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12" r:id="rId2"/>
  </p:sldMasterIdLst>
  <p:notesMasterIdLst>
    <p:notesMasterId r:id="rId15"/>
  </p:notesMasterIdLst>
  <p:sldIdLst>
    <p:sldId id="336" r:id="rId3"/>
    <p:sldId id="256" r:id="rId4"/>
    <p:sldId id="271" r:id="rId5"/>
    <p:sldId id="272" r:id="rId6"/>
    <p:sldId id="270" r:id="rId7"/>
    <p:sldId id="331" r:id="rId8"/>
    <p:sldId id="265" r:id="rId9"/>
    <p:sldId id="329" r:id="rId10"/>
    <p:sldId id="289" r:id="rId11"/>
    <p:sldId id="337" r:id="rId12"/>
    <p:sldId id="317" r:id="rId13"/>
    <p:sldId id="29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2D"/>
    <a:srgbClr val="248FDB"/>
    <a:srgbClr val="2C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EDE9A-97BA-42A5-AD14-8042E75238D1}" v="359" dt="2020-12-18T08:26:55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4004" autoAdjust="0"/>
  </p:normalViewPr>
  <p:slideViewPr>
    <p:cSldViewPr snapToGrid="0">
      <p:cViewPr>
        <p:scale>
          <a:sx n="75" d="100"/>
          <a:sy n="75" d="100"/>
        </p:scale>
        <p:origin x="5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cha Ivanov" userId="040e6448ae9baf23" providerId="LiveId" clId="{21BEDE9A-97BA-42A5-AD14-8042E75238D1}"/>
    <pc:docChg chg="undo redo custSel addSld delSld modSld">
      <pc:chgData name="Sascha Ivanov" userId="040e6448ae9baf23" providerId="LiveId" clId="{21BEDE9A-97BA-42A5-AD14-8042E75238D1}" dt="2020-12-18T08:28:00.340" v="827" actId="1076"/>
      <pc:docMkLst>
        <pc:docMk/>
      </pc:docMkLst>
      <pc:sldChg chg="delSp modSp add mod delAnim">
        <pc:chgData name="Sascha Ivanov" userId="040e6448ae9baf23" providerId="LiveId" clId="{21BEDE9A-97BA-42A5-AD14-8042E75238D1}" dt="2020-12-18T07:07:54.710" v="179" actId="14100"/>
        <pc:sldMkLst>
          <pc:docMk/>
          <pc:sldMk cId="1736130052" sldId="256"/>
        </pc:sldMkLst>
        <pc:spChg chg="mod">
          <ac:chgData name="Sascha Ivanov" userId="040e6448ae9baf23" providerId="LiveId" clId="{21BEDE9A-97BA-42A5-AD14-8042E75238D1}" dt="2020-12-18T07:05:54.265" v="160" actId="20577"/>
          <ac:spMkLst>
            <pc:docMk/>
            <pc:sldMk cId="1736130052" sldId="256"/>
            <ac:spMk id="15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06:24.428" v="166" actId="20577"/>
          <ac:spMkLst>
            <pc:docMk/>
            <pc:sldMk cId="1736130052" sldId="256"/>
            <ac:spMk id="1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07:19.063" v="173" actId="478"/>
          <ac:spMkLst>
            <pc:docMk/>
            <pc:sldMk cId="1736130052" sldId="256"/>
            <ac:spMk id="18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07:54.710" v="179" actId="14100"/>
          <ac:spMkLst>
            <pc:docMk/>
            <pc:sldMk cId="1736130052" sldId="256"/>
            <ac:spMk id="19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07:05.403" v="170" actId="1076"/>
          <ac:spMkLst>
            <pc:docMk/>
            <pc:sldMk cId="1736130052" sldId="256"/>
            <ac:spMk id="20" creationId="{00000000-0000-0000-0000-000000000000}"/>
          </ac:spMkLst>
        </pc:spChg>
        <pc:grpChg chg="mod">
          <ac:chgData name="Sascha Ivanov" userId="040e6448ae9baf23" providerId="LiveId" clId="{21BEDE9A-97BA-42A5-AD14-8042E75238D1}" dt="2020-12-18T07:07:05.403" v="170" actId="1076"/>
          <ac:grpSpMkLst>
            <pc:docMk/>
            <pc:sldMk cId="1736130052" sldId="256"/>
            <ac:grpSpMk id="17" creationId="{00000000-0000-0000-0000-000000000000}"/>
          </ac:grpSpMkLst>
        </pc:grp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597477521" sldId="25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620966273" sldId="257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152090094" sldId="258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420079244" sldId="260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992029057" sldId="26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601567207" sldId="26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579107741" sldId="26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105164392" sldId="264"/>
        </pc:sldMkLst>
      </pc:sldChg>
      <pc:sldChg chg="addSp delSp modSp del mod addAnim delAnim modAnim">
        <pc:chgData name="Sascha Ivanov" userId="040e6448ae9baf23" providerId="LiveId" clId="{21BEDE9A-97BA-42A5-AD14-8042E75238D1}" dt="2020-12-18T08:00:47.819" v="551"/>
        <pc:sldMkLst>
          <pc:docMk/>
          <pc:sldMk cId="3452290918" sldId="265"/>
        </pc:sldMkLst>
        <pc:spChg chg="add del mod">
          <ac:chgData name="Sascha Ivanov" userId="040e6448ae9baf23" providerId="LiveId" clId="{21BEDE9A-97BA-42A5-AD14-8042E75238D1}" dt="2020-12-18T07:52:47.499" v="458"/>
          <ac:spMkLst>
            <pc:docMk/>
            <pc:sldMk cId="3452290918" sldId="265"/>
            <ac:spMk id="3" creationId="{00000000-0000-0000-0000-000000000000}"/>
          </ac:spMkLst>
        </pc:spChg>
        <pc:spChg chg="add mod">
          <ac:chgData name="Sascha Ivanov" userId="040e6448ae9baf23" providerId="LiveId" clId="{21BEDE9A-97BA-42A5-AD14-8042E75238D1}" dt="2020-12-18T08:00:39.884" v="549" actId="1076"/>
          <ac:spMkLst>
            <pc:docMk/>
            <pc:sldMk cId="3452290918" sldId="265"/>
            <ac:spMk id="11" creationId="{ADE266D1-BDC1-4C7B-8A3C-425B6374EF50}"/>
          </ac:spMkLst>
        </pc:spChg>
        <pc:spChg chg="mod">
          <ac:chgData name="Sascha Ivanov" userId="040e6448ae9baf23" providerId="LiveId" clId="{21BEDE9A-97BA-42A5-AD14-8042E75238D1}" dt="2020-12-18T07:53:35.749" v="490" actId="1076"/>
          <ac:spMkLst>
            <pc:docMk/>
            <pc:sldMk cId="3452290918" sldId="265"/>
            <ac:spMk id="17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53:25.621" v="487" actId="478"/>
          <ac:spMkLst>
            <pc:docMk/>
            <pc:sldMk cId="3452290918" sldId="265"/>
            <ac:spMk id="18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7:53:32.011" v="489" actId="1076"/>
          <ac:spMkLst>
            <pc:docMk/>
            <pc:sldMk cId="3452290918" sldId="265"/>
            <ac:spMk id="19" creationId="{00000000-0000-0000-0000-000000000000}"/>
          </ac:spMkLst>
        </pc:spChg>
        <pc:picChg chg="add del mod">
          <ac:chgData name="Sascha Ivanov" userId="040e6448ae9baf23" providerId="LiveId" clId="{21BEDE9A-97BA-42A5-AD14-8042E75238D1}" dt="2020-12-18T07:52:35.196" v="455"/>
          <ac:picMkLst>
            <pc:docMk/>
            <pc:sldMk cId="3452290918" sldId="265"/>
            <ac:picMk id="4" creationId="{4F918C5C-298C-49BC-938C-D9162873781D}"/>
          </ac:picMkLst>
        </pc:picChg>
        <pc:picChg chg="add del mod">
          <ac:chgData name="Sascha Ivanov" userId="040e6448ae9baf23" providerId="LiveId" clId="{21BEDE9A-97BA-42A5-AD14-8042E75238D1}" dt="2020-12-18T07:47:15.924" v="412"/>
          <ac:picMkLst>
            <pc:docMk/>
            <pc:sldMk cId="3452290918" sldId="265"/>
            <ac:picMk id="4" creationId="{AAE8879F-0FC4-4AB1-9B44-DBA0E6C0AE87}"/>
          </ac:picMkLst>
        </pc:picChg>
        <pc:picChg chg="add mod">
          <ac:chgData name="Sascha Ivanov" userId="040e6448ae9baf23" providerId="LiveId" clId="{21BEDE9A-97BA-42A5-AD14-8042E75238D1}" dt="2020-12-18T07:56:32.467" v="518" actId="14100"/>
          <ac:picMkLst>
            <pc:docMk/>
            <pc:sldMk cId="3452290918" sldId="265"/>
            <ac:picMk id="6" creationId="{27681D89-5D2C-4D39-8D85-CAAAECFD57AC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385803879" sldId="26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616941247" sldId="267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551139675" sldId="268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282277766" sldId="269"/>
        </pc:sldMkLst>
      </pc:sldChg>
      <pc:sldChg chg="addSp delSp modSp mod delAnim">
        <pc:chgData name="Sascha Ivanov" userId="040e6448ae9baf23" providerId="LiveId" clId="{21BEDE9A-97BA-42A5-AD14-8042E75238D1}" dt="2020-12-18T07:50:34.491" v="447" actId="20577"/>
        <pc:sldMkLst>
          <pc:docMk/>
          <pc:sldMk cId="1188549402" sldId="270"/>
        </pc:sldMkLst>
        <pc:spChg chg="del">
          <ac:chgData name="Sascha Ivanov" userId="040e6448ae9baf23" providerId="LiveId" clId="{21BEDE9A-97BA-42A5-AD14-8042E75238D1}" dt="2020-12-18T07:43:36.621" v="383"/>
          <ac:spMkLst>
            <pc:docMk/>
            <pc:sldMk cId="1188549402" sldId="270"/>
            <ac:spMk id="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3:55.790" v="385"/>
          <ac:spMkLst>
            <pc:docMk/>
            <pc:sldMk cId="1188549402" sldId="270"/>
            <ac:spMk id="7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3:46.692" v="384"/>
          <ac:spMkLst>
            <pc:docMk/>
            <pc:sldMk cId="1188549402" sldId="270"/>
            <ac:spMk id="8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50:34.491" v="447" actId="20577"/>
          <ac:spMkLst>
            <pc:docMk/>
            <pc:sldMk cId="1188549402" sldId="270"/>
            <ac:spMk id="9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4:35.442" v="391" actId="478"/>
          <ac:spMkLst>
            <pc:docMk/>
            <pc:sldMk cId="1188549402" sldId="270"/>
            <ac:spMk id="10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4:04.457" v="386"/>
          <ac:spMkLst>
            <pc:docMk/>
            <pc:sldMk cId="1188549402" sldId="270"/>
            <ac:spMk id="12" creationId="{00000000-0000-0000-0000-000000000000}"/>
          </ac:spMkLst>
        </pc:spChg>
        <pc:picChg chg="add mod">
          <ac:chgData name="Sascha Ivanov" userId="040e6448ae9baf23" providerId="LiveId" clId="{21BEDE9A-97BA-42A5-AD14-8042E75238D1}" dt="2020-12-18T07:43:36.621" v="383"/>
          <ac:picMkLst>
            <pc:docMk/>
            <pc:sldMk cId="1188549402" sldId="270"/>
            <ac:picMk id="3" creationId="{1E894310-7DCB-43D3-81B5-1811590AAF09}"/>
          </ac:picMkLst>
        </pc:picChg>
        <pc:picChg chg="add mod">
          <ac:chgData name="Sascha Ivanov" userId="040e6448ae9baf23" providerId="LiveId" clId="{21BEDE9A-97BA-42A5-AD14-8042E75238D1}" dt="2020-12-18T07:43:46.692" v="384"/>
          <ac:picMkLst>
            <pc:docMk/>
            <pc:sldMk cId="1188549402" sldId="270"/>
            <ac:picMk id="5" creationId="{294AAE91-B70A-401E-B7A9-DB2A5169C432}"/>
          </ac:picMkLst>
        </pc:picChg>
        <pc:picChg chg="add mod">
          <ac:chgData name="Sascha Ivanov" userId="040e6448ae9baf23" providerId="LiveId" clId="{21BEDE9A-97BA-42A5-AD14-8042E75238D1}" dt="2020-12-18T07:43:55.790" v="385"/>
          <ac:picMkLst>
            <pc:docMk/>
            <pc:sldMk cId="1188549402" sldId="270"/>
            <ac:picMk id="14" creationId="{941CDECD-8A52-4546-9AB4-AAA1522EE44B}"/>
          </ac:picMkLst>
        </pc:picChg>
        <pc:picChg chg="add mod">
          <ac:chgData name="Sascha Ivanov" userId="040e6448ae9baf23" providerId="LiveId" clId="{21BEDE9A-97BA-42A5-AD14-8042E75238D1}" dt="2020-12-18T07:44:04.457" v="386"/>
          <ac:picMkLst>
            <pc:docMk/>
            <pc:sldMk cId="1188549402" sldId="270"/>
            <ac:picMk id="16" creationId="{B251B1B9-1CFE-4B8F-B309-CCB4B2EF9015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303220197" sldId="270"/>
        </pc:sldMkLst>
      </pc:sldChg>
      <pc:sldChg chg="addSp delSp modSp mod delAnim modAnim">
        <pc:chgData name="Sascha Ivanov" userId="040e6448ae9baf23" providerId="LiveId" clId="{21BEDE9A-97BA-42A5-AD14-8042E75238D1}" dt="2020-12-18T07:26:55.966" v="353"/>
        <pc:sldMkLst>
          <pc:docMk/>
          <pc:sldMk cId="1595256765" sldId="271"/>
        </pc:sldMkLst>
        <pc:spChg chg="add del">
          <ac:chgData name="Sascha Ivanov" userId="040e6448ae9baf23" providerId="LiveId" clId="{21BEDE9A-97BA-42A5-AD14-8042E75238D1}" dt="2020-12-18T07:14:01.278" v="198"/>
          <ac:spMkLst>
            <pc:docMk/>
            <pc:sldMk cId="1595256765" sldId="271"/>
            <ac:spMk id="7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18:32.876" v="293" actId="1076"/>
          <ac:spMkLst>
            <pc:docMk/>
            <pc:sldMk cId="1595256765" sldId="271"/>
            <ac:spMk id="13" creationId="{00000000-0000-0000-0000-000000000000}"/>
          </ac:spMkLst>
        </pc:spChg>
        <pc:spChg chg="del mod topLvl">
          <ac:chgData name="Sascha Ivanov" userId="040e6448ae9baf23" providerId="LiveId" clId="{21BEDE9A-97BA-42A5-AD14-8042E75238D1}" dt="2020-12-18T07:09:07.547" v="181" actId="478"/>
          <ac:spMkLst>
            <pc:docMk/>
            <pc:sldMk cId="1595256765" sldId="271"/>
            <ac:spMk id="20" creationId="{00000000-0000-0000-0000-000000000000}"/>
          </ac:spMkLst>
        </pc:spChg>
        <pc:spChg chg="mod topLvl">
          <ac:chgData name="Sascha Ivanov" userId="040e6448ae9baf23" providerId="LiveId" clId="{21BEDE9A-97BA-42A5-AD14-8042E75238D1}" dt="2020-12-18T07:19:36.468" v="301" actId="20577"/>
          <ac:spMkLst>
            <pc:docMk/>
            <pc:sldMk cId="1595256765" sldId="271"/>
            <ac:spMk id="21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7:17:49.004" v="274" actId="478"/>
          <ac:spMkLst>
            <pc:docMk/>
            <pc:sldMk cId="1595256765" sldId="271"/>
            <ac:spMk id="22" creationId="{BC9C05F5-0D05-4167-A50F-AF426AEFA8EE}"/>
          </ac:spMkLst>
        </pc:spChg>
        <pc:spChg chg="add mod">
          <ac:chgData name="Sascha Ivanov" userId="040e6448ae9baf23" providerId="LiveId" clId="{21BEDE9A-97BA-42A5-AD14-8042E75238D1}" dt="2020-12-18T07:09:52.699" v="195" actId="1076"/>
          <ac:spMkLst>
            <pc:docMk/>
            <pc:sldMk cId="1595256765" sldId="271"/>
            <ac:spMk id="23" creationId="{4FBF1AC9-9AE7-4817-9C05-845E7C518159}"/>
          </ac:spMkLst>
        </pc:spChg>
        <pc:spChg chg="del topLvl">
          <ac:chgData name="Sascha Ivanov" userId="040e6448ae9baf23" providerId="LiveId" clId="{21BEDE9A-97BA-42A5-AD14-8042E75238D1}" dt="2020-12-18T07:09:10.419" v="182" actId="478"/>
          <ac:spMkLst>
            <pc:docMk/>
            <pc:sldMk cId="1595256765" sldId="271"/>
            <ac:spMk id="24" creationId="{00000000-0000-0000-0000-000000000000}"/>
          </ac:spMkLst>
        </pc:spChg>
        <pc:spChg chg="mod topLvl">
          <ac:chgData name="Sascha Ivanov" userId="040e6448ae9baf23" providerId="LiveId" clId="{21BEDE9A-97BA-42A5-AD14-8042E75238D1}" dt="2020-12-18T07:19:51.092" v="304" actId="14100"/>
          <ac:spMkLst>
            <pc:docMk/>
            <pc:sldMk cId="1595256765" sldId="271"/>
            <ac:spMk id="25" creationId="{00000000-0000-0000-0000-000000000000}"/>
          </ac:spMkLst>
        </pc:spChg>
        <pc:spChg chg="del topLvl">
          <ac:chgData name="Sascha Ivanov" userId="040e6448ae9baf23" providerId="LiveId" clId="{21BEDE9A-97BA-42A5-AD14-8042E75238D1}" dt="2020-12-18T07:09:12.656" v="183" actId="478"/>
          <ac:spMkLst>
            <pc:docMk/>
            <pc:sldMk cId="1595256765" sldId="271"/>
            <ac:spMk id="26" creationId="{00000000-0000-0000-0000-000000000000}"/>
          </ac:spMkLst>
        </pc:spChg>
        <pc:spChg chg="mod topLvl">
          <ac:chgData name="Sascha Ivanov" userId="040e6448ae9baf23" providerId="LiveId" clId="{21BEDE9A-97BA-42A5-AD14-8042E75238D1}" dt="2020-12-18T07:24:20.580" v="329" actId="1076"/>
          <ac:spMkLst>
            <pc:docMk/>
            <pc:sldMk cId="1595256765" sldId="271"/>
            <ac:spMk id="27" creationId="{00000000-0000-0000-0000-000000000000}"/>
          </ac:spMkLst>
        </pc:spChg>
        <pc:spChg chg="del topLvl">
          <ac:chgData name="Sascha Ivanov" userId="040e6448ae9baf23" providerId="LiveId" clId="{21BEDE9A-97BA-42A5-AD14-8042E75238D1}" dt="2020-12-18T07:09:14.108" v="184" actId="478"/>
          <ac:spMkLst>
            <pc:docMk/>
            <pc:sldMk cId="1595256765" sldId="271"/>
            <ac:spMk id="28" creationId="{00000000-0000-0000-0000-000000000000}"/>
          </ac:spMkLst>
        </pc:spChg>
        <pc:spChg chg="mod topLvl">
          <ac:chgData name="Sascha Ivanov" userId="040e6448ae9baf23" providerId="LiveId" clId="{21BEDE9A-97BA-42A5-AD14-8042E75238D1}" dt="2020-12-18T07:24:17.419" v="328" actId="1076"/>
          <ac:spMkLst>
            <pc:docMk/>
            <pc:sldMk cId="1595256765" sldId="271"/>
            <ac:spMk id="29" creationId="{00000000-0000-0000-0000-000000000000}"/>
          </ac:spMkLst>
        </pc:spChg>
        <pc:spChg chg="add mod">
          <ac:chgData name="Sascha Ivanov" userId="040e6448ae9baf23" providerId="LiveId" clId="{21BEDE9A-97BA-42A5-AD14-8042E75238D1}" dt="2020-12-18T07:24:02.372" v="327" actId="20577"/>
          <ac:spMkLst>
            <pc:docMk/>
            <pc:sldMk cId="1595256765" sldId="271"/>
            <ac:spMk id="30" creationId="{18F2BE65-F1BF-42F4-B36D-4E6C75C9276E}"/>
          </ac:spMkLst>
        </pc:spChg>
        <pc:grpChg chg="del">
          <ac:chgData name="Sascha Ivanov" userId="040e6448ae9baf23" providerId="LiveId" clId="{21BEDE9A-97BA-42A5-AD14-8042E75238D1}" dt="2020-12-18T07:09:07.547" v="181" actId="478"/>
          <ac:grpSpMkLst>
            <pc:docMk/>
            <pc:sldMk cId="1595256765" sldId="271"/>
            <ac:grpSpMk id="2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09:10.419" v="182" actId="478"/>
          <ac:grpSpMkLst>
            <pc:docMk/>
            <pc:sldMk cId="1595256765" sldId="271"/>
            <ac:grpSpMk id="3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09:12.656" v="183" actId="478"/>
          <ac:grpSpMkLst>
            <pc:docMk/>
            <pc:sldMk cId="1595256765" sldId="271"/>
            <ac:grpSpMk id="4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09:14.108" v="184" actId="478"/>
          <ac:grpSpMkLst>
            <pc:docMk/>
            <pc:sldMk cId="1595256765" sldId="271"/>
            <ac:grpSpMk id="5" creationId="{00000000-0000-0000-0000-000000000000}"/>
          </ac:grpSpMkLst>
        </pc:grpChg>
        <pc:picChg chg="add del mod">
          <ac:chgData name="Sascha Ivanov" userId="040e6448ae9baf23" providerId="LiveId" clId="{21BEDE9A-97BA-42A5-AD14-8042E75238D1}" dt="2020-12-18T07:12:08.725" v="197"/>
          <ac:picMkLst>
            <pc:docMk/>
            <pc:sldMk cId="1595256765" sldId="271"/>
            <ac:picMk id="8" creationId="{D27BBF5F-AC94-4E3C-8A36-C4A2E7766446}"/>
          </ac:picMkLst>
        </pc:picChg>
        <pc:picChg chg="add del mod">
          <ac:chgData name="Sascha Ivanov" userId="040e6448ae9baf23" providerId="LiveId" clId="{21BEDE9A-97BA-42A5-AD14-8042E75238D1}" dt="2020-12-18T07:17:46.817" v="273" actId="478"/>
          <ac:picMkLst>
            <pc:docMk/>
            <pc:sldMk cId="1595256765" sldId="271"/>
            <ac:picMk id="10" creationId="{156E558E-32B7-4EFB-B439-09FEE7CDED69}"/>
          </ac:picMkLst>
        </pc:picChg>
        <pc:picChg chg="add del mod">
          <ac:chgData name="Sascha Ivanov" userId="040e6448ae9baf23" providerId="LiveId" clId="{21BEDE9A-97BA-42A5-AD14-8042E75238D1}" dt="2020-12-18T07:17:36.569" v="270"/>
          <ac:picMkLst>
            <pc:docMk/>
            <pc:sldMk cId="1595256765" sldId="271"/>
            <ac:picMk id="31" creationId="{B60DABAD-6B44-47A7-B0EE-77D84C2CDC0F}"/>
          </ac:picMkLst>
        </pc:picChg>
        <pc:picChg chg="add mod">
          <ac:chgData name="Sascha Ivanov" userId="040e6448ae9baf23" providerId="LiveId" clId="{21BEDE9A-97BA-42A5-AD14-8042E75238D1}" dt="2020-12-18T07:18:04.347" v="285" actId="1076"/>
          <ac:picMkLst>
            <pc:docMk/>
            <pc:sldMk cId="1595256765" sldId="271"/>
            <ac:picMk id="32" creationId="{7607A3A8-6954-4215-B413-A0A28EE35681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386269528" sldId="27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670990731" sldId="272"/>
        </pc:sldMkLst>
      </pc:sldChg>
      <pc:sldChg chg="addSp delSp modSp add mod">
        <pc:chgData name="Sascha Ivanov" userId="040e6448ae9baf23" providerId="LiveId" clId="{21BEDE9A-97BA-42A5-AD14-8042E75238D1}" dt="2020-12-18T07:36:05.153" v="382" actId="962"/>
        <pc:sldMkLst>
          <pc:docMk/>
          <pc:sldMk cId="1313649334" sldId="272"/>
        </pc:sldMkLst>
        <pc:spChg chg="del">
          <ac:chgData name="Sascha Ivanov" userId="040e6448ae9baf23" providerId="LiveId" clId="{21BEDE9A-97BA-42A5-AD14-8042E75238D1}" dt="2020-12-18T07:36:03.859" v="380"/>
          <ac:spMkLst>
            <pc:docMk/>
            <pc:sldMk cId="1313649334" sldId="272"/>
            <ac:spMk id="2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31:54.622" v="359"/>
          <ac:spMkLst>
            <pc:docMk/>
            <pc:sldMk cId="1313649334" sldId="272"/>
            <ac:spMk id="9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34:21.832" v="379" actId="14100"/>
          <ac:spMkLst>
            <pc:docMk/>
            <pc:sldMk cId="1313649334" sldId="272"/>
            <ac:spMk id="13" creationId="{00000000-0000-0000-0000-000000000000}"/>
          </ac:spMkLst>
        </pc:spChg>
        <pc:picChg chg="add mod">
          <ac:chgData name="Sascha Ivanov" userId="040e6448ae9baf23" providerId="LiveId" clId="{21BEDE9A-97BA-42A5-AD14-8042E75238D1}" dt="2020-12-18T07:36:05.153" v="382" actId="962"/>
          <ac:picMkLst>
            <pc:docMk/>
            <pc:sldMk cId="1313649334" sldId="272"/>
            <ac:picMk id="4" creationId="{5FC9BF00-963B-4016-9A74-8D37023BC500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839194367" sldId="27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668954438" sldId="274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854301865" sldId="275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744379493" sldId="27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978147371" sldId="277"/>
        </pc:sldMkLst>
      </pc:sldChg>
      <pc:sldChg chg="addSp delSp modSp del mod">
        <pc:chgData name="Sascha Ivanov" userId="040e6448ae9baf23" providerId="LiveId" clId="{21BEDE9A-97BA-42A5-AD14-8042E75238D1}" dt="2020-12-18T08:09:31.505" v="565" actId="47"/>
        <pc:sldMkLst>
          <pc:docMk/>
          <pc:sldMk cId="2694546078" sldId="277"/>
        </pc:sldMkLst>
        <pc:spChg chg="add del mod">
          <ac:chgData name="Sascha Ivanov" userId="040e6448ae9baf23" providerId="LiveId" clId="{21BEDE9A-97BA-42A5-AD14-8042E75238D1}" dt="2020-12-18T08:09:29.653" v="564" actId="1076"/>
          <ac:spMkLst>
            <pc:docMk/>
            <pc:sldMk cId="2694546078" sldId="277"/>
            <ac:spMk id="3" creationId="{00000000-0000-0000-0000-000000000000}"/>
          </ac:spMkLst>
        </pc:spChg>
        <pc:picChg chg="add del mod">
          <ac:chgData name="Sascha Ivanov" userId="040e6448ae9baf23" providerId="LiveId" clId="{21BEDE9A-97BA-42A5-AD14-8042E75238D1}" dt="2020-12-18T08:08:07.742" v="556"/>
          <ac:picMkLst>
            <pc:docMk/>
            <pc:sldMk cId="2694546078" sldId="277"/>
            <ac:picMk id="5" creationId="{095417F2-A478-46BC-AAD9-FD7B8F73F295}"/>
          </ac:picMkLst>
        </pc:picChg>
        <pc:picChg chg="add del mod">
          <ac:chgData name="Sascha Ivanov" userId="040e6448ae9baf23" providerId="LiveId" clId="{21BEDE9A-97BA-42A5-AD14-8042E75238D1}" dt="2020-12-18T08:08:35.794" v="561"/>
          <ac:picMkLst>
            <pc:docMk/>
            <pc:sldMk cId="2694546078" sldId="277"/>
            <ac:picMk id="7" creationId="{B225F688-627F-425C-B38E-7B0C04E27598}"/>
          </ac:picMkLst>
        </pc:picChg>
        <pc:picChg chg="add del mod">
          <ac:chgData name="Sascha Ivanov" userId="040e6448ae9baf23" providerId="LiveId" clId="{21BEDE9A-97BA-42A5-AD14-8042E75238D1}" dt="2020-12-18T08:09:23.843" v="563"/>
          <ac:picMkLst>
            <pc:docMk/>
            <pc:sldMk cId="2694546078" sldId="277"/>
            <ac:picMk id="9" creationId="{D397D4E6-4F54-4082-A102-C8C65649E31F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952374805" sldId="278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746990941" sldId="280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315106273" sldId="28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832498514" sldId="28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68964507" sldId="28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268557495" sldId="285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129380993" sldId="28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48875108" sldId="289"/>
        </pc:sldMkLst>
      </pc:sldChg>
      <pc:sldChg chg="addSp delSp modSp mod addAnim delAnim modAnim">
        <pc:chgData name="Sascha Ivanov" userId="040e6448ae9baf23" providerId="LiveId" clId="{21BEDE9A-97BA-42A5-AD14-8042E75238D1}" dt="2020-12-18T08:17:06.526" v="654" actId="1076"/>
        <pc:sldMkLst>
          <pc:docMk/>
          <pc:sldMk cId="2829899816" sldId="289"/>
        </pc:sldMkLst>
        <pc:spChg chg="add del mod">
          <ac:chgData name="Sascha Ivanov" userId="040e6448ae9baf23" providerId="LiveId" clId="{21BEDE9A-97BA-42A5-AD14-8042E75238D1}" dt="2020-12-18T08:12:59.594" v="587" actId="478"/>
          <ac:spMkLst>
            <pc:docMk/>
            <pc:sldMk cId="2829899816" sldId="289"/>
            <ac:spMk id="2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16:23.364" v="649" actId="1076"/>
          <ac:spMkLst>
            <pc:docMk/>
            <pc:sldMk cId="2829899816" sldId="289"/>
            <ac:spMk id="1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15:42.207" v="626" actId="478"/>
          <ac:spMkLst>
            <pc:docMk/>
            <pc:sldMk cId="2829899816" sldId="289"/>
            <ac:spMk id="17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15:43.377" v="627" actId="478"/>
          <ac:spMkLst>
            <pc:docMk/>
            <pc:sldMk cId="2829899816" sldId="289"/>
            <ac:spMk id="19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17:06.162" v="653" actId="1076"/>
          <ac:spMkLst>
            <pc:docMk/>
            <pc:sldMk cId="2829899816" sldId="289"/>
            <ac:spMk id="20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17:06.526" v="654" actId="1076"/>
          <ac:spMkLst>
            <pc:docMk/>
            <pc:sldMk cId="2829899816" sldId="289"/>
            <ac:spMk id="21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17:06.526" v="654" actId="1076"/>
          <ac:spMkLst>
            <pc:docMk/>
            <pc:sldMk cId="2829899816" sldId="289"/>
            <ac:spMk id="25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8:17:06.526" v="654" actId="1076"/>
          <ac:spMkLst>
            <pc:docMk/>
            <pc:sldMk cId="2829899816" sldId="289"/>
            <ac:spMk id="34" creationId="{00000000-0000-0000-0000-000000000000}"/>
          </ac:spMkLst>
        </pc:spChg>
        <pc:grpChg chg="del">
          <ac:chgData name="Sascha Ivanov" userId="040e6448ae9baf23" providerId="LiveId" clId="{21BEDE9A-97BA-42A5-AD14-8042E75238D1}" dt="2020-12-18T08:10:44.113" v="576" actId="478"/>
          <ac:grpSpMkLst>
            <pc:docMk/>
            <pc:sldMk cId="2829899816" sldId="289"/>
            <ac:grpSpMk id="35" creationId="{00000000-0000-0000-0000-000000000000}"/>
          </ac:grpSpMkLst>
        </pc:grpChg>
        <pc:picChg chg="add del mod">
          <ac:chgData name="Sascha Ivanov" userId="040e6448ae9baf23" providerId="LiveId" clId="{21BEDE9A-97BA-42A5-AD14-8042E75238D1}" dt="2020-12-18T08:10:20.144" v="570"/>
          <ac:picMkLst>
            <pc:docMk/>
            <pc:sldMk cId="2829899816" sldId="289"/>
            <ac:picMk id="4" creationId="{C84AAD6E-A072-4DAB-8779-7750CA248C74}"/>
          </ac:picMkLst>
        </pc:picChg>
        <pc:picChg chg="add del mod">
          <ac:chgData name="Sascha Ivanov" userId="040e6448ae9baf23" providerId="LiveId" clId="{21BEDE9A-97BA-42A5-AD14-8042E75238D1}" dt="2020-12-18T08:10:37.409" v="572"/>
          <ac:picMkLst>
            <pc:docMk/>
            <pc:sldMk cId="2829899816" sldId="289"/>
            <ac:picMk id="6" creationId="{383D04CF-8780-49D6-B769-90C932D02D54}"/>
          </ac:picMkLst>
        </pc:picChg>
        <pc:picChg chg="add del mod">
          <ac:chgData name="Sascha Ivanov" userId="040e6448ae9baf23" providerId="LiveId" clId="{21BEDE9A-97BA-42A5-AD14-8042E75238D1}" dt="2020-12-18T08:12:50.909" v="583"/>
          <ac:picMkLst>
            <pc:docMk/>
            <pc:sldMk cId="2829899816" sldId="289"/>
            <ac:picMk id="8" creationId="{F9CBDA74-6979-4CD7-A8EC-CA2AE7CE880E}"/>
          </ac:picMkLst>
        </pc:picChg>
        <pc:picChg chg="add del mod">
          <ac:chgData name="Sascha Ivanov" userId="040e6448ae9baf23" providerId="LiveId" clId="{21BEDE9A-97BA-42A5-AD14-8042E75238D1}" dt="2020-12-18T08:15:11" v="613" actId="478"/>
          <ac:picMkLst>
            <pc:docMk/>
            <pc:sldMk cId="2829899816" sldId="289"/>
            <ac:picMk id="10" creationId="{437FE048-33C6-4B59-AFD0-C34A4C5D1FFD}"/>
          </ac:picMkLst>
        </pc:picChg>
        <pc:picChg chg="add del mod">
          <ac:chgData name="Sascha Ivanov" userId="040e6448ae9baf23" providerId="LiveId" clId="{21BEDE9A-97BA-42A5-AD14-8042E75238D1}" dt="2020-12-18T08:16:36.284" v="650" actId="478"/>
          <ac:picMkLst>
            <pc:docMk/>
            <pc:sldMk cId="2829899816" sldId="289"/>
            <ac:picMk id="12" creationId="{6F7963E4-A688-42E2-B898-FE0B7276253B}"/>
          </ac:picMkLst>
        </pc:picChg>
        <pc:cxnChg chg="mod">
          <ac:chgData name="Sascha Ivanov" userId="040e6448ae9baf23" providerId="LiveId" clId="{21BEDE9A-97BA-42A5-AD14-8042E75238D1}" dt="2020-12-18T08:17:06.526" v="654" actId="1076"/>
          <ac:cxnSpMkLst>
            <pc:docMk/>
            <pc:sldMk cId="2829899816" sldId="289"/>
            <ac:cxnSpMk id="32" creationId="{00000000-0000-0000-0000-000000000000}"/>
          </ac:cxnSpMkLst>
        </pc:cxnChg>
        <pc:cxnChg chg="mod">
          <ac:chgData name="Sascha Ivanov" userId="040e6448ae9baf23" providerId="LiveId" clId="{21BEDE9A-97BA-42A5-AD14-8042E75238D1}" dt="2020-12-18T08:17:06.526" v="654" actId="1076"/>
          <ac:cxnSpMkLst>
            <pc:docMk/>
            <pc:sldMk cId="2829899816" sldId="289"/>
            <ac:cxnSpMk id="33" creationId="{00000000-0000-0000-0000-000000000000}"/>
          </ac:cxnSpMkLst>
        </pc:cxnChg>
      </pc:sldChg>
      <pc:sldChg chg="delSp modSp mod delAnim">
        <pc:chgData name="Sascha Ivanov" userId="040e6448ae9baf23" providerId="LiveId" clId="{21BEDE9A-97BA-42A5-AD14-8042E75238D1}" dt="2020-12-18T08:28:00.340" v="827" actId="1076"/>
        <pc:sldMkLst>
          <pc:docMk/>
          <pc:sldMk cId="810503970" sldId="290"/>
        </pc:sldMkLst>
        <pc:spChg chg="del mod">
          <ac:chgData name="Sascha Ivanov" userId="040e6448ae9baf23" providerId="LiveId" clId="{21BEDE9A-97BA-42A5-AD14-8042E75238D1}" dt="2020-12-18T08:26:32.332" v="747" actId="478"/>
          <ac:spMkLst>
            <pc:docMk/>
            <pc:sldMk cId="810503970" sldId="290"/>
            <ac:spMk id="2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26:45.015" v="766" actId="20577"/>
          <ac:spMkLst>
            <pc:docMk/>
            <pc:sldMk cId="810503970" sldId="290"/>
            <ac:spMk id="7" creationId="{00000000-0000-0000-0000-000000000000}"/>
          </ac:spMkLst>
        </pc:spChg>
        <pc:spChg chg="mod topLvl">
          <ac:chgData name="Sascha Ivanov" userId="040e6448ae9baf23" providerId="LiveId" clId="{21BEDE9A-97BA-42A5-AD14-8042E75238D1}" dt="2020-12-18T08:28:00.340" v="827" actId="1076"/>
          <ac:spMkLst>
            <pc:docMk/>
            <pc:sldMk cId="810503970" sldId="290"/>
            <ac:spMk id="11" creationId="{00000000-0000-0000-0000-000000000000}"/>
          </ac:spMkLst>
        </pc:spChg>
        <pc:spChg chg="del topLvl">
          <ac:chgData name="Sascha Ivanov" userId="040e6448ae9baf23" providerId="LiveId" clId="{21BEDE9A-97BA-42A5-AD14-8042E75238D1}" dt="2020-12-18T08:26:51.968" v="767" actId="478"/>
          <ac:spMkLst>
            <pc:docMk/>
            <pc:sldMk cId="810503970" sldId="290"/>
            <ac:spMk id="12" creationId="{00000000-0000-0000-0000-000000000000}"/>
          </ac:spMkLst>
        </pc:spChg>
        <pc:grpChg chg="del">
          <ac:chgData name="Sascha Ivanov" userId="040e6448ae9baf23" providerId="LiveId" clId="{21BEDE9A-97BA-42A5-AD14-8042E75238D1}" dt="2020-12-18T08:26:51.968" v="767" actId="478"/>
          <ac:grpSpMkLst>
            <pc:docMk/>
            <pc:sldMk cId="810503970" sldId="290"/>
            <ac:grpSpMk id="13" creationId="{00000000-0000-0000-0000-000000000000}"/>
          </ac:grpSpMkLst>
        </pc:grp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413097972" sldId="290"/>
        </pc:sldMkLst>
      </pc:sldChg>
      <pc:sldChg chg="addSp delSp modSp del mod">
        <pc:chgData name="Sascha Ivanov" userId="040e6448ae9baf23" providerId="LiveId" clId="{21BEDE9A-97BA-42A5-AD14-8042E75238D1}" dt="2020-12-18T08:18:49.662" v="671" actId="47"/>
        <pc:sldMkLst>
          <pc:docMk/>
          <pc:sldMk cId="1527536433" sldId="291"/>
        </pc:sldMkLst>
        <pc:spChg chg="add del">
          <ac:chgData name="Sascha Ivanov" userId="040e6448ae9baf23" providerId="LiveId" clId="{21BEDE9A-97BA-42A5-AD14-8042E75238D1}" dt="2020-12-18T08:18:05.820" v="669"/>
          <ac:spMkLst>
            <pc:docMk/>
            <pc:sldMk cId="1527536433" sldId="291"/>
            <ac:spMk id="4" creationId="{00000000-0000-0000-0000-000000000000}"/>
          </ac:spMkLst>
        </pc:spChg>
        <pc:spChg chg="mod modVis">
          <ac:chgData name="Sascha Ivanov" userId="040e6448ae9baf23" providerId="LiveId" clId="{21BEDE9A-97BA-42A5-AD14-8042E75238D1}" dt="2020-12-18T08:18:04.068" v="664" actId="14430"/>
          <ac:spMkLst>
            <pc:docMk/>
            <pc:sldMk cId="1527536433" sldId="291"/>
            <ac:spMk id="9" creationId="{00000000-0000-0000-0000-000000000000}"/>
          </ac:spMkLst>
        </pc:spChg>
        <pc:picChg chg="add del mod modVis">
          <ac:chgData name="Sascha Ivanov" userId="040e6448ae9baf23" providerId="LiveId" clId="{21BEDE9A-97BA-42A5-AD14-8042E75238D1}" dt="2020-12-18T08:18:05.820" v="669"/>
          <ac:picMkLst>
            <pc:docMk/>
            <pc:sldMk cId="1527536433" sldId="291"/>
            <ac:picMk id="5" creationId="{053CE83C-C867-4D13-9B6B-FD020A21C9E6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640954342" sldId="29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348361129" sldId="29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380942762" sldId="294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010728305" sldId="29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628339850" sldId="297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889633623" sldId="30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287750554" sldId="302"/>
        </pc:sldMkLst>
      </pc:sldChg>
      <pc:sldChg chg="delSp del modAnim">
        <pc:chgData name="Sascha Ivanov" userId="040e6448ae9baf23" providerId="LiveId" clId="{21BEDE9A-97BA-42A5-AD14-8042E75238D1}" dt="2020-12-18T08:25:29.864" v="745" actId="47"/>
        <pc:sldMkLst>
          <pc:docMk/>
          <pc:sldMk cId="0" sldId="304"/>
        </pc:sldMkLst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1" creationId="{218D199C-9C0A-454E-812F-E5B05FEA2201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4" creationId="{C9AA781C-115F-409B-96EF-39869ABCACB8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8" creationId="{FA45A295-077F-4BF8-90CF-178F47BE75BB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35" creationId="{048F2493-2FF8-4D18-A38F-B20F689A3D58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36" creationId="{9A0EF195-9EF8-4A1D-978C-853623584BF3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37" creationId="{ABA37EF7-66D8-4C49-9723-8F8FA83F5235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38" creationId="{20CD588C-3C09-464C-9514-31C556707CAA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39" creationId="{F69865F2-9439-47A3-8092-6626F868877D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40" creationId="{7A0E6D4C-FD5D-4006-A6F9-A8E9B9C5D538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29380" creationId="{DC4A924F-9C59-4A80-AB48-574D67894C01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29382" creationId="{7CFC3D5C-288F-478B-B67B-87D8CDD5B953}"/>
          </ac:spMkLst>
        </pc:spChg>
        <pc:spChg chg="del">
          <ac:chgData name="Sascha Ivanov" userId="040e6448ae9baf23" providerId="LiveId" clId="{21BEDE9A-97BA-42A5-AD14-8042E75238D1}" dt="2020-12-18T08:25:26.021" v="744" actId="478"/>
          <ac:spMkLst>
            <pc:docMk/>
            <pc:sldMk cId="0" sldId="304"/>
            <ac:spMk id="229384" creationId="{23EEEEAC-F016-4950-B1C4-9EAECE18A205}"/>
          </ac:spMkLst>
        </pc:sp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245266886" sldId="304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105490045" sldId="30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247064566" sldId="307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7554566" sldId="308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314278196" sldId="309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69404068" sldId="310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277915530" sldId="31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512968379" sldId="31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203117856" sldId="31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287294857" sldId="314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451580319" sldId="315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533220385" sldId="316"/>
        </pc:sldMkLst>
      </pc:sldChg>
      <pc:sldChg chg="addSp delSp modSp mod delAnim modAnim">
        <pc:chgData name="Sascha Ivanov" userId="040e6448ae9baf23" providerId="LiveId" clId="{21BEDE9A-97BA-42A5-AD14-8042E75238D1}" dt="2020-12-18T08:24:29.330" v="743" actId="478"/>
        <pc:sldMkLst>
          <pc:docMk/>
          <pc:sldMk cId="2130990151" sldId="317"/>
        </pc:sldMkLst>
        <pc:spChg chg="add del">
          <ac:chgData name="Sascha Ivanov" userId="040e6448ae9baf23" providerId="LiveId" clId="{21BEDE9A-97BA-42A5-AD14-8042E75238D1}" dt="2020-12-18T08:22:43.501" v="730"/>
          <ac:spMkLst>
            <pc:docMk/>
            <pc:sldMk cId="2130990151" sldId="317"/>
            <ac:spMk id="2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22:30.189" v="727"/>
          <ac:spMkLst>
            <pc:docMk/>
            <pc:sldMk cId="2130990151" sldId="317"/>
            <ac:spMk id="3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22:55.273" v="736"/>
          <ac:spMkLst>
            <pc:docMk/>
            <pc:sldMk cId="2130990151" sldId="317"/>
            <ac:spMk id="4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24:25.248" v="742" actId="1076"/>
          <ac:spMkLst>
            <pc:docMk/>
            <pc:sldMk cId="2130990151" sldId="317"/>
            <ac:spMk id="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22:50.879" v="735" actId="478"/>
          <ac:spMkLst>
            <pc:docMk/>
            <pc:sldMk cId="2130990151" sldId="317"/>
            <ac:spMk id="14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8:22:46.777" v="732" actId="478"/>
          <ac:spMkLst>
            <pc:docMk/>
            <pc:sldMk cId="2130990151" sldId="317"/>
            <ac:spMk id="16" creationId="{7F9688DA-9631-4EA4-9872-9B6920B241E6}"/>
          </ac:spMkLst>
        </pc:spChg>
        <pc:spChg chg="add del mod">
          <ac:chgData name="Sascha Ivanov" userId="040e6448ae9baf23" providerId="LiveId" clId="{21BEDE9A-97BA-42A5-AD14-8042E75238D1}" dt="2020-12-18T08:22:49.237" v="734" actId="478"/>
          <ac:spMkLst>
            <pc:docMk/>
            <pc:sldMk cId="2130990151" sldId="317"/>
            <ac:spMk id="18" creationId="{F3EA0046-91AB-4D62-A5A6-5B498B0BECD2}"/>
          </ac:spMkLst>
        </pc:spChg>
        <pc:spChg chg="del">
          <ac:chgData name="Sascha Ivanov" userId="040e6448ae9baf23" providerId="LiveId" clId="{21BEDE9A-97BA-42A5-AD14-8042E75238D1}" dt="2020-12-18T08:21:35.177" v="726" actId="478"/>
          <ac:spMkLst>
            <pc:docMk/>
            <pc:sldMk cId="2130990151" sldId="317"/>
            <ac:spMk id="19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8:24:25.248" v="742" actId="1076"/>
          <ac:spMkLst>
            <pc:docMk/>
            <pc:sldMk cId="2130990151" sldId="317"/>
            <ac:spMk id="20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8:21:31.624" v="725" actId="478"/>
          <ac:spMkLst>
            <pc:docMk/>
            <pc:sldMk cId="2130990151" sldId="317"/>
            <ac:spMk id="22" creationId="{00000000-0000-0000-0000-000000000000}"/>
          </ac:spMkLst>
        </pc:spChg>
        <pc:grpChg chg="mod">
          <ac:chgData name="Sascha Ivanov" userId="040e6448ae9baf23" providerId="LiveId" clId="{21BEDE9A-97BA-42A5-AD14-8042E75238D1}" dt="2020-12-18T08:24:25.248" v="742" actId="1076"/>
          <ac:grpSpMkLst>
            <pc:docMk/>
            <pc:sldMk cId="2130990151" sldId="317"/>
            <ac:grpSpMk id="10" creationId="{00000000-0000-0000-0000-000000000000}"/>
          </ac:grpSpMkLst>
        </pc:grpChg>
        <pc:grpChg chg="del mod">
          <ac:chgData name="Sascha Ivanov" userId="040e6448ae9baf23" providerId="LiveId" clId="{21BEDE9A-97BA-42A5-AD14-8042E75238D1}" dt="2020-12-18T08:24:29.330" v="743" actId="478"/>
          <ac:grpSpMkLst>
            <pc:docMk/>
            <pc:sldMk cId="2130990151" sldId="317"/>
            <ac:grpSpMk id="11" creationId="{00000000-0000-0000-0000-000000000000}"/>
          </ac:grpSpMkLst>
        </pc:grpChg>
        <pc:grpChg chg="mod">
          <ac:chgData name="Sascha Ivanov" userId="040e6448ae9baf23" providerId="LiveId" clId="{21BEDE9A-97BA-42A5-AD14-8042E75238D1}" dt="2020-12-18T08:24:25.248" v="742" actId="1076"/>
          <ac:grpSpMkLst>
            <pc:docMk/>
            <pc:sldMk cId="2130990151" sldId="317"/>
            <ac:grpSpMk id="32" creationId="{00000000-0000-0000-0000-000000000000}"/>
          </ac:grpSpMkLst>
        </pc:grpChg>
        <pc:picChg chg="add mod">
          <ac:chgData name="Sascha Ivanov" userId="040e6448ae9baf23" providerId="LiveId" clId="{21BEDE9A-97BA-42A5-AD14-8042E75238D1}" dt="2020-12-18T08:24:25.248" v="742" actId="1076"/>
          <ac:picMkLst>
            <pc:docMk/>
            <pc:sldMk cId="2130990151" sldId="317"/>
            <ac:picMk id="7" creationId="{7DBF1D07-9CFC-4ACB-B656-226C08165682}"/>
          </ac:picMkLst>
        </pc:picChg>
        <pc:picChg chg="add del mod">
          <ac:chgData name="Sascha Ivanov" userId="040e6448ae9baf23" providerId="LiveId" clId="{21BEDE9A-97BA-42A5-AD14-8042E75238D1}" dt="2020-12-18T08:22:37.305" v="729"/>
          <ac:picMkLst>
            <pc:docMk/>
            <pc:sldMk cId="2130990151" sldId="317"/>
            <ac:picMk id="9" creationId="{9D5BC195-1936-4B77-B061-DD9F2C83D451}"/>
          </ac:picMkLst>
        </pc:picChg>
        <pc:picChg chg="add del mod">
          <ac:chgData name="Sascha Ivanov" userId="040e6448ae9baf23" providerId="LiveId" clId="{21BEDE9A-97BA-42A5-AD14-8042E75238D1}" dt="2020-12-18T08:22:48.118" v="733" actId="478"/>
          <ac:picMkLst>
            <pc:docMk/>
            <pc:sldMk cId="2130990151" sldId="317"/>
            <ac:picMk id="13" creationId="{E378A82A-F99C-4307-B424-BF9B5AF784ED}"/>
          </ac:picMkLst>
        </pc:picChg>
        <pc:picChg chg="add mod">
          <ac:chgData name="Sascha Ivanov" userId="040e6448ae9baf23" providerId="LiveId" clId="{21BEDE9A-97BA-42A5-AD14-8042E75238D1}" dt="2020-12-18T08:24:25.248" v="742" actId="1076"/>
          <ac:picMkLst>
            <pc:docMk/>
            <pc:sldMk cId="2130990151" sldId="317"/>
            <ac:picMk id="25" creationId="{F32FB013-0119-4930-B7F1-5072AA2A613F}"/>
          </ac:picMkLst>
        </pc:picChg>
      </pc:sldChg>
      <pc:sldChg chg="addSp delSp modSp add del mod modClrScheme delAnim chgLayout">
        <pc:chgData name="Sascha Ivanov" userId="040e6448ae9baf23" providerId="LiveId" clId="{21BEDE9A-97BA-42A5-AD14-8042E75238D1}" dt="2020-12-18T07:04:52.365" v="147" actId="47"/>
        <pc:sldMkLst>
          <pc:docMk/>
          <pc:sldMk cId="3643188904" sldId="318"/>
        </pc:sldMkLst>
        <pc:spChg chg="add del mod">
          <ac:chgData name="Sascha Ivanov" userId="040e6448ae9baf23" providerId="LiveId" clId="{21BEDE9A-97BA-42A5-AD14-8042E75238D1}" dt="2020-12-18T07:00:18.181" v="128"/>
          <ac:spMkLst>
            <pc:docMk/>
            <pc:sldMk cId="3643188904" sldId="318"/>
            <ac:spMk id="82" creationId="{D832B3DE-0693-4136-BADD-523AF3CA4800}"/>
          </ac:spMkLst>
        </pc:spChg>
        <pc:spChg chg="mod ord">
          <ac:chgData name="Sascha Ivanov" userId="040e6448ae9baf23" providerId="LiveId" clId="{21BEDE9A-97BA-42A5-AD14-8042E75238D1}" dt="2020-12-18T07:01:18.612" v="146" actId="122"/>
          <ac:spMkLst>
            <pc:docMk/>
            <pc:sldMk cId="3643188904" sldId="318"/>
            <ac:spMk id="129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0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1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2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3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7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8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49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6:59:26.625" v="120" actId="478"/>
          <ac:spMkLst>
            <pc:docMk/>
            <pc:sldMk cId="3643188904" sldId="318"/>
            <ac:spMk id="154" creationId="{00000000-0000-0000-0000-000000000000}"/>
          </ac:spMkLst>
        </pc:spChg>
        <pc:grpChg chg="del">
          <ac:chgData name="Sascha Ivanov" userId="040e6448ae9baf23" providerId="LiveId" clId="{21BEDE9A-97BA-42A5-AD14-8042E75238D1}" dt="2020-12-18T06:59:26.625" v="120" actId="478"/>
          <ac:grpSpMkLst>
            <pc:docMk/>
            <pc:sldMk cId="3643188904" sldId="318"/>
            <ac:grpSpMk id="151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6:59:26.625" v="120" actId="478"/>
          <ac:grpSpMkLst>
            <pc:docMk/>
            <pc:sldMk cId="3643188904" sldId="318"/>
            <ac:grpSpMk id="155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6:59:26.625" v="120" actId="478"/>
          <ac:grpSpMkLst>
            <pc:docMk/>
            <pc:sldMk cId="3643188904" sldId="318"/>
            <ac:grpSpMk id="158" creationId="{00000000-0000-0000-0000-000000000000}"/>
          </ac:grpSpMkLst>
        </pc:grpChg>
        <pc:grpChg chg="mod">
          <ac:chgData name="Sascha Ivanov" userId="040e6448ae9baf23" providerId="LiveId" clId="{21BEDE9A-97BA-42A5-AD14-8042E75238D1}" dt="2020-12-18T07:01:00.885" v="143" actId="1076"/>
          <ac:grpSpMkLst>
            <pc:docMk/>
            <pc:sldMk cId="3643188904" sldId="318"/>
            <ac:grpSpMk id="167" creationId="{00000000-0000-0000-0000-000000000000}"/>
          </ac:grpSpMkLst>
        </pc:grp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074036176" sldId="319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440616451" sldId="320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939082214" sldId="32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120068382" sldId="32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563744412" sldId="32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829758754" sldId="324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317416954" sldId="325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42970410" sldId="326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957236025" sldId="327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234694342" sldId="329"/>
        </pc:sldMkLst>
      </pc:sldChg>
      <pc:sldChg chg="addSp delSp modSp mod delAnim modAnim">
        <pc:chgData name="Sascha Ivanov" userId="040e6448ae9baf23" providerId="LiveId" clId="{21BEDE9A-97BA-42A5-AD14-8042E75238D1}" dt="2020-12-18T07:59:21.950" v="547" actId="1076"/>
        <pc:sldMkLst>
          <pc:docMk/>
          <pc:sldMk cId="3177924942" sldId="329"/>
        </pc:sldMkLst>
        <pc:spChg chg="del">
          <ac:chgData name="Sascha Ivanov" userId="040e6448ae9baf23" providerId="LiveId" clId="{21BEDE9A-97BA-42A5-AD14-8042E75238D1}" dt="2020-12-18T07:59:18.535" v="545"/>
          <ac:spMkLst>
            <pc:docMk/>
            <pc:sldMk cId="3177924942" sldId="329"/>
            <ac:spMk id="4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57:44.914" v="544" actId="122"/>
          <ac:spMkLst>
            <pc:docMk/>
            <pc:sldMk cId="3177924942" sldId="329"/>
            <ac:spMk id="7" creationId="{00000000-0000-0000-0000-000000000000}"/>
          </ac:spMkLst>
        </pc:spChg>
        <pc:spChg chg="del mod">
          <ac:chgData name="Sascha Ivanov" userId="040e6448ae9baf23" providerId="LiveId" clId="{21BEDE9A-97BA-42A5-AD14-8042E75238D1}" dt="2020-12-18T07:57:26.464" v="522" actId="478"/>
          <ac:spMkLst>
            <pc:docMk/>
            <pc:sldMk cId="3177924942" sldId="329"/>
            <ac:spMk id="15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57:24.013" v="520" actId="478"/>
          <ac:spMkLst>
            <pc:docMk/>
            <pc:sldMk cId="3177924942" sldId="329"/>
            <ac:spMk id="18" creationId="{00000000-0000-0000-0000-000000000000}"/>
          </ac:spMkLst>
        </pc:spChg>
        <pc:grpChg chg="del">
          <ac:chgData name="Sascha Ivanov" userId="040e6448ae9baf23" providerId="LiveId" clId="{21BEDE9A-97BA-42A5-AD14-8042E75238D1}" dt="2020-12-18T07:57:24.013" v="520" actId="478"/>
          <ac:grpSpMkLst>
            <pc:docMk/>
            <pc:sldMk cId="3177924942" sldId="329"/>
            <ac:grpSpMk id="2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57:24.013" v="520" actId="478"/>
          <ac:grpSpMkLst>
            <pc:docMk/>
            <pc:sldMk cId="3177924942" sldId="329"/>
            <ac:grpSpMk id="3" creationId="{00000000-0000-0000-0000-000000000000}"/>
          </ac:grpSpMkLst>
        </pc:grpChg>
        <pc:picChg chg="add mod">
          <ac:chgData name="Sascha Ivanov" userId="040e6448ae9baf23" providerId="LiveId" clId="{21BEDE9A-97BA-42A5-AD14-8042E75238D1}" dt="2020-12-18T07:59:21.950" v="547" actId="1076"/>
          <ac:picMkLst>
            <pc:docMk/>
            <pc:sldMk cId="3177924942" sldId="329"/>
            <ac:picMk id="6" creationId="{3420E81B-1FB2-495D-AB72-267CAA6912D4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980743310" sldId="330"/>
        </pc:sldMkLst>
      </pc:sldChg>
      <pc:sldChg chg="addSp delSp modSp mod delAnim">
        <pc:chgData name="Sascha Ivanov" userId="040e6448ae9baf23" providerId="LiveId" clId="{21BEDE9A-97BA-42A5-AD14-8042E75238D1}" dt="2020-12-18T07:50:40.652" v="449" actId="20577"/>
        <pc:sldMkLst>
          <pc:docMk/>
          <pc:sldMk cId="2312024548" sldId="331"/>
        </pc:sldMkLst>
        <pc:spChg chg="add del">
          <ac:chgData name="Sascha Ivanov" userId="040e6448ae9baf23" providerId="LiveId" clId="{21BEDE9A-97BA-42A5-AD14-8042E75238D1}" dt="2020-12-18T07:48:45.104" v="421"/>
          <ac:spMkLst>
            <pc:docMk/>
            <pc:sldMk cId="2312024548" sldId="331"/>
            <ac:spMk id="3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8:50.368" v="424" actId="478"/>
          <ac:spMkLst>
            <pc:docMk/>
            <pc:sldMk cId="2312024548" sldId="331"/>
            <ac:spMk id="6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8:52.427" v="425" actId="478"/>
          <ac:spMkLst>
            <pc:docMk/>
            <pc:sldMk cId="2312024548" sldId="331"/>
            <ac:spMk id="9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50:40.652" v="449" actId="20577"/>
          <ac:spMkLst>
            <pc:docMk/>
            <pc:sldMk cId="2312024548" sldId="331"/>
            <ac:spMk id="10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7:49:40.649" v="438" actId="1076"/>
          <ac:spMkLst>
            <pc:docMk/>
            <pc:sldMk cId="2312024548" sldId="331"/>
            <ac:spMk id="12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9:27.563" v="433" actId="478"/>
          <ac:spMkLst>
            <pc:docMk/>
            <pc:sldMk cId="2312024548" sldId="331"/>
            <ac:spMk id="14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9:27.563" v="433" actId="478"/>
          <ac:spMkLst>
            <pc:docMk/>
            <pc:sldMk cId="2312024548" sldId="331"/>
            <ac:spMk id="15" creationId="{00000000-0000-0000-0000-000000000000}"/>
          </ac:spMkLst>
        </pc:spChg>
        <pc:spChg chg="del">
          <ac:chgData name="Sascha Ivanov" userId="040e6448ae9baf23" providerId="LiveId" clId="{21BEDE9A-97BA-42A5-AD14-8042E75238D1}" dt="2020-12-18T07:49:27.563" v="433" actId="478"/>
          <ac:spMkLst>
            <pc:docMk/>
            <pc:sldMk cId="2312024548" sldId="331"/>
            <ac:spMk id="16" creationId="{00000000-0000-0000-0000-000000000000}"/>
          </ac:spMkLst>
        </pc:spChg>
        <pc:grpChg chg="mod">
          <ac:chgData name="Sascha Ivanov" userId="040e6448ae9baf23" providerId="LiveId" clId="{21BEDE9A-97BA-42A5-AD14-8042E75238D1}" dt="2020-12-18T07:49:44.788" v="441" actId="1076"/>
          <ac:grpSpMkLst>
            <pc:docMk/>
            <pc:sldMk cId="2312024548" sldId="331"/>
            <ac:grpSpMk id="11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49:27.563" v="433" actId="478"/>
          <ac:grpSpMkLst>
            <pc:docMk/>
            <pc:sldMk cId="2312024548" sldId="331"/>
            <ac:grpSpMk id="17" creationId="{00000000-0000-0000-0000-000000000000}"/>
          </ac:grpSpMkLst>
        </pc:grpChg>
        <pc:grpChg chg="del">
          <ac:chgData name="Sascha Ivanov" userId="040e6448ae9baf23" providerId="LiveId" clId="{21BEDE9A-97BA-42A5-AD14-8042E75238D1}" dt="2020-12-18T07:49:28.603" v="434" actId="478"/>
          <ac:grpSpMkLst>
            <pc:docMk/>
            <pc:sldMk cId="2312024548" sldId="331"/>
            <ac:grpSpMk id="25" creationId="{00000000-0000-0000-0000-000000000000}"/>
          </ac:grpSpMkLst>
        </pc:grpChg>
        <pc:picChg chg="add del mod">
          <ac:chgData name="Sascha Ivanov" userId="040e6448ae9baf23" providerId="LiveId" clId="{21BEDE9A-97BA-42A5-AD14-8042E75238D1}" dt="2020-12-18T07:48:38.369" v="420"/>
          <ac:picMkLst>
            <pc:docMk/>
            <pc:sldMk cId="2312024548" sldId="331"/>
            <ac:picMk id="4" creationId="{59C416DC-F5BF-4FB4-BAA0-2CB7AF1573BD}"/>
          </ac:picMkLst>
        </pc:picChg>
        <pc:picChg chg="add del mod">
          <ac:chgData name="Sascha Ivanov" userId="040e6448ae9baf23" providerId="LiveId" clId="{21BEDE9A-97BA-42A5-AD14-8042E75238D1}" dt="2020-12-18T07:48:37.543" v="418"/>
          <ac:picMkLst>
            <pc:docMk/>
            <pc:sldMk cId="2312024548" sldId="331"/>
            <ac:picMk id="7" creationId="{F30D3283-6895-4793-9AF9-0826093593C8}"/>
          </ac:picMkLst>
        </pc:picChg>
        <pc:picChg chg="add mod">
          <ac:chgData name="Sascha Ivanov" userId="040e6448ae9baf23" providerId="LiveId" clId="{21BEDE9A-97BA-42A5-AD14-8042E75238D1}" dt="2020-12-18T07:48:45.991" v="423" actId="962"/>
          <ac:picMkLst>
            <pc:docMk/>
            <pc:sldMk cId="2312024548" sldId="331"/>
            <ac:picMk id="20" creationId="{636BFC36-4BA6-43A1-8B7E-42FCD5A758DE}"/>
          </ac:picMkLst>
        </pc:picChg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4214150982" sldId="331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2845422235" sldId="332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3223415597" sldId="333"/>
        </pc:sldMkLst>
      </pc:sldChg>
      <pc:sldChg chg="del">
        <pc:chgData name="Sascha Ivanov" userId="040e6448ae9baf23" providerId="LiveId" clId="{21BEDE9A-97BA-42A5-AD14-8042E75238D1}" dt="2020-12-18T06:49:05.052" v="0" actId="47"/>
        <pc:sldMkLst>
          <pc:docMk/>
          <pc:sldMk cId="1844553213" sldId="335"/>
        </pc:sldMkLst>
      </pc:sldChg>
      <pc:sldChg chg="addSp delSp modSp del mod addAnim delAnim modAnim">
        <pc:chgData name="Sascha Ivanov" userId="040e6448ae9baf23" providerId="LiveId" clId="{21BEDE9A-97BA-42A5-AD14-8042E75238D1}" dt="2020-12-18T06:56:31.540" v="100" actId="1076"/>
        <pc:sldMkLst>
          <pc:docMk/>
          <pc:sldMk cId="3609451325" sldId="336"/>
        </pc:sldMkLst>
        <pc:spChg chg="add del mod">
          <ac:chgData name="Sascha Ivanov" userId="040e6448ae9baf23" providerId="LiveId" clId="{21BEDE9A-97BA-42A5-AD14-8042E75238D1}" dt="2020-12-18T06:55:45.124" v="79" actId="1076"/>
          <ac:spMkLst>
            <pc:docMk/>
            <pc:sldMk cId="3609451325" sldId="336"/>
            <ac:spMk id="3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6:56:25.418" v="99" actId="1076"/>
          <ac:spMkLst>
            <pc:docMk/>
            <pc:sldMk cId="3609451325" sldId="336"/>
            <ac:spMk id="4" creationId="{00000000-0000-0000-0000-000000000000}"/>
          </ac:spMkLst>
        </pc:spChg>
        <pc:spChg chg="mod">
          <ac:chgData name="Sascha Ivanov" userId="040e6448ae9baf23" providerId="LiveId" clId="{21BEDE9A-97BA-42A5-AD14-8042E75238D1}" dt="2020-12-18T06:55:51.956" v="87" actId="403"/>
          <ac:spMkLst>
            <pc:docMk/>
            <pc:sldMk cId="3609451325" sldId="336"/>
            <ac:spMk id="9" creationId="{00000000-0000-0000-0000-000000000000}"/>
          </ac:spMkLst>
        </pc:spChg>
        <pc:spChg chg="add del mod">
          <ac:chgData name="Sascha Ivanov" userId="040e6448ae9baf23" providerId="LiveId" clId="{21BEDE9A-97BA-42A5-AD14-8042E75238D1}" dt="2020-12-18T06:51:54.827" v="26" actId="47"/>
          <ac:spMkLst>
            <pc:docMk/>
            <pc:sldMk cId="3609451325" sldId="336"/>
            <ac:spMk id="28" creationId="{00000000-0000-0000-0000-000000000000}"/>
          </ac:spMkLst>
        </pc:spChg>
        <pc:grpChg chg="add mod">
          <ac:chgData name="Sascha Ivanov" userId="040e6448ae9baf23" providerId="LiveId" clId="{21BEDE9A-97BA-42A5-AD14-8042E75238D1}" dt="2020-12-18T06:56:31.540" v="100" actId="1076"/>
          <ac:grpSpMkLst>
            <pc:docMk/>
            <pc:sldMk cId="3609451325" sldId="336"/>
            <ac:grpSpMk id="11" creationId="{BA88E486-95B0-4800-9382-29A6A24EEB2F}"/>
          </ac:grpSpMkLst>
        </pc:grpChg>
        <pc:grpChg chg="mod">
          <ac:chgData name="Sascha Ivanov" userId="040e6448ae9baf23" providerId="LiveId" clId="{21BEDE9A-97BA-42A5-AD14-8042E75238D1}" dt="2020-12-18T06:56:11.484" v="93" actId="1076"/>
          <ac:grpSpMkLst>
            <pc:docMk/>
            <pc:sldMk cId="3609451325" sldId="336"/>
            <ac:grpSpMk id="1027" creationId="{00000000-0000-0000-0000-000000000000}"/>
          </ac:grpSpMkLst>
        </pc:grpChg>
        <pc:cxnChg chg="mod">
          <ac:chgData name="Sascha Ivanov" userId="040e6448ae9baf23" providerId="LiveId" clId="{21BEDE9A-97BA-42A5-AD14-8042E75238D1}" dt="2020-12-18T06:52:55.612" v="39"/>
          <ac:cxnSpMkLst>
            <pc:docMk/>
            <pc:sldMk cId="3609451325" sldId="336"/>
            <ac:cxnSpMk id="12" creationId="{D21BDDB6-8064-4E44-861D-A24642A6489F}"/>
          </ac:cxnSpMkLst>
        </pc:cxnChg>
        <pc:cxnChg chg="mod">
          <ac:chgData name="Sascha Ivanov" userId="040e6448ae9baf23" providerId="LiveId" clId="{21BEDE9A-97BA-42A5-AD14-8042E75238D1}" dt="2020-12-18T06:52:55.612" v="39"/>
          <ac:cxnSpMkLst>
            <pc:docMk/>
            <pc:sldMk cId="3609451325" sldId="336"/>
            <ac:cxnSpMk id="13" creationId="{42F892E3-CD9A-4627-9AE0-466880EFF9CF}"/>
          </ac:cxnSpMkLst>
        </pc:cxnChg>
      </pc:sldChg>
      <pc:sldChg chg="new del">
        <pc:chgData name="Sascha Ivanov" userId="040e6448ae9baf23" providerId="LiveId" clId="{21BEDE9A-97BA-42A5-AD14-8042E75238D1}" dt="2020-12-18T07:45:20.509" v="407" actId="47"/>
        <pc:sldMkLst>
          <pc:docMk/>
          <pc:sldMk cId="755535885" sldId="337"/>
        </pc:sldMkLst>
      </pc:sldChg>
      <pc:sldChg chg="add del">
        <pc:chgData name="Sascha Ivanov" userId="040e6448ae9baf23" providerId="LiveId" clId="{21BEDE9A-97BA-42A5-AD14-8042E75238D1}" dt="2020-12-18T07:09:19.233" v="186"/>
        <pc:sldMkLst>
          <pc:docMk/>
          <pc:sldMk cId="831613848" sldId="337"/>
        </pc:sldMkLst>
      </pc:sldChg>
      <pc:sldChg chg="new del">
        <pc:chgData name="Sascha Ivanov" userId="040e6448ae9baf23" providerId="LiveId" clId="{21BEDE9A-97BA-42A5-AD14-8042E75238D1}" dt="2020-12-18T07:27:26.932" v="355" actId="47"/>
        <pc:sldMkLst>
          <pc:docMk/>
          <pc:sldMk cId="1961461947" sldId="337"/>
        </pc:sldMkLst>
      </pc:sldChg>
      <pc:sldChg chg="addSp delSp modSp new mod modAnim">
        <pc:chgData name="Sascha Ivanov" userId="040e6448ae9baf23" providerId="LiveId" clId="{21BEDE9A-97BA-42A5-AD14-8042E75238D1}" dt="2020-12-18T08:19:25.293" v="676" actId="1076"/>
        <pc:sldMkLst>
          <pc:docMk/>
          <pc:sldMk cId="2090696399" sldId="337"/>
        </pc:sldMkLst>
        <pc:spChg chg="del">
          <ac:chgData name="Sascha Ivanov" userId="040e6448ae9baf23" providerId="LiveId" clId="{21BEDE9A-97BA-42A5-AD14-8042E75238D1}" dt="2020-12-18T08:19:00.524" v="673" actId="478"/>
          <ac:spMkLst>
            <pc:docMk/>
            <pc:sldMk cId="2090696399" sldId="337"/>
            <ac:spMk id="2" creationId="{2D28ECB5-99FB-4484-B1F4-BBFA0FDD6C6C}"/>
          </ac:spMkLst>
        </pc:spChg>
        <pc:picChg chg="add mod">
          <ac:chgData name="Sascha Ivanov" userId="040e6448ae9baf23" providerId="LiveId" clId="{21BEDE9A-97BA-42A5-AD14-8042E75238D1}" dt="2020-12-18T08:19:25.293" v="676" actId="1076"/>
          <ac:picMkLst>
            <pc:docMk/>
            <pc:sldMk cId="2090696399" sldId="337"/>
            <ac:picMk id="3" creationId="{7D48AF55-D82E-4218-A863-8923A114F948}"/>
          </ac:picMkLst>
        </pc:picChg>
      </pc:sldChg>
      <pc:sldChg chg="new del">
        <pc:chgData name="Sascha Ivanov" userId="040e6448ae9baf23" providerId="LiveId" clId="{21BEDE9A-97BA-42A5-AD14-8042E75238D1}" dt="2020-12-18T06:56:51.321" v="102" actId="47"/>
        <pc:sldMkLst>
          <pc:docMk/>
          <pc:sldMk cId="2285957622" sldId="337"/>
        </pc:sldMkLst>
      </pc:sldChg>
      <pc:sldChg chg="addSp delSp modSp new del mod modClrScheme modAnim chgLayout">
        <pc:chgData name="Sascha Ivanov" userId="040e6448ae9baf23" providerId="LiveId" clId="{21BEDE9A-97BA-42A5-AD14-8042E75238D1}" dt="2020-12-18T06:58:55.251" v="114" actId="680"/>
        <pc:sldMkLst>
          <pc:docMk/>
          <pc:sldMk cId="3539809331" sldId="337"/>
        </pc:sldMkLst>
        <pc:spChg chg="add del">
          <ac:chgData name="Sascha Ivanov" userId="040e6448ae9baf23" providerId="LiveId" clId="{21BEDE9A-97BA-42A5-AD14-8042E75238D1}" dt="2020-12-18T06:58:54.658" v="113" actId="700"/>
          <ac:spMkLst>
            <pc:docMk/>
            <pc:sldMk cId="3539809331" sldId="337"/>
            <ac:spMk id="2" creationId="{45DCC63F-A6F1-411A-81CC-897C2EDFF76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9" creationId="{E352F3D5-2984-4F4D-A379-999CF5C6D40C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0" creationId="{33A01F24-268B-40F7-BBEB-108468A1E6F3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1" creationId="{255180B1-9EF5-4626-A897-E48E0C1D62C0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2" creationId="{13F490C2-1015-432F-AF4F-A7C9C8A78257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3" creationId="{D3B3941C-9AF1-4977-87C2-71A5E201F52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4" creationId="{AEAD39C8-5546-4C9C-ADD2-20B8DADEE01D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5" creationId="{42B6531E-6288-4129-A04B-91BF8660E433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6" creationId="{C83DFD18-061A-4CE1-9C2C-40AA354FB0C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7" creationId="{9A56B0E7-C6A6-41AA-BC63-F0D81586D45E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8" creationId="{33F10490-0159-4472-B89C-F3F902EE8AE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19" creationId="{4C3F6D6B-39BA-49D3-9AC9-F7C50772873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0" creationId="{393093E6-4E24-463D-BEB3-71D7039EB31C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1" creationId="{96EC36C4-81B2-4447-8FFC-68CDF1F299E9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2" creationId="{A108A754-45A3-4185-8B5A-E3A1197614AF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3" creationId="{83E1CFF3-A737-4009-A831-987AFDBA3297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4" creationId="{1278CFC4-E1E5-4269-BF7E-2EAEA22E8EA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5" creationId="{7F5D0508-F5BF-4BD2-B741-CBEB3DE83F0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6" creationId="{7CD0F806-B387-4AF8-93A6-F438EA8A37F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7" creationId="{744F7DAC-0ADB-47BF-9083-DD30D3BA92C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8" creationId="{C09835F6-2E9E-442B-A07B-86F9FC317310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29" creationId="{33A91F3E-78D1-4EE8-8B72-1E3068F3EBAE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0" creationId="{56C01FC0-6D67-4A0D-B198-EFC30DF1C34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1" creationId="{1F1A15A3-D5AE-4641-8B1C-73A8EF0BAE3F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2" creationId="{D4F43B84-A2B6-49E4-9EAB-89897E46E0A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3" creationId="{D2724E6A-5C94-4E74-B987-E76A6B2DE1FD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4" creationId="{99E0FB72-5497-48D7-99D5-15028DEF0ADE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5" creationId="{B6489A92-CBFB-4E7B-A89D-21E1E8275C6A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6" creationId="{D52615DF-227F-44E4-973A-2C384B04B1C2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7" creationId="{B2214B7D-DE8B-4D1E-9736-C6A27FEA41B8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8" creationId="{7EB81285-5DCC-43C8-9E5F-926C82867725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39" creationId="{9CA100A9-8EDE-4FDA-84E2-91317585FF75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0" creationId="{64B034B2-CD85-4FDE-B862-AD711FF2B101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1" creationId="{555709EF-C0C2-4221-8018-925723E6E752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2" creationId="{19E3E5DD-6DA4-4C38-BDFC-B0E9CA6B1E17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3" creationId="{648D69C8-7757-450C-9D12-2F84E3D3C8A3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4" creationId="{149C3329-0A14-4C14-83A2-1CEC0184039B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5" creationId="{A1197CCF-DDD2-4516-9C45-5BB3C2FB49EE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6" creationId="{3D540E02-A094-49FF-9E69-731D40684264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7" creationId="{619AA74B-29F5-402D-80EC-30BB8238D5A9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8" creationId="{6D2C9D03-7FD9-4504-8662-945ED5EADD40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49" creationId="{9536CD1D-840D-4D9F-AFBD-73A0D4AE6ABF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50" creationId="{66A99D1C-600B-444A-BCF4-BD0846222EB3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51" creationId="{8AC76108-3155-483A-A6CF-DD2DF3FF85A3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52" creationId="{2800709F-76D4-4D07-A644-D3BD713F5649}"/>
          </ac:spMkLst>
        </pc:spChg>
        <pc:spChg chg="mod">
          <ac:chgData name="Sascha Ivanov" userId="040e6448ae9baf23" providerId="LiveId" clId="{21BEDE9A-97BA-42A5-AD14-8042E75238D1}" dt="2020-12-18T06:58:41.416" v="111"/>
          <ac:spMkLst>
            <pc:docMk/>
            <pc:sldMk cId="3539809331" sldId="337"/>
            <ac:spMk id="53" creationId="{D25FBBDB-052B-486E-9580-FAA21BE0FB43}"/>
          </ac:spMkLst>
        </pc:spChg>
        <pc:grpChg chg="add del mod">
          <ac:chgData name="Sascha Ivanov" userId="040e6448ae9baf23" providerId="LiveId" clId="{21BEDE9A-97BA-42A5-AD14-8042E75238D1}" dt="2020-12-18T06:58:53.956" v="112"/>
          <ac:grpSpMkLst>
            <pc:docMk/>
            <pc:sldMk cId="3539809331" sldId="337"/>
            <ac:grpSpMk id="3" creationId="{84B741DA-19B0-4E79-B547-F393844BE8A3}"/>
          </ac:grpSpMkLst>
        </pc:grpChg>
        <pc:grpChg chg="mod">
          <ac:chgData name="Sascha Ivanov" userId="040e6448ae9baf23" providerId="LiveId" clId="{21BEDE9A-97BA-42A5-AD14-8042E75238D1}" dt="2020-12-18T06:58:41.416" v="111"/>
          <ac:grpSpMkLst>
            <pc:docMk/>
            <pc:sldMk cId="3539809331" sldId="337"/>
            <ac:grpSpMk id="4" creationId="{27D5D7D7-FA35-49D3-80F8-E4D95DF2773E}"/>
          </ac:grpSpMkLst>
        </pc:grpChg>
        <pc:grpChg chg="mod">
          <ac:chgData name="Sascha Ivanov" userId="040e6448ae9baf23" providerId="LiveId" clId="{21BEDE9A-97BA-42A5-AD14-8042E75238D1}" dt="2020-12-18T06:58:41.416" v="111"/>
          <ac:grpSpMkLst>
            <pc:docMk/>
            <pc:sldMk cId="3539809331" sldId="337"/>
            <ac:grpSpMk id="5" creationId="{2696B0D3-08F7-497C-AB25-4948CBEE6C67}"/>
          </ac:grpSpMkLst>
        </pc:grpChg>
        <pc:grpChg chg="mod">
          <ac:chgData name="Sascha Ivanov" userId="040e6448ae9baf23" providerId="LiveId" clId="{21BEDE9A-97BA-42A5-AD14-8042E75238D1}" dt="2020-12-18T06:58:41.416" v="111"/>
          <ac:grpSpMkLst>
            <pc:docMk/>
            <pc:sldMk cId="3539809331" sldId="337"/>
            <ac:grpSpMk id="6" creationId="{CEF6CC55-C120-4FF0-83E9-DDC06905687C}"/>
          </ac:grpSpMkLst>
        </pc:grpChg>
        <pc:grpChg chg="mod">
          <ac:chgData name="Sascha Ivanov" userId="040e6448ae9baf23" providerId="LiveId" clId="{21BEDE9A-97BA-42A5-AD14-8042E75238D1}" dt="2020-12-18T06:58:41.416" v="111"/>
          <ac:grpSpMkLst>
            <pc:docMk/>
            <pc:sldMk cId="3539809331" sldId="337"/>
            <ac:grpSpMk id="7" creationId="{EF8703F8-460D-4847-99F4-44F2C566AC2A}"/>
          </ac:grpSpMkLst>
        </pc:grpChg>
        <pc:grpChg chg="mod">
          <ac:chgData name="Sascha Ivanov" userId="040e6448ae9baf23" providerId="LiveId" clId="{21BEDE9A-97BA-42A5-AD14-8042E75238D1}" dt="2020-12-18T06:58:41.416" v="111"/>
          <ac:grpSpMkLst>
            <pc:docMk/>
            <pc:sldMk cId="3539809331" sldId="337"/>
            <ac:grpSpMk id="8" creationId="{000CFD16-4834-4233-AEE9-C5EFCDF78B6E}"/>
          </ac:grpSpMkLst>
        </pc:grpChg>
      </pc:sldChg>
      <pc:sldChg chg="new del">
        <pc:chgData name="Sascha Ivanov" userId="040e6448ae9baf23" providerId="LiveId" clId="{21BEDE9A-97BA-42A5-AD14-8042E75238D1}" dt="2020-12-18T07:05:42.641" v="149" actId="47"/>
        <pc:sldMkLst>
          <pc:docMk/>
          <pc:sldMk cId="4178650232" sldId="337"/>
        </pc:sldMkLst>
      </pc:sldChg>
      <pc:sldChg chg="add del">
        <pc:chgData name="Sascha Ivanov" userId="040e6448ae9baf23" providerId="LiveId" clId="{21BEDE9A-97BA-42A5-AD14-8042E75238D1}" dt="2020-12-18T08:26:55.582" v="769"/>
        <pc:sldMkLst>
          <pc:docMk/>
          <pc:sldMk cId="526574294" sldId="338"/>
        </pc:sldMkLst>
      </pc:sldChg>
      <pc:sldChg chg="new del">
        <pc:chgData name="Sascha Ivanov" userId="040e6448ae9baf23" providerId="LiveId" clId="{21BEDE9A-97BA-42A5-AD14-8042E75238D1}" dt="2020-12-18T08:23:35.196" v="741" actId="47"/>
        <pc:sldMkLst>
          <pc:docMk/>
          <pc:sldMk cId="1699308758" sldId="338"/>
        </pc:sldMkLst>
      </pc:sldChg>
      <pc:sldChg chg="new del">
        <pc:chgData name="Sascha Ivanov" userId="040e6448ae9baf23" providerId="LiveId" clId="{21BEDE9A-97BA-42A5-AD14-8042E75238D1}" dt="2020-12-18T08:20:55.896" v="678" actId="47"/>
        <pc:sldMkLst>
          <pc:docMk/>
          <pc:sldMk cId="2963844118" sldId="338"/>
        </pc:sldMkLst>
      </pc:sldChg>
      <pc:sldMasterChg chg="addSldLayout delSldLayout">
        <pc:chgData name="Sascha Ivanov" userId="040e6448ae9baf23" providerId="LiveId" clId="{21BEDE9A-97BA-42A5-AD14-8042E75238D1}" dt="2020-12-18T06:58:55.834" v="115" actId="47"/>
        <pc:sldMasterMkLst>
          <pc:docMk/>
          <pc:sldMasterMk cId="3896001408" sldId="2147483707"/>
        </pc:sldMasterMkLst>
        <pc:sldLayoutChg chg="add del">
          <pc:chgData name="Sascha Ivanov" userId="040e6448ae9baf23" providerId="LiveId" clId="{21BEDE9A-97BA-42A5-AD14-8042E75238D1}" dt="2020-12-18T06:58:55.834" v="115" actId="47"/>
          <pc:sldLayoutMkLst>
            <pc:docMk/>
            <pc:sldMasterMk cId="3896001408" sldId="2147483707"/>
            <pc:sldLayoutMk cId="3854335636" sldId="2147483708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34259974" sldId="2147483719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282344270" sldId="2147483720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45887977" sldId="2147483721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343581482" sldId="2147483722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874310217" sldId="2147483723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202266754" sldId="2147483724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15448342" sldId="2147483725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638192634" sldId="2147483726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997056434" sldId="2147483727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386401112" sldId="2147483728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277771699" sldId="2147483729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489444103" sldId="2147483730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207391061" sldId="2147483731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96001548" sldId="2147483732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281209288" sldId="2147483733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364829644" sldId="2147483734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440841420" sldId="2147483735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088018627" sldId="2147483736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60994011" sldId="2147483737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874051245" sldId="2147483738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649142074" sldId="2147483739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02928047" sldId="2147483740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644819875" sldId="2147483741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120939015" sldId="2147483742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911419818" sldId="2147483743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167470378" sldId="2147483744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215046095" sldId="2147483745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088373042" sldId="2147483746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29418390" sldId="2147483747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2792209903" sldId="2147483748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46578577" sldId="2147483749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82665900" sldId="2147483750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809051310" sldId="2147483751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700144311" sldId="2147483752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843732215" sldId="2147483753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473071753" sldId="2147483754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971508627" sldId="2147483755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133612906" sldId="2147483756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903665675" sldId="2147483757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599465335" sldId="2147483758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4117451231" sldId="2147483759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701797730" sldId="2147483760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148019283" sldId="2147483761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982395492" sldId="2147483762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21432380" sldId="2147483763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029930544" sldId="2147483764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572954572" sldId="2147483765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1222070389" sldId="2147483766"/>
          </pc:sldLayoutMkLst>
        </pc:sldLayoutChg>
        <pc:sldLayoutChg chg="del">
          <pc:chgData name="Sascha Ivanov" userId="040e6448ae9baf23" providerId="LiveId" clId="{21BEDE9A-97BA-42A5-AD14-8042E75238D1}" dt="2020-12-18T06:49:05.052" v="0" actId="47"/>
          <pc:sldLayoutMkLst>
            <pc:docMk/>
            <pc:sldMasterMk cId="3896001408" sldId="2147483707"/>
            <pc:sldLayoutMk cId="3424203502" sldId="2147483767"/>
          </pc:sldLayoutMkLst>
        </pc:sldLayoutChg>
      </pc:sldMasterChg>
      <pc:sldMasterChg chg="delSldLayout">
        <pc:chgData name="Sascha Ivanov" userId="040e6448ae9baf23" providerId="LiveId" clId="{21BEDE9A-97BA-42A5-AD14-8042E75238D1}" dt="2020-12-18T08:25:29.864" v="745" actId="47"/>
        <pc:sldMasterMkLst>
          <pc:docMk/>
          <pc:sldMasterMk cId="3138272015" sldId="2147483712"/>
        </pc:sldMasterMkLst>
        <pc:sldLayoutChg chg="del">
          <pc:chgData name="Sascha Ivanov" userId="040e6448ae9baf23" providerId="LiveId" clId="{21BEDE9A-97BA-42A5-AD14-8042E75238D1}" dt="2020-12-18T08:25:29.864" v="745" actId="47"/>
          <pc:sldLayoutMkLst>
            <pc:docMk/>
            <pc:sldMasterMk cId="3138272015" sldId="2147483712"/>
            <pc:sldLayoutMk cId="1783557970" sldId="2147483713"/>
          </pc:sldLayoutMkLst>
        </pc:sldLayoutChg>
        <pc:sldLayoutChg chg="del">
          <pc:chgData name="Sascha Ivanov" userId="040e6448ae9baf23" providerId="LiveId" clId="{21BEDE9A-97BA-42A5-AD14-8042E75238D1}" dt="2020-12-18T07:47:33.114" v="413" actId="47"/>
          <pc:sldLayoutMkLst>
            <pc:docMk/>
            <pc:sldMasterMk cId="3138272015" sldId="2147483712"/>
            <pc:sldLayoutMk cId="408750047" sldId="2147483724"/>
          </pc:sldLayoutMkLst>
        </pc:sldLayoutChg>
        <pc:sldLayoutChg chg="del">
          <pc:chgData name="Sascha Ivanov" userId="040e6448ae9baf23" providerId="LiveId" clId="{21BEDE9A-97BA-42A5-AD14-8042E75238D1}" dt="2020-12-18T08:09:31.505" v="565" actId="47"/>
          <pc:sldLayoutMkLst>
            <pc:docMk/>
            <pc:sldMasterMk cId="3138272015" sldId="2147483712"/>
            <pc:sldLayoutMk cId="1357063648" sldId="2147483739"/>
          </pc:sldLayoutMkLst>
        </pc:sldLayoutChg>
        <pc:sldLayoutChg chg="del">
          <pc:chgData name="Sascha Ivanov" userId="040e6448ae9baf23" providerId="LiveId" clId="{21BEDE9A-97BA-42A5-AD14-8042E75238D1}" dt="2020-12-18T08:18:49.662" v="671" actId="47"/>
          <pc:sldLayoutMkLst>
            <pc:docMk/>
            <pc:sldMasterMk cId="3138272015" sldId="2147483712"/>
            <pc:sldLayoutMk cId="898814120" sldId="21474837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2DF89-58FB-4B99-889F-1D9900AF1834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D1C50-E699-4790-A732-E72014ABE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D1C50-E699-4790-A732-E72014ABE51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6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3BF99-E139-40DE-B090-A9DD3659E3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05275" y="3962400"/>
            <a:ext cx="933450" cy="12446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96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658" y="551544"/>
            <a:ext cx="8316686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857703" y="1071630"/>
            <a:ext cx="1428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9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3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89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4506686" cy="6870700"/>
          </a:xfrm>
          <a:custGeom>
            <a:avLst/>
            <a:gdLst>
              <a:gd name="connsiteX0" fmla="*/ 0 w 5143500"/>
              <a:gd name="connsiteY0" fmla="*/ 0 h 6858000"/>
              <a:gd name="connsiteX1" fmla="*/ 5143500 w 5143500"/>
              <a:gd name="connsiteY1" fmla="*/ 0 h 6858000"/>
              <a:gd name="connsiteX2" fmla="*/ 5143500 w 5143500"/>
              <a:gd name="connsiteY2" fmla="*/ 6858000 h 6858000"/>
              <a:gd name="connsiteX3" fmla="*/ 0 w 5143500"/>
              <a:gd name="connsiteY3" fmla="*/ 6858000 h 6858000"/>
              <a:gd name="connsiteX4" fmla="*/ 0 w 5143500"/>
              <a:gd name="connsiteY4" fmla="*/ 0 h 6858000"/>
              <a:gd name="connsiteX0" fmla="*/ 0 w 6489700"/>
              <a:gd name="connsiteY0" fmla="*/ 0 h 6870700"/>
              <a:gd name="connsiteX1" fmla="*/ 5143500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700" h="6870700">
                <a:moveTo>
                  <a:pt x="0" y="0"/>
                </a:moveTo>
                <a:lnTo>
                  <a:pt x="5143500" y="0"/>
                </a:lnTo>
                <a:lnTo>
                  <a:pt x="6489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id-ID" dirty="0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4093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426844" y="355627"/>
            <a:ext cx="4267633" cy="6106225"/>
          </a:xfrm>
          <a:custGeom>
            <a:avLst/>
            <a:gdLst>
              <a:gd name="connsiteX0" fmla="*/ 4987178 w 5690177"/>
              <a:gd name="connsiteY0" fmla="*/ 5837311 h 6106225"/>
              <a:gd name="connsiteX1" fmla="*/ 5237240 w 5690177"/>
              <a:gd name="connsiteY1" fmla="*/ 5837311 h 6106225"/>
              <a:gd name="connsiteX2" fmla="*/ 5237240 w 5690177"/>
              <a:gd name="connsiteY2" fmla="*/ 6087373 h 6106225"/>
              <a:gd name="connsiteX3" fmla="*/ 4987178 w 5690177"/>
              <a:gd name="connsiteY3" fmla="*/ 6087373 h 6106225"/>
              <a:gd name="connsiteX4" fmla="*/ 1121992 w 5690177"/>
              <a:gd name="connsiteY4" fmla="*/ 5194527 h 6106225"/>
              <a:gd name="connsiteX5" fmla="*/ 1622916 w 5690177"/>
              <a:gd name="connsiteY5" fmla="*/ 5194527 h 6106225"/>
              <a:gd name="connsiteX6" fmla="*/ 1622916 w 5690177"/>
              <a:gd name="connsiteY6" fmla="*/ 5695452 h 6106225"/>
              <a:gd name="connsiteX7" fmla="*/ 1121992 w 5690177"/>
              <a:gd name="connsiteY7" fmla="*/ 5695452 h 6106225"/>
              <a:gd name="connsiteX8" fmla="*/ 1734292 w 5690177"/>
              <a:gd name="connsiteY8" fmla="*/ 5194526 h 6106225"/>
              <a:gd name="connsiteX9" fmla="*/ 2645991 w 5690177"/>
              <a:gd name="connsiteY9" fmla="*/ 5194526 h 6106225"/>
              <a:gd name="connsiteX10" fmla="*/ 2645991 w 5690177"/>
              <a:gd name="connsiteY10" fmla="*/ 6106225 h 6106225"/>
              <a:gd name="connsiteX11" fmla="*/ 1734292 w 5690177"/>
              <a:gd name="connsiteY11" fmla="*/ 6106225 h 6106225"/>
              <a:gd name="connsiteX12" fmla="*/ 660196 w 5690177"/>
              <a:gd name="connsiteY12" fmla="*/ 4969698 h 6106225"/>
              <a:gd name="connsiteX13" fmla="*/ 910258 w 5690177"/>
              <a:gd name="connsiteY13" fmla="*/ 4969698 h 6106225"/>
              <a:gd name="connsiteX14" fmla="*/ 910258 w 5690177"/>
              <a:gd name="connsiteY14" fmla="*/ 5219760 h 6106225"/>
              <a:gd name="connsiteX15" fmla="*/ 660196 w 5690177"/>
              <a:gd name="connsiteY15" fmla="*/ 5219760 h 6106225"/>
              <a:gd name="connsiteX16" fmla="*/ 1008984 w 5690177"/>
              <a:gd name="connsiteY16" fmla="*/ 3895224 h 6106225"/>
              <a:gd name="connsiteX17" fmla="*/ 1883991 w 5690177"/>
              <a:gd name="connsiteY17" fmla="*/ 3895224 h 6106225"/>
              <a:gd name="connsiteX18" fmla="*/ 1883991 w 5690177"/>
              <a:gd name="connsiteY18" fmla="*/ 4770232 h 6106225"/>
              <a:gd name="connsiteX19" fmla="*/ 1008984 w 5690177"/>
              <a:gd name="connsiteY19" fmla="*/ 4770232 h 6106225"/>
              <a:gd name="connsiteX20" fmla="*/ 0 w 5690177"/>
              <a:gd name="connsiteY20" fmla="*/ 3895224 h 6106225"/>
              <a:gd name="connsiteX21" fmla="*/ 883517 w 5690177"/>
              <a:gd name="connsiteY21" fmla="*/ 3895224 h 6106225"/>
              <a:gd name="connsiteX22" fmla="*/ 883517 w 5690177"/>
              <a:gd name="connsiteY22" fmla="*/ 4778741 h 6106225"/>
              <a:gd name="connsiteX23" fmla="*/ 0 w 5690177"/>
              <a:gd name="connsiteY23" fmla="*/ 4778741 h 6106225"/>
              <a:gd name="connsiteX24" fmla="*/ 2757367 w 5690177"/>
              <a:gd name="connsiteY24" fmla="*/ 3862817 h 6106225"/>
              <a:gd name="connsiteX25" fmla="*/ 4856892 w 5690177"/>
              <a:gd name="connsiteY25" fmla="*/ 3862817 h 6106225"/>
              <a:gd name="connsiteX26" fmla="*/ 4856892 w 5690177"/>
              <a:gd name="connsiteY26" fmla="*/ 5962342 h 6106225"/>
              <a:gd name="connsiteX27" fmla="*/ 2757367 w 5690177"/>
              <a:gd name="connsiteY27" fmla="*/ 5962342 h 6106225"/>
              <a:gd name="connsiteX28" fmla="*/ 1121992 w 5690177"/>
              <a:gd name="connsiteY28" fmla="*/ 3570729 h 6106225"/>
              <a:gd name="connsiteX29" fmla="*/ 2645991 w 5690177"/>
              <a:gd name="connsiteY29" fmla="*/ 3570729 h 6106225"/>
              <a:gd name="connsiteX30" fmla="*/ 2645991 w 5690177"/>
              <a:gd name="connsiteY30" fmla="*/ 5094729 h 6106225"/>
              <a:gd name="connsiteX31" fmla="*/ 1121992 w 5690177"/>
              <a:gd name="connsiteY31" fmla="*/ 5094729 h 6106225"/>
              <a:gd name="connsiteX32" fmla="*/ 1121992 w 5690177"/>
              <a:gd name="connsiteY32" fmla="*/ 4877584 h 6106225"/>
              <a:gd name="connsiteX33" fmla="*/ 1985389 w 5690177"/>
              <a:gd name="connsiteY33" fmla="*/ 4877584 h 6106225"/>
              <a:gd name="connsiteX34" fmla="*/ 1985389 w 5690177"/>
              <a:gd name="connsiteY34" fmla="*/ 3788147 h 6106225"/>
              <a:gd name="connsiteX35" fmla="*/ 1121992 w 5690177"/>
              <a:gd name="connsiteY35" fmla="*/ 3788147 h 6106225"/>
              <a:gd name="connsiteX36" fmla="*/ 2757367 w 5690177"/>
              <a:gd name="connsiteY36" fmla="*/ 3547869 h 6106225"/>
              <a:gd name="connsiteX37" fmla="*/ 2997645 w 5690177"/>
              <a:gd name="connsiteY37" fmla="*/ 3547869 h 6106225"/>
              <a:gd name="connsiteX38" fmla="*/ 2997645 w 5690177"/>
              <a:gd name="connsiteY38" fmla="*/ 3788147 h 6106225"/>
              <a:gd name="connsiteX39" fmla="*/ 2757367 w 5690177"/>
              <a:gd name="connsiteY39" fmla="*/ 3788147 h 6106225"/>
              <a:gd name="connsiteX40" fmla="*/ 384367 w 5690177"/>
              <a:gd name="connsiteY40" fmla="*/ 3387286 h 6106225"/>
              <a:gd name="connsiteX41" fmla="*/ 785228 w 5690177"/>
              <a:gd name="connsiteY41" fmla="*/ 3387286 h 6106225"/>
              <a:gd name="connsiteX42" fmla="*/ 785228 w 5690177"/>
              <a:gd name="connsiteY42" fmla="*/ 3788147 h 6106225"/>
              <a:gd name="connsiteX43" fmla="*/ 384367 w 5690177"/>
              <a:gd name="connsiteY43" fmla="*/ 3788147 h 6106225"/>
              <a:gd name="connsiteX44" fmla="*/ 3101401 w 5690177"/>
              <a:gd name="connsiteY44" fmla="*/ 3200945 h 6106225"/>
              <a:gd name="connsiteX45" fmla="*/ 5617589 w 5690177"/>
              <a:gd name="connsiteY45" fmla="*/ 3200945 h 6106225"/>
              <a:gd name="connsiteX46" fmla="*/ 5617589 w 5690177"/>
              <a:gd name="connsiteY46" fmla="*/ 5717133 h 6106225"/>
              <a:gd name="connsiteX47" fmla="*/ 4975332 w 5690177"/>
              <a:gd name="connsiteY47" fmla="*/ 5717133 h 6106225"/>
              <a:gd name="connsiteX48" fmla="*/ 4975332 w 5690177"/>
              <a:gd name="connsiteY48" fmla="*/ 3758042 h 6106225"/>
              <a:gd name="connsiteX49" fmla="*/ 3101401 w 5690177"/>
              <a:gd name="connsiteY49" fmla="*/ 3758042 h 6106225"/>
              <a:gd name="connsiteX50" fmla="*/ 3084732 w 5690177"/>
              <a:gd name="connsiteY50" fmla="*/ 2685119 h 6106225"/>
              <a:gd name="connsiteX51" fmla="*/ 3488524 w 5690177"/>
              <a:gd name="connsiteY51" fmla="*/ 2685119 h 6106225"/>
              <a:gd name="connsiteX52" fmla="*/ 3488524 w 5690177"/>
              <a:gd name="connsiteY52" fmla="*/ 3088911 h 6106225"/>
              <a:gd name="connsiteX53" fmla="*/ 3084732 w 5690177"/>
              <a:gd name="connsiteY53" fmla="*/ 3088911 h 6106225"/>
              <a:gd name="connsiteX54" fmla="*/ 535166 w 5690177"/>
              <a:gd name="connsiteY54" fmla="*/ 1713588 h 6106225"/>
              <a:gd name="connsiteX55" fmla="*/ 785227 w 5690177"/>
              <a:gd name="connsiteY55" fmla="*/ 1713588 h 6106225"/>
              <a:gd name="connsiteX56" fmla="*/ 785227 w 5690177"/>
              <a:gd name="connsiteY56" fmla="*/ 1963649 h 6106225"/>
              <a:gd name="connsiteX57" fmla="*/ 535166 w 5690177"/>
              <a:gd name="connsiteY57" fmla="*/ 1963649 h 6106225"/>
              <a:gd name="connsiteX58" fmla="*/ 3621647 w 5690177"/>
              <a:gd name="connsiteY58" fmla="*/ 1630794 h 6106225"/>
              <a:gd name="connsiteX59" fmla="*/ 5079766 w 5690177"/>
              <a:gd name="connsiteY59" fmla="*/ 1630794 h 6106225"/>
              <a:gd name="connsiteX60" fmla="*/ 5079766 w 5690177"/>
              <a:gd name="connsiteY60" fmla="*/ 3088911 h 6106225"/>
              <a:gd name="connsiteX61" fmla="*/ 3621647 w 5690177"/>
              <a:gd name="connsiteY61" fmla="*/ 3088911 h 6106225"/>
              <a:gd name="connsiteX62" fmla="*/ 5189871 w 5690177"/>
              <a:gd name="connsiteY62" fmla="*/ 1630793 h 6106225"/>
              <a:gd name="connsiteX63" fmla="*/ 5690177 w 5690177"/>
              <a:gd name="connsiteY63" fmla="*/ 1630793 h 6106225"/>
              <a:gd name="connsiteX64" fmla="*/ 5690177 w 5690177"/>
              <a:gd name="connsiteY64" fmla="*/ 2131098 h 6106225"/>
              <a:gd name="connsiteX65" fmla="*/ 5189871 w 5690177"/>
              <a:gd name="connsiteY65" fmla="*/ 2131098 h 6106225"/>
              <a:gd name="connsiteX66" fmla="*/ 1012933 w 5690177"/>
              <a:gd name="connsiteY66" fmla="*/ 1526019 h 6106225"/>
              <a:gd name="connsiteX67" fmla="*/ 1862017 w 5690177"/>
              <a:gd name="connsiteY67" fmla="*/ 1526019 h 6106225"/>
              <a:gd name="connsiteX68" fmla="*/ 1862017 w 5690177"/>
              <a:gd name="connsiteY68" fmla="*/ 2687160 h 6106225"/>
              <a:gd name="connsiteX69" fmla="*/ 2957846 w 5690177"/>
              <a:gd name="connsiteY69" fmla="*/ 2687160 h 6106225"/>
              <a:gd name="connsiteX70" fmla="*/ 2957846 w 5690177"/>
              <a:gd name="connsiteY70" fmla="*/ 3470931 h 6106225"/>
              <a:gd name="connsiteX71" fmla="*/ 1012933 w 5690177"/>
              <a:gd name="connsiteY71" fmla="*/ 3470931 h 6106225"/>
              <a:gd name="connsiteX72" fmla="*/ 4350706 w 5690177"/>
              <a:gd name="connsiteY72" fmla="*/ 993687 h 6106225"/>
              <a:gd name="connsiteX73" fmla="*/ 4851012 w 5690177"/>
              <a:gd name="connsiteY73" fmla="*/ 993687 h 6106225"/>
              <a:gd name="connsiteX74" fmla="*/ 4851012 w 5690177"/>
              <a:gd name="connsiteY74" fmla="*/ 1493993 h 6106225"/>
              <a:gd name="connsiteX75" fmla="*/ 4350706 w 5690177"/>
              <a:gd name="connsiteY75" fmla="*/ 1493993 h 6106225"/>
              <a:gd name="connsiteX76" fmla="*/ 5266913 w 5690177"/>
              <a:gd name="connsiteY76" fmla="*/ 926489 h 6106225"/>
              <a:gd name="connsiteX77" fmla="*/ 5516975 w 5690177"/>
              <a:gd name="connsiteY77" fmla="*/ 926489 h 6106225"/>
              <a:gd name="connsiteX78" fmla="*/ 5516975 w 5690177"/>
              <a:gd name="connsiteY78" fmla="*/ 1176551 h 6106225"/>
              <a:gd name="connsiteX79" fmla="*/ 5266913 w 5690177"/>
              <a:gd name="connsiteY79" fmla="*/ 1176551 h 6106225"/>
              <a:gd name="connsiteX80" fmla="*/ 258517 w 5690177"/>
              <a:gd name="connsiteY80" fmla="*/ 587804 h 6106225"/>
              <a:gd name="connsiteX81" fmla="*/ 935891 w 5690177"/>
              <a:gd name="connsiteY81" fmla="*/ 587804 h 6106225"/>
              <a:gd name="connsiteX82" fmla="*/ 935891 w 5690177"/>
              <a:gd name="connsiteY82" fmla="*/ 1265177 h 6106225"/>
              <a:gd name="connsiteX83" fmla="*/ 258517 w 5690177"/>
              <a:gd name="connsiteY83" fmla="*/ 1265177 h 6106225"/>
              <a:gd name="connsiteX84" fmla="*/ 1985389 w 5690177"/>
              <a:gd name="connsiteY84" fmla="*/ 341061 h 6106225"/>
              <a:gd name="connsiteX85" fmla="*/ 4217414 w 5690177"/>
              <a:gd name="connsiteY85" fmla="*/ 341061 h 6106225"/>
              <a:gd name="connsiteX86" fmla="*/ 4217414 w 5690177"/>
              <a:gd name="connsiteY86" fmla="*/ 1526019 h 6106225"/>
              <a:gd name="connsiteX87" fmla="*/ 3512449 w 5690177"/>
              <a:gd name="connsiteY87" fmla="*/ 1526019 h 6106225"/>
              <a:gd name="connsiteX88" fmla="*/ 3512449 w 5690177"/>
              <a:gd name="connsiteY88" fmla="*/ 2573085 h 6106225"/>
              <a:gd name="connsiteX89" fmla="*/ 1985389 w 5690177"/>
              <a:gd name="connsiteY89" fmla="*/ 2573085 h 6106225"/>
              <a:gd name="connsiteX90" fmla="*/ 3961909 w 5690177"/>
              <a:gd name="connsiteY90" fmla="*/ 0 h 6106225"/>
              <a:gd name="connsiteX91" fmla="*/ 4211971 w 5690177"/>
              <a:gd name="connsiteY91" fmla="*/ 0 h 6106225"/>
              <a:gd name="connsiteX92" fmla="*/ 4211971 w 5690177"/>
              <a:gd name="connsiteY92" fmla="*/ 250062 h 6106225"/>
              <a:gd name="connsiteX93" fmla="*/ 3961909 w 5690177"/>
              <a:gd name="connsiteY93" fmla="*/ 250062 h 610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690177" h="6106225">
                <a:moveTo>
                  <a:pt x="4987178" y="5837311"/>
                </a:moveTo>
                <a:lnTo>
                  <a:pt x="5237240" y="5837311"/>
                </a:lnTo>
                <a:lnTo>
                  <a:pt x="5237240" y="6087373"/>
                </a:lnTo>
                <a:lnTo>
                  <a:pt x="4987178" y="6087373"/>
                </a:lnTo>
                <a:close/>
                <a:moveTo>
                  <a:pt x="1121992" y="5194527"/>
                </a:moveTo>
                <a:lnTo>
                  <a:pt x="1622916" y="5194527"/>
                </a:lnTo>
                <a:lnTo>
                  <a:pt x="1622916" y="5695452"/>
                </a:lnTo>
                <a:lnTo>
                  <a:pt x="1121992" y="5695452"/>
                </a:lnTo>
                <a:close/>
                <a:moveTo>
                  <a:pt x="1734292" y="5194526"/>
                </a:moveTo>
                <a:lnTo>
                  <a:pt x="2645991" y="5194526"/>
                </a:lnTo>
                <a:lnTo>
                  <a:pt x="2645991" y="6106225"/>
                </a:lnTo>
                <a:lnTo>
                  <a:pt x="1734292" y="6106225"/>
                </a:lnTo>
                <a:close/>
                <a:moveTo>
                  <a:pt x="660196" y="4969698"/>
                </a:moveTo>
                <a:lnTo>
                  <a:pt x="910258" y="4969698"/>
                </a:lnTo>
                <a:lnTo>
                  <a:pt x="910258" y="5219760"/>
                </a:lnTo>
                <a:lnTo>
                  <a:pt x="660196" y="5219760"/>
                </a:lnTo>
                <a:close/>
                <a:moveTo>
                  <a:pt x="1008984" y="3895224"/>
                </a:moveTo>
                <a:lnTo>
                  <a:pt x="1883991" y="3895224"/>
                </a:lnTo>
                <a:lnTo>
                  <a:pt x="1883991" y="4770232"/>
                </a:lnTo>
                <a:lnTo>
                  <a:pt x="1008984" y="4770232"/>
                </a:lnTo>
                <a:close/>
                <a:moveTo>
                  <a:pt x="0" y="3895224"/>
                </a:moveTo>
                <a:lnTo>
                  <a:pt x="883517" y="3895224"/>
                </a:lnTo>
                <a:lnTo>
                  <a:pt x="883517" y="4778741"/>
                </a:lnTo>
                <a:lnTo>
                  <a:pt x="0" y="4778741"/>
                </a:lnTo>
                <a:close/>
                <a:moveTo>
                  <a:pt x="2757367" y="3862817"/>
                </a:moveTo>
                <a:lnTo>
                  <a:pt x="4856892" y="3862817"/>
                </a:lnTo>
                <a:lnTo>
                  <a:pt x="4856892" y="5962342"/>
                </a:lnTo>
                <a:lnTo>
                  <a:pt x="2757367" y="5962342"/>
                </a:lnTo>
                <a:close/>
                <a:moveTo>
                  <a:pt x="1121992" y="3570729"/>
                </a:moveTo>
                <a:lnTo>
                  <a:pt x="2645991" y="3570729"/>
                </a:lnTo>
                <a:lnTo>
                  <a:pt x="2645991" y="5094729"/>
                </a:lnTo>
                <a:lnTo>
                  <a:pt x="1121992" y="5094729"/>
                </a:lnTo>
                <a:lnTo>
                  <a:pt x="1121992" y="4877584"/>
                </a:lnTo>
                <a:lnTo>
                  <a:pt x="1985389" y="4877584"/>
                </a:lnTo>
                <a:lnTo>
                  <a:pt x="1985389" y="3788147"/>
                </a:lnTo>
                <a:lnTo>
                  <a:pt x="1121992" y="3788147"/>
                </a:lnTo>
                <a:close/>
                <a:moveTo>
                  <a:pt x="2757367" y="3547869"/>
                </a:moveTo>
                <a:lnTo>
                  <a:pt x="2997645" y="3547869"/>
                </a:lnTo>
                <a:lnTo>
                  <a:pt x="2997645" y="3788147"/>
                </a:lnTo>
                <a:lnTo>
                  <a:pt x="2757367" y="3788147"/>
                </a:lnTo>
                <a:close/>
                <a:moveTo>
                  <a:pt x="384367" y="3387286"/>
                </a:moveTo>
                <a:lnTo>
                  <a:pt x="785228" y="3387286"/>
                </a:lnTo>
                <a:lnTo>
                  <a:pt x="785228" y="3788147"/>
                </a:lnTo>
                <a:lnTo>
                  <a:pt x="384367" y="3788147"/>
                </a:lnTo>
                <a:close/>
                <a:moveTo>
                  <a:pt x="3101401" y="3200945"/>
                </a:moveTo>
                <a:lnTo>
                  <a:pt x="5617589" y="3200945"/>
                </a:lnTo>
                <a:lnTo>
                  <a:pt x="5617589" y="5717133"/>
                </a:lnTo>
                <a:lnTo>
                  <a:pt x="4975332" y="5717133"/>
                </a:lnTo>
                <a:lnTo>
                  <a:pt x="4975332" y="3758042"/>
                </a:lnTo>
                <a:lnTo>
                  <a:pt x="3101401" y="3758042"/>
                </a:lnTo>
                <a:close/>
                <a:moveTo>
                  <a:pt x="3084732" y="2685119"/>
                </a:moveTo>
                <a:lnTo>
                  <a:pt x="3488524" y="2685119"/>
                </a:lnTo>
                <a:lnTo>
                  <a:pt x="3488524" y="3088911"/>
                </a:lnTo>
                <a:lnTo>
                  <a:pt x="3084732" y="3088911"/>
                </a:lnTo>
                <a:close/>
                <a:moveTo>
                  <a:pt x="535166" y="1713588"/>
                </a:moveTo>
                <a:lnTo>
                  <a:pt x="785227" y="1713588"/>
                </a:lnTo>
                <a:lnTo>
                  <a:pt x="785227" y="1963649"/>
                </a:lnTo>
                <a:lnTo>
                  <a:pt x="535166" y="1963649"/>
                </a:lnTo>
                <a:close/>
                <a:moveTo>
                  <a:pt x="3621647" y="1630794"/>
                </a:moveTo>
                <a:lnTo>
                  <a:pt x="5079766" y="1630794"/>
                </a:lnTo>
                <a:lnTo>
                  <a:pt x="5079766" y="3088911"/>
                </a:lnTo>
                <a:lnTo>
                  <a:pt x="3621647" y="3088911"/>
                </a:lnTo>
                <a:close/>
                <a:moveTo>
                  <a:pt x="5189871" y="1630793"/>
                </a:moveTo>
                <a:lnTo>
                  <a:pt x="5690177" y="1630793"/>
                </a:lnTo>
                <a:lnTo>
                  <a:pt x="5690177" y="2131098"/>
                </a:lnTo>
                <a:lnTo>
                  <a:pt x="5189871" y="2131098"/>
                </a:lnTo>
                <a:close/>
                <a:moveTo>
                  <a:pt x="1012933" y="1526019"/>
                </a:moveTo>
                <a:lnTo>
                  <a:pt x="1862017" y="1526019"/>
                </a:lnTo>
                <a:lnTo>
                  <a:pt x="1862017" y="2687160"/>
                </a:lnTo>
                <a:lnTo>
                  <a:pt x="2957846" y="2687160"/>
                </a:lnTo>
                <a:lnTo>
                  <a:pt x="2957846" y="3470931"/>
                </a:lnTo>
                <a:lnTo>
                  <a:pt x="1012933" y="3470931"/>
                </a:lnTo>
                <a:close/>
                <a:moveTo>
                  <a:pt x="4350706" y="993687"/>
                </a:moveTo>
                <a:lnTo>
                  <a:pt x="4851012" y="993687"/>
                </a:lnTo>
                <a:lnTo>
                  <a:pt x="4851012" y="1493993"/>
                </a:lnTo>
                <a:lnTo>
                  <a:pt x="4350706" y="1493993"/>
                </a:lnTo>
                <a:close/>
                <a:moveTo>
                  <a:pt x="5266913" y="926489"/>
                </a:moveTo>
                <a:lnTo>
                  <a:pt x="5516975" y="926489"/>
                </a:lnTo>
                <a:lnTo>
                  <a:pt x="5516975" y="1176551"/>
                </a:lnTo>
                <a:lnTo>
                  <a:pt x="5266913" y="1176551"/>
                </a:lnTo>
                <a:close/>
                <a:moveTo>
                  <a:pt x="258517" y="587804"/>
                </a:moveTo>
                <a:lnTo>
                  <a:pt x="935891" y="587804"/>
                </a:lnTo>
                <a:lnTo>
                  <a:pt x="935891" y="1265177"/>
                </a:lnTo>
                <a:lnTo>
                  <a:pt x="258517" y="1265177"/>
                </a:lnTo>
                <a:close/>
                <a:moveTo>
                  <a:pt x="1985389" y="341061"/>
                </a:moveTo>
                <a:lnTo>
                  <a:pt x="4217414" y="341061"/>
                </a:lnTo>
                <a:lnTo>
                  <a:pt x="4217414" y="1526019"/>
                </a:lnTo>
                <a:lnTo>
                  <a:pt x="3512449" y="1526019"/>
                </a:lnTo>
                <a:lnTo>
                  <a:pt x="3512449" y="2573085"/>
                </a:lnTo>
                <a:lnTo>
                  <a:pt x="1985389" y="2573085"/>
                </a:lnTo>
                <a:close/>
                <a:moveTo>
                  <a:pt x="3961909" y="0"/>
                </a:moveTo>
                <a:lnTo>
                  <a:pt x="4211971" y="0"/>
                </a:lnTo>
                <a:lnTo>
                  <a:pt x="4211971" y="250062"/>
                </a:lnTo>
                <a:lnTo>
                  <a:pt x="3961909" y="250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13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56715" cy="6858000"/>
          </a:xfrm>
          <a:custGeom>
            <a:avLst/>
            <a:gdLst>
              <a:gd name="connsiteX0" fmla="*/ 3846286 w 9942286"/>
              <a:gd name="connsiteY0" fmla="*/ 0 h 6858000"/>
              <a:gd name="connsiteX1" fmla="*/ 9942286 w 9942286"/>
              <a:gd name="connsiteY1" fmla="*/ 6858000 h 6858000"/>
              <a:gd name="connsiteX2" fmla="*/ 6169379 w 9942286"/>
              <a:gd name="connsiteY2" fmla="*/ 6858000 h 6858000"/>
              <a:gd name="connsiteX3" fmla="*/ 3846286 w 9942286"/>
              <a:gd name="connsiteY3" fmla="*/ 4244521 h 6858000"/>
              <a:gd name="connsiteX4" fmla="*/ 1523194 w 9942286"/>
              <a:gd name="connsiteY4" fmla="*/ 6858000 h 6858000"/>
              <a:gd name="connsiteX5" fmla="*/ 0 w 9942286"/>
              <a:gd name="connsiteY5" fmla="*/ 6858000 h 6858000"/>
              <a:gd name="connsiteX6" fmla="*/ 0 w 9942286"/>
              <a:gd name="connsiteY6" fmla="*/ 4327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2286" h="6858000">
                <a:moveTo>
                  <a:pt x="3846286" y="0"/>
                </a:moveTo>
                <a:lnTo>
                  <a:pt x="9942286" y="6858000"/>
                </a:lnTo>
                <a:lnTo>
                  <a:pt x="6169379" y="6858000"/>
                </a:lnTo>
                <a:lnTo>
                  <a:pt x="3846286" y="4244521"/>
                </a:lnTo>
                <a:lnTo>
                  <a:pt x="1523194" y="6858000"/>
                </a:lnTo>
                <a:lnTo>
                  <a:pt x="0" y="6858000"/>
                </a:lnTo>
                <a:lnTo>
                  <a:pt x="0" y="43270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38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3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085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1947332" y="1"/>
            <a:ext cx="8123767" cy="1936749"/>
          </a:xfrm>
          <a:custGeom>
            <a:avLst/>
            <a:gdLst>
              <a:gd name="connsiteX0" fmla="*/ 0 w 7881232"/>
              <a:gd name="connsiteY0" fmla="*/ 1 h 1885949"/>
              <a:gd name="connsiteX1" fmla="*/ 3630373 w 7881232"/>
              <a:gd name="connsiteY1" fmla="*/ 1 h 1885949"/>
              <a:gd name="connsiteX2" fmla="*/ 1815187 w 7881232"/>
              <a:gd name="connsiteY2" fmla="*/ 1885949 h 1885949"/>
              <a:gd name="connsiteX3" fmla="*/ 4250859 w 7881232"/>
              <a:gd name="connsiteY3" fmla="*/ 0 h 1885949"/>
              <a:gd name="connsiteX4" fmla="*/ 7881232 w 7881232"/>
              <a:gd name="connsiteY4" fmla="*/ 0 h 1885949"/>
              <a:gd name="connsiteX5" fmla="*/ 6066045 w 7881232"/>
              <a:gd name="connsiteY5" fmla="*/ 1885948 h 188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1232" h="1885949">
                <a:moveTo>
                  <a:pt x="0" y="1"/>
                </a:moveTo>
                <a:lnTo>
                  <a:pt x="3630373" y="1"/>
                </a:lnTo>
                <a:lnTo>
                  <a:pt x="1815187" y="1885949"/>
                </a:lnTo>
                <a:close/>
                <a:moveTo>
                  <a:pt x="4250859" y="0"/>
                </a:moveTo>
                <a:lnTo>
                  <a:pt x="7881232" y="0"/>
                </a:lnTo>
                <a:lnTo>
                  <a:pt x="6066045" y="18859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199574" y="294640"/>
            <a:ext cx="3636364" cy="3657600"/>
          </a:xfrm>
          <a:prstGeom prst="diamond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480797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313242" y="-187776"/>
            <a:ext cx="6517514" cy="4890321"/>
          </a:xfrm>
          <a:custGeom>
            <a:avLst/>
            <a:gdLst>
              <a:gd name="connsiteX0" fmla="*/ 682926 w 8690019"/>
              <a:gd name="connsiteY0" fmla="*/ 162580 h 4890321"/>
              <a:gd name="connsiteX1" fmla="*/ 300195 w 8690019"/>
              <a:gd name="connsiteY1" fmla="*/ 545311 h 4890321"/>
              <a:gd name="connsiteX2" fmla="*/ 4345009 w 8690019"/>
              <a:gd name="connsiteY2" fmla="*/ 4590125 h 4890321"/>
              <a:gd name="connsiteX3" fmla="*/ 8389823 w 8690019"/>
              <a:gd name="connsiteY3" fmla="*/ 545311 h 4890321"/>
              <a:gd name="connsiteX4" fmla="*/ 8007092 w 8690019"/>
              <a:gd name="connsiteY4" fmla="*/ 162580 h 4890321"/>
              <a:gd name="connsiteX5" fmla="*/ 545311 w 8690019"/>
              <a:gd name="connsiteY5" fmla="*/ 0 h 4890321"/>
              <a:gd name="connsiteX6" fmla="*/ 554062 w 8690019"/>
              <a:gd name="connsiteY6" fmla="*/ 0 h 4890321"/>
              <a:gd name="connsiteX7" fmla="*/ 845505 w 8690019"/>
              <a:gd name="connsiteY7" fmla="*/ 0 h 4890321"/>
              <a:gd name="connsiteX8" fmla="*/ 7844512 w 8690019"/>
              <a:gd name="connsiteY8" fmla="*/ 0 h 4890321"/>
              <a:gd name="connsiteX9" fmla="*/ 8059762 w 8690019"/>
              <a:gd name="connsiteY9" fmla="*/ 0 h 4890321"/>
              <a:gd name="connsiteX10" fmla="*/ 8144709 w 8690019"/>
              <a:gd name="connsiteY10" fmla="*/ 0 h 4890321"/>
              <a:gd name="connsiteX11" fmla="*/ 8690019 w 8690019"/>
              <a:gd name="connsiteY11" fmla="*/ 545311 h 4890321"/>
              <a:gd name="connsiteX12" fmla="*/ 4345009 w 8690019"/>
              <a:gd name="connsiteY12" fmla="*/ 4890321 h 4890321"/>
              <a:gd name="connsiteX13" fmla="*/ 0 w 8690019"/>
              <a:gd name="connsiteY13" fmla="*/ 545311 h 4890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90019" h="4890321">
                <a:moveTo>
                  <a:pt x="682926" y="162580"/>
                </a:moveTo>
                <a:lnTo>
                  <a:pt x="300195" y="545311"/>
                </a:lnTo>
                <a:lnTo>
                  <a:pt x="4345009" y="4590125"/>
                </a:lnTo>
                <a:lnTo>
                  <a:pt x="8389823" y="545311"/>
                </a:lnTo>
                <a:lnTo>
                  <a:pt x="8007092" y="162580"/>
                </a:lnTo>
                <a:close/>
                <a:moveTo>
                  <a:pt x="545311" y="0"/>
                </a:moveTo>
                <a:lnTo>
                  <a:pt x="554062" y="0"/>
                </a:lnTo>
                <a:lnTo>
                  <a:pt x="845505" y="0"/>
                </a:lnTo>
                <a:lnTo>
                  <a:pt x="7844512" y="0"/>
                </a:lnTo>
                <a:lnTo>
                  <a:pt x="8059762" y="0"/>
                </a:lnTo>
                <a:lnTo>
                  <a:pt x="8144709" y="0"/>
                </a:lnTo>
                <a:lnTo>
                  <a:pt x="8690019" y="545311"/>
                </a:lnTo>
                <a:lnTo>
                  <a:pt x="4345009" y="4890321"/>
                </a:lnTo>
                <a:lnTo>
                  <a:pt x="0" y="5453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43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1115" cy="68580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8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2778919" y="1"/>
            <a:ext cx="6365081" cy="43656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0" y="2182813"/>
            <a:ext cx="2778919" cy="21828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7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262336" y="236983"/>
            <a:ext cx="3144564" cy="3370705"/>
          </a:xfrm>
          <a:custGeom>
            <a:avLst/>
            <a:gdLst>
              <a:gd name="connsiteX0" fmla="*/ 1685353 w 3370705"/>
              <a:gd name="connsiteY0" fmla="*/ 0 h 3370705"/>
              <a:gd name="connsiteX1" fmla="*/ 3370705 w 3370705"/>
              <a:gd name="connsiteY1" fmla="*/ 1685353 h 3370705"/>
              <a:gd name="connsiteX2" fmla="*/ 1685353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3" y="0"/>
                </a:moveTo>
                <a:lnTo>
                  <a:pt x="3370705" y="1685353"/>
                </a:lnTo>
                <a:lnTo>
                  <a:pt x="1685353" y="3370705"/>
                </a:lnTo>
                <a:lnTo>
                  <a:pt x="0" y="168535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507999" y="3"/>
            <a:ext cx="3155358" cy="1685353"/>
          </a:xfrm>
          <a:custGeom>
            <a:avLst/>
            <a:gdLst>
              <a:gd name="connsiteX0" fmla="*/ 1 w 3370705"/>
              <a:gd name="connsiteY0" fmla="*/ 0 h 1685353"/>
              <a:gd name="connsiteX1" fmla="*/ 3370704 w 3370705"/>
              <a:gd name="connsiteY1" fmla="*/ 0 h 1685353"/>
              <a:gd name="connsiteX2" fmla="*/ 3370705 w 3370705"/>
              <a:gd name="connsiteY2" fmla="*/ 1 h 1685353"/>
              <a:gd name="connsiteX3" fmla="*/ 1685352 w 3370705"/>
              <a:gd name="connsiteY3" fmla="*/ 1685353 h 1685353"/>
              <a:gd name="connsiteX4" fmla="*/ 0 w 3370705"/>
              <a:gd name="connsiteY4" fmla="*/ 1 h 168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705" h="1685353">
                <a:moveTo>
                  <a:pt x="1" y="0"/>
                </a:moveTo>
                <a:lnTo>
                  <a:pt x="3370704" y="0"/>
                </a:lnTo>
                <a:lnTo>
                  <a:pt x="3370705" y="1"/>
                </a:lnTo>
                <a:lnTo>
                  <a:pt x="1685352" y="1685353"/>
                </a:lnTo>
                <a:lnTo>
                  <a:pt x="0" y="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021879" y="3"/>
            <a:ext cx="3150321" cy="1685353"/>
          </a:xfrm>
          <a:custGeom>
            <a:avLst/>
            <a:gdLst>
              <a:gd name="connsiteX0" fmla="*/ 1 w 3370705"/>
              <a:gd name="connsiteY0" fmla="*/ 0 h 1685353"/>
              <a:gd name="connsiteX1" fmla="*/ 3370704 w 3370705"/>
              <a:gd name="connsiteY1" fmla="*/ 0 h 1685353"/>
              <a:gd name="connsiteX2" fmla="*/ 3370705 w 3370705"/>
              <a:gd name="connsiteY2" fmla="*/ 1 h 1685353"/>
              <a:gd name="connsiteX3" fmla="*/ 1685352 w 3370705"/>
              <a:gd name="connsiteY3" fmla="*/ 1685353 h 1685353"/>
              <a:gd name="connsiteX4" fmla="*/ 0 w 3370705"/>
              <a:gd name="connsiteY4" fmla="*/ 1 h 168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705" h="1685353">
                <a:moveTo>
                  <a:pt x="1" y="0"/>
                </a:moveTo>
                <a:lnTo>
                  <a:pt x="3370704" y="0"/>
                </a:lnTo>
                <a:lnTo>
                  <a:pt x="3370705" y="1"/>
                </a:lnTo>
                <a:lnTo>
                  <a:pt x="1685352" y="1685353"/>
                </a:lnTo>
                <a:lnTo>
                  <a:pt x="0" y="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57275" y="0"/>
            <a:ext cx="6772275" cy="6858000"/>
          </a:xfrm>
          <a:prstGeom prst="parallelogram">
            <a:avLst>
              <a:gd name="adj" fmla="val 69722"/>
            </a:avLst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9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489260" y="838018"/>
            <a:ext cx="9004788" cy="5174978"/>
          </a:xfrm>
          <a:custGeom>
            <a:avLst/>
            <a:gdLst>
              <a:gd name="connsiteX0" fmla="*/ 3588658 w 10921843"/>
              <a:gd name="connsiteY0" fmla="*/ 3216956 h 6145705"/>
              <a:gd name="connsiteX1" fmla="*/ 5279572 w 10921843"/>
              <a:gd name="connsiteY1" fmla="*/ 6145705 h 6145705"/>
              <a:gd name="connsiteX2" fmla="*/ 1909332 w 10921843"/>
              <a:gd name="connsiteY2" fmla="*/ 6139015 h 6145705"/>
              <a:gd name="connsiteX3" fmla="*/ 3807077 w 10921843"/>
              <a:gd name="connsiteY3" fmla="*/ 3216955 h 6145705"/>
              <a:gd name="connsiteX4" fmla="*/ 7188904 w 10921843"/>
              <a:gd name="connsiteY4" fmla="*/ 3216955 h 6145705"/>
              <a:gd name="connsiteX5" fmla="*/ 5497990 w 10921843"/>
              <a:gd name="connsiteY5" fmla="*/ 6132324 h 6145705"/>
              <a:gd name="connsiteX6" fmla="*/ 3370240 w 10921843"/>
              <a:gd name="connsiteY6" fmla="*/ 3203576 h 6145705"/>
              <a:gd name="connsiteX7" fmla="*/ 1679326 w 10921843"/>
              <a:gd name="connsiteY7" fmla="*/ 6132325 h 6145705"/>
              <a:gd name="connsiteX8" fmla="*/ 0 w 10921843"/>
              <a:gd name="connsiteY8" fmla="*/ 3210266 h 6145705"/>
              <a:gd name="connsiteX9" fmla="*/ 9230929 w 10921843"/>
              <a:gd name="connsiteY9" fmla="*/ 118155 h 6145705"/>
              <a:gd name="connsiteX10" fmla="*/ 10921843 w 10921843"/>
              <a:gd name="connsiteY10" fmla="*/ 3033524 h 6145705"/>
              <a:gd name="connsiteX11" fmla="*/ 7540015 w 10921843"/>
              <a:gd name="connsiteY11" fmla="*/ 3033524 h 6145705"/>
              <a:gd name="connsiteX12" fmla="*/ 5497990 w 10921843"/>
              <a:gd name="connsiteY12" fmla="*/ 118155 h 6145705"/>
              <a:gd name="connsiteX13" fmla="*/ 7188904 w 10921843"/>
              <a:gd name="connsiteY13" fmla="*/ 3033524 h 6145705"/>
              <a:gd name="connsiteX14" fmla="*/ 3807077 w 10921843"/>
              <a:gd name="connsiteY14" fmla="*/ 3033524 h 6145705"/>
              <a:gd name="connsiteX15" fmla="*/ 9047139 w 10921843"/>
              <a:gd name="connsiteY15" fmla="*/ 0 h 6145705"/>
              <a:gd name="connsiteX16" fmla="*/ 7356225 w 10921843"/>
              <a:gd name="connsiteY16" fmla="*/ 2928749 h 6145705"/>
              <a:gd name="connsiteX17" fmla="*/ 5676898 w 10921843"/>
              <a:gd name="connsiteY17" fmla="*/ 6690 h 614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921843" h="6145705">
                <a:moveTo>
                  <a:pt x="3588658" y="3216956"/>
                </a:moveTo>
                <a:lnTo>
                  <a:pt x="5279572" y="6145705"/>
                </a:lnTo>
                <a:lnTo>
                  <a:pt x="1909332" y="6139015"/>
                </a:lnTo>
                <a:close/>
                <a:moveTo>
                  <a:pt x="3807077" y="3216955"/>
                </a:moveTo>
                <a:lnTo>
                  <a:pt x="7188904" y="3216955"/>
                </a:lnTo>
                <a:lnTo>
                  <a:pt x="5497990" y="6132324"/>
                </a:lnTo>
                <a:close/>
                <a:moveTo>
                  <a:pt x="3370240" y="3203576"/>
                </a:moveTo>
                <a:lnTo>
                  <a:pt x="1679326" y="6132325"/>
                </a:lnTo>
                <a:lnTo>
                  <a:pt x="0" y="3210266"/>
                </a:lnTo>
                <a:close/>
                <a:moveTo>
                  <a:pt x="9230929" y="118155"/>
                </a:moveTo>
                <a:lnTo>
                  <a:pt x="10921843" y="3033524"/>
                </a:lnTo>
                <a:lnTo>
                  <a:pt x="7540015" y="3033524"/>
                </a:lnTo>
                <a:close/>
                <a:moveTo>
                  <a:pt x="5497990" y="118155"/>
                </a:moveTo>
                <a:lnTo>
                  <a:pt x="7188904" y="3033524"/>
                </a:lnTo>
                <a:lnTo>
                  <a:pt x="3807077" y="3033524"/>
                </a:lnTo>
                <a:close/>
                <a:moveTo>
                  <a:pt x="9047139" y="0"/>
                </a:moveTo>
                <a:lnTo>
                  <a:pt x="7356225" y="2928749"/>
                </a:lnTo>
                <a:lnTo>
                  <a:pt x="5676898" y="66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52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99484" y="0"/>
            <a:ext cx="3744516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060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7892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94" y="1977122"/>
            <a:ext cx="3856264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28458" y="1977121"/>
            <a:ext cx="3954236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75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94" y="1977122"/>
            <a:ext cx="3856264" cy="4031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28458" y="1977124"/>
            <a:ext cx="3954236" cy="7660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28458" y="4905831"/>
            <a:ext cx="3954236" cy="1103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39343" y="2808515"/>
            <a:ext cx="3943350" cy="2031998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35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51768" y="1977122"/>
            <a:ext cx="2575151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5994" y="1977121"/>
            <a:ext cx="2575151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907543" y="1977121"/>
            <a:ext cx="2575151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99997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94" y="1977121"/>
            <a:ext cx="2575151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07543" y="1977121"/>
            <a:ext cx="2575151" cy="3567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58230" y="1977121"/>
            <a:ext cx="2543856" cy="693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58230" y="4905829"/>
            <a:ext cx="2543856" cy="6386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>
              <a:defRPr>
                <a:latin typeface="Neris Light" panose="00000400000000000000" pitchFamily="50" charset="0"/>
              </a:defRPr>
            </a:lvl2pPr>
            <a:lvl3pPr>
              <a:defRPr>
                <a:latin typeface="Neris Light" panose="00000400000000000000" pitchFamily="50" charset="0"/>
              </a:defRPr>
            </a:lvl3pPr>
            <a:lvl4pPr>
              <a:defRPr>
                <a:latin typeface="Neris Light" panose="00000400000000000000" pitchFamily="50" charset="0"/>
              </a:defRPr>
            </a:lvl4pPr>
            <a:lvl5pPr>
              <a:defRPr>
                <a:latin typeface="Neris Light" panose="00000400000000000000" pitchFamily="50" charset="0"/>
              </a:defRPr>
            </a:lvl5pPr>
          </a:lstStyle>
          <a:p>
            <a:pPr lvl="0"/>
            <a:r>
              <a:rPr lang="id-ID" dirty="0"/>
              <a:t>Insert Content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76601" y="2772230"/>
            <a:ext cx="2525486" cy="2031998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76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086741" y="0"/>
            <a:ext cx="3485260" cy="1733550"/>
          </a:xfrm>
          <a:custGeom>
            <a:avLst/>
            <a:gdLst>
              <a:gd name="connsiteX0" fmla="*/ 0 w 3467100"/>
              <a:gd name="connsiteY0" fmla="*/ 0 h 1733550"/>
              <a:gd name="connsiteX1" fmla="*/ 3467100 w 3467100"/>
              <a:gd name="connsiteY1" fmla="*/ 0 h 1733550"/>
              <a:gd name="connsiteX2" fmla="*/ 1733550 w 3467100"/>
              <a:gd name="connsiteY2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7100" h="1733550">
                <a:moveTo>
                  <a:pt x="0" y="0"/>
                </a:moveTo>
                <a:lnTo>
                  <a:pt x="3467100" y="0"/>
                </a:lnTo>
                <a:lnTo>
                  <a:pt x="1733550" y="173355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3467257" cy="1733550"/>
          </a:xfrm>
          <a:custGeom>
            <a:avLst/>
            <a:gdLst>
              <a:gd name="connsiteX0" fmla="*/ 0 w 3467100"/>
              <a:gd name="connsiteY0" fmla="*/ 0 h 1733550"/>
              <a:gd name="connsiteX1" fmla="*/ 3467100 w 3467100"/>
              <a:gd name="connsiteY1" fmla="*/ 0 h 1733550"/>
              <a:gd name="connsiteX2" fmla="*/ 1733550 w 3467100"/>
              <a:gd name="connsiteY2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7100" h="1733550">
                <a:moveTo>
                  <a:pt x="0" y="0"/>
                </a:moveTo>
                <a:lnTo>
                  <a:pt x="3467100" y="0"/>
                </a:lnTo>
                <a:lnTo>
                  <a:pt x="1733550" y="173355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2060553" y="190500"/>
            <a:ext cx="5022896" cy="5010150"/>
          </a:xfrm>
          <a:custGeom>
            <a:avLst/>
            <a:gdLst>
              <a:gd name="connsiteX0" fmla="*/ 2505075 w 5010150"/>
              <a:gd name="connsiteY0" fmla="*/ 0 h 5010150"/>
              <a:gd name="connsiteX1" fmla="*/ 5010150 w 5010150"/>
              <a:gd name="connsiteY1" fmla="*/ 2505075 h 5010150"/>
              <a:gd name="connsiteX2" fmla="*/ 2505075 w 5010150"/>
              <a:gd name="connsiteY2" fmla="*/ 5010150 h 5010150"/>
              <a:gd name="connsiteX3" fmla="*/ 0 w 5010150"/>
              <a:gd name="connsiteY3" fmla="*/ 2505075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010150">
                <a:moveTo>
                  <a:pt x="2505075" y="0"/>
                </a:moveTo>
                <a:lnTo>
                  <a:pt x="5010150" y="2505075"/>
                </a:lnTo>
                <a:lnTo>
                  <a:pt x="2505075" y="5010150"/>
                </a:lnTo>
                <a:lnTo>
                  <a:pt x="0" y="250507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03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32860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3894138"/>
            <a:ext cx="1703785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36874" y="3894138"/>
            <a:ext cx="1703785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03785" y="1935164"/>
            <a:ext cx="5732859" cy="2987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440216" y="1"/>
            <a:ext cx="1703785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5798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43175" cy="33909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467100"/>
            <a:ext cx="2543175" cy="33909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600325" y="0"/>
            <a:ext cx="2543175" cy="33909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600325" y="3467100"/>
            <a:ext cx="2543175" cy="33909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82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5339" y="0"/>
            <a:ext cx="1692624" cy="33909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12700 w 2556329"/>
              <a:gd name="connsiteY3" fmla="*/ 2438400 h 3390900"/>
              <a:gd name="connsiteX4" fmla="*/ 0 w 2556329"/>
              <a:gd name="connsiteY4" fmla="*/ 0 h 3390900"/>
              <a:gd name="connsiteX0" fmla="*/ 7119 w 2563448"/>
              <a:gd name="connsiteY0" fmla="*/ 0 h 3390900"/>
              <a:gd name="connsiteX1" fmla="*/ 2563448 w 2563448"/>
              <a:gd name="connsiteY1" fmla="*/ 0 h 3390900"/>
              <a:gd name="connsiteX2" fmla="*/ 2563448 w 2563448"/>
              <a:gd name="connsiteY2" fmla="*/ 3390900 h 3390900"/>
              <a:gd name="connsiteX3" fmla="*/ 769 w 2563448"/>
              <a:gd name="connsiteY3" fmla="*/ 2565400 h 3390900"/>
              <a:gd name="connsiteX4" fmla="*/ 7119 w 2563448"/>
              <a:gd name="connsiteY4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448" h="3390900">
                <a:moveTo>
                  <a:pt x="7119" y="0"/>
                </a:moveTo>
                <a:lnTo>
                  <a:pt x="2563448" y="0"/>
                </a:lnTo>
                <a:lnTo>
                  <a:pt x="2563448" y="3390900"/>
                </a:lnTo>
                <a:lnTo>
                  <a:pt x="769" y="2565400"/>
                </a:lnTo>
                <a:cubicBezTo>
                  <a:pt x="-3464" y="1752600"/>
                  <a:pt x="11352" y="812800"/>
                  <a:pt x="7119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-4762" y="2654300"/>
            <a:ext cx="1692116" cy="42037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62679"/>
              <a:gd name="connsiteY0" fmla="*/ 0 h 4203700"/>
              <a:gd name="connsiteX1" fmla="*/ 2562679 w 2562679"/>
              <a:gd name="connsiteY1" fmla="*/ 812800 h 4203700"/>
              <a:gd name="connsiteX2" fmla="*/ 2562679 w 2562679"/>
              <a:gd name="connsiteY2" fmla="*/ 4203700 h 4203700"/>
              <a:gd name="connsiteX3" fmla="*/ 6350 w 2562679"/>
              <a:gd name="connsiteY3" fmla="*/ 4203700 h 4203700"/>
              <a:gd name="connsiteX4" fmla="*/ 0 w 2562679"/>
              <a:gd name="connsiteY4" fmla="*/ 0 h 4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679" h="4203700">
                <a:moveTo>
                  <a:pt x="0" y="0"/>
                </a:moveTo>
                <a:lnTo>
                  <a:pt x="2562679" y="812800"/>
                </a:lnTo>
                <a:lnTo>
                  <a:pt x="2562679" y="4203700"/>
                </a:lnTo>
                <a:lnTo>
                  <a:pt x="6350" y="4203700"/>
                </a:lnTo>
                <a:cubicBezTo>
                  <a:pt x="4233" y="2802467"/>
                  <a:pt x="2117" y="1401233"/>
                  <a:pt x="0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745900" y="0"/>
            <a:ext cx="1692624" cy="33909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12700 w 2556329"/>
              <a:gd name="connsiteY3" fmla="*/ 2438400 h 3390900"/>
              <a:gd name="connsiteX4" fmla="*/ 0 w 2556329"/>
              <a:gd name="connsiteY4" fmla="*/ 0 h 3390900"/>
              <a:gd name="connsiteX0" fmla="*/ 7119 w 2563448"/>
              <a:gd name="connsiteY0" fmla="*/ 0 h 3390900"/>
              <a:gd name="connsiteX1" fmla="*/ 2563448 w 2563448"/>
              <a:gd name="connsiteY1" fmla="*/ 0 h 3390900"/>
              <a:gd name="connsiteX2" fmla="*/ 2563448 w 2563448"/>
              <a:gd name="connsiteY2" fmla="*/ 3390900 h 3390900"/>
              <a:gd name="connsiteX3" fmla="*/ 769 w 2563448"/>
              <a:gd name="connsiteY3" fmla="*/ 2565400 h 3390900"/>
              <a:gd name="connsiteX4" fmla="*/ 7119 w 2563448"/>
              <a:gd name="connsiteY4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448" h="3390900">
                <a:moveTo>
                  <a:pt x="7119" y="0"/>
                </a:moveTo>
                <a:lnTo>
                  <a:pt x="2563448" y="0"/>
                </a:lnTo>
                <a:lnTo>
                  <a:pt x="2563448" y="3390900"/>
                </a:lnTo>
                <a:lnTo>
                  <a:pt x="769" y="2565400"/>
                </a:lnTo>
                <a:cubicBezTo>
                  <a:pt x="-3464" y="1752600"/>
                  <a:pt x="11352" y="812800"/>
                  <a:pt x="7119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46478" y="2654300"/>
            <a:ext cx="1692116" cy="42037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62679"/>
              <a:gd name="connsiteY0" fmla="*/ 0 h 4203700"/>
              <a:gd name="connsiteX1" fmla="*/ 2562679 w 2562679"/>
              <a:gd name="connsiteY1" fmla="*/ 812800 h 4203700"/>
              <a:gd name="connsiteX2" fmla="*/ 2562679 w 2562679"/>
              <a:gd name="connsiteY2" fmla="*/ 4203700 h 4203700"/>
              <a:gd name="connsiteX3" fmla="*/ 6350 w 2562679"/>
              <a:gd name="connsiteY3" fmla="*/ 4203700 h 4203700"/>
              <a:gd name="connsiteX4" fmla="*/ 0 w 2562679"/>
              <a:gd name="connsiteY4" fmla="*/ 0 h 4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679" h="4203700">
                <a:moveTo>
                  <a:pt x="0" y="0"/>
                </a:moveTo>
                <a:lnTo>
                  <a:pt x="2562679" y="812800"/>
                </a:lnTo>
                <a:lnTo>
                  <a:pt x="2562679" y="4203700"/>
                </a:lnTo>
                <a:lnTo>
                  <a:pt x="6350" y="4203700"/>
                </a:lnTo>
                <a:cubicBezTo>
                  <a:pt x="4233" y="2802467"/>
                  <a:pt x="2117" y="1401233"/>
                  <a:pt x="0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97071" y="0"/>
            <a:ext cx="1692624" cy="33909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12700 w 2556329"/>
              <a:gd name="connsiteY3" fmla="*/ 2438400 h 3390900"/>
              <a:gd name="connsiteX4" fmla="*/ 0 w 2556329"/>
              <a:gd name="connsiteY4" fmla="*/ 0 h 3390900"/>
              <a:gd name="connsiteX0" fmla="*/ 7119 w 2563448"/>
              <a:gd name="connsiteY0" fmla="*/ 0 h 3390900"/>
              <a:gd name="connsiteX1" fmla="*/ 2563448 w 2563448"/>
              <a:gd name="connsiteY1" fmla="*/ 0 h 3390900"/>
              <a:gd name="connsiteX2" fmla="*/ 2563448 w 2563448"/>
              <a:gd name="connsiteY2" fmla="*/ 3390900 h 3390900"/>
              <a:gd name="connsiteX3" fmla="*/ 769 w 2563448"/>
              <a:gd name="connsiteY3" fmla="*/ 2565400 h 3390900"/>
              <a:gd name="connsiteX4" fmla="*/ 7119 w 2563448"/>
              <a:gd name="connsiteY4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448" h="3390900">
                <a:moveTo>
                  <a:pt x="7119" y="0"/>
                </a:moveTo>
                <a:lnTo>
                  <a:pt x="2563448" y="0"/>
                </a:lnTo>
                <a:lnTo>
                  <a:pt x="2563448" y="3390900"/>
                </a:lnTo>
                <a:lnTo>
                  <a:pt x="769" y="2565400"/>
                </a:lnTo>
                <a:cubicBezTo>
                  <a:pt x="-3464" y="1752600"/>
                  <a:pt x="11352" y="812800"/>
                  <a:pt x="7119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497648" y="2654300"/>
            <a:ext cx="1692116" cy="4203700"/>
          </a:xfrm>
          <a:custGeom>
            <a:avLst/>
            <a:gdLst>
              <a:gd name="connsiteX0" fmla="*/ 0 w 2556329"/>
              <a:gd name="connsiteY0" fmla="*/ 0 h 3390900"/>
              <a:gd name="connsiteX1" fmla="*/ 2556329 w 2556329"/>
              <a:gd name="connsiteY1" fmla="*/ 0 h 3390900"/>
              <a:gd name="connsiteX2" fmla="*/ 2556329 w 2556329"/>
              <a:gd name="connsiteY2" fmla="*/ 3390900 h 3390900"/>
              <a:gd name="connsiteX3" fmla="*/ 0 w 2556329"/>
              <a:gd name="connsiteY3" fmla="*/ 3390900 h 3390900"/>
              <a:gd name="connsiteX4" fmla="*/ 0 w 2556329"/>
              <a:gd name="connsiteY4" fmla="*/ 0 h 3390900"/>
              <a:gd name="connsiteX0" fmla="*/ 0 w 2562679"/>
              <a:gd name="connsiteY0" fmla="*/ 0 h 4203700"/>
              <a:gd name="connsiteX1" fmla="*/ 2562679 w 2562679"/>
              <a:gd name="connsiteY1" fmla="*/ 812800 h 4203700"/>
              <a:gd name="connsiteX2" fmla="*/ 2562679 w 2562679"/>
              <a:gd name="connsiteY2" fmla="*/ 4203700 h 4203700"/>
              <a:gd name="connsiteX3" fmla="*/ 6350 w 2562679"/>
              <a:gd name="connsiteY3" fmla="*/ 4203700 h 4203700"/>
              <a:gd name="connsiteX4" fmla="*/ 0 w 2562679"/>
              <a:gd name="connsiteY4" fmla="*/ 0 h 4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679" h="4203700">
                <a:moveTo>
                  <a:pt x="0" y="0"/>
                </a:moveTo>
                <a:lnTo>
                  <a:pt x="2562679" y="812800"/>
                </a:lnTo>
                <a:lnTo>
                  <a:pt x="2562679" y="4203700"/>
                </a:lnTo>
                <a:lnTo>
                  <a:pt x="6350" y="4203700"/>
                </a:lnTo>
                <a:cubicBezTo>
                  <a:pt x="4233" y="2802467"/>
                  <a:pt x="2117" y="1401233"/>
                  <a:pt x="0" y="0"/>
                </a:cubicBez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69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4506686" cy="6870700"/>
          </a:xfrm>
          <a:custGeom>
            <a:avLst/>
            <a:gdLst>
              <a:gd name="connsiteX0" fmla="*/ 0 w 5143500"/>
              <a:gd name="connsiteY0" fmla="*/ 0 h 6858000"/>
              <a:gd name="connsiteX1" fmla="*/ 5143500 w 5143500"/>
              <a:gd name="connsiteY1" fmla="*/ 0 h 6858000"/>
              <a:gd name="connsiteX2" fmla="*/ 5143500 w 5143500"/>
              <a:gd name="connsiteY2" fmla="*/ 6858000 h 6858000"/>
              <a:gd name="connsiteX3" fmla="*/ 0 w 5143500"/>
              <a:gd name="connsiteY3" fmla="*/ 6858000 h 6858000"/>
              <a:gd name="connsiteX4" fmla="*/ 0 w 5143500"/>
              <a:gd name="connsiteY4" fmla="*/ 0 h 6858000"/>
              <a:gd name="connsiteX0" fmla="*/ 0 w 6489700"/>
              <a:gd name="connsiteY0" fmla="*/ 0 h 6870700"/>
              <a:gd name="connsiteX1" fmla="*/ 5143500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700" h="6870700">
                <a:moveTo>
                  <a:pt x="0" y="0"/>
                </a:moveTo>
                <a:lnTo>
                  <a:pt x="5143500" y="0"/>
                </a:lnTo>
                <a:lnTo>
                  <a:pt x="6489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id-ID" dirty="0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22891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426844" y="355627"/>
            <a:ext cx="4267633" cy="6106225"/>
          </a:xfrm>
          <a:custGeom>
            <a:avLst/>
            <a:gdLst>
              <a:gd name="connsiteX0" fmla="*/ 4987178 w 5690177"/>
              <a:gd name="connsiteY0" fmla="*/ 5837311 h 6106225"/>
              <a:gd name="connsiteX1" fmla="*/ 5237240 w 5690177"/>
              <a:gd name="connsiteY1" fmla="*/ 5837311 h 6106225"/>
              <a:gd name="connsiteX2" fmla="*/ 5237240 w 5690177"/>
              <a:gd name="connsiteY2" fmla="*/ 6087373 h 6106225"/>
              <a:gd name="connsiteX3" fmla="*/ 4987178 w 5690177"/>
              <a:gd name="connsiteY3" fmla="*/ 6087373 h 6106225"/>
              <a:gd name="connsiteX4" fmla="*/ 1121992 w 5690177"/>
              <a:gd name="connsiteY4" fmla="*/ 5194527 h 6106225"/>
              <a:gd name="connsiteX5" fmla="*/ 1622916 w 5690177"/>
              <a:gd name="connsiteY5" fmla="*/ 5194527 h 6106225"/>
              <a:gd name="connsiteX6" fmla="*/ 1622916 w 5690177"/>
              <a:gd name="connsiteY6" fmla="*/ 5695452 h 6106225"/>
              <a:gd name="connsiteX7" fmla="*/ 1121992 w 5690177"/>
              <a:gd name="connsiteY7" fmla="*/ 5695452 h 6106225"/>
              <a:gd name="connsiteX8" fmla="*/ 1734292 w 5690177"/>
              <a:gd name="connsiteY8" fmla="*/ 5194526 h 6106225"/>
              <a:gd name="connsiteX9" fmla="*/ 2645991 w 5690177"/>
              <a:gd name="connsiteY9" fmla="*/ 5194526 h 6106225"/>
              <a:gd name="connsiteX10" fmla="*/ 2645991 w 5690177"/>
              <a:gd name="connsiteY10" fmla="*/ 6106225 h 6106225"/>
              <a:gd name="connsiteX11" fmla="*/ 1734292 w 5690177"/>
              <a:gd name="connsiteY11" fmla="*/ 6106225 h 6106225"/>
              <a:gd name="connsiteX12" fmla="*/ 660196 w 5690177"/>
              <a:gd name="connsiteY12" fmla="*/ 4969698 h 6106225"/>
              <a:gd name="connsiteX13" fmla="*/ 910258 w 5690177"/>
              <a:gd name="connsiteY13" fmla="*/ 4969698 h 6106225"/>
              <a:gd name="connsiteX14" fmla="*/ 910258 w 5690177"/>
              <a:gd name="connsiteY14" fmla="*/ 5219760 h 6106225"/>
              <a:gd name="connsiteX15" fmla="*/ 660196 w 5690177"/>
              <a:gd name="connsiteY15" fmla="*/ 5219760 h 6106225"/>
              <a:gd name="connsiteX16" fmla="*/ 1008984 w 5690177"/>
              <a:gd name="connsiteY16" fmla="*/ 3895224 h 6106225"/>
              <a:gd name="connsiteX17" fmla="*/ 1883991 w 5690177"/>
              <a:gd name="connsiteY17" fmla="*/ 3895224 h 6106225"/>
              <a:gd name="connsiteX18" fmla="*/ 1883991 w 5690177"/>
              <a:gd name="connsiteY18" fmla="*/ 4770232 h 6106225"/>
              <a:gd name="connsiteX19" fmla="*/ 1008984 w 5690177"/>
              <a:gd name="connsiteY19" fmla="*/ 4770232 h 6106225"/>
              <a:gd name="connsiteX20" fmla="*/ 0 w 5690177"/>
              <a:gd name="connsiteY20" fmla="*/ 3895224 h 6106225"/>
              <a:gd name="connsiteX21" fmla="*/ 883517 w 5690177"/>
              <a:gd name="connsiteY21" fmla="*/ 3895224 h 6106225"/>
              <a:gd name="connsiteX22" fmla="*/ 883517 w 5690177"/>
              <a:gd name="connsiteY22" fmla="*/ 4778741 h 6106225"/>
              <a:gd name="connsiteX23" fmla="*/ 0 w 5690177"/>
              <a:gd name="connsiteY23" fmla="*/ 4778741 h 6106225"/>
              <a:gd name="connsiteX24" fmla="*/ 2757367 w 5690177"/>
              <a:gd name="connsiteY24" fmla="*/ 3862817 h 6106225"/>
              <a:gd name="connsiteX25" fmla="*/ 4856892 w 5690177"/>
              <a:gd name="connsiteY25" fmla="*/ 3862817 h 6106225"/>
              <a:gd name="connsiteX26" fmla="*/ 4856892 w 5690177"/>
              <a:gd name="connsiteY26" fmla="*/ 5962342 h 6106225"/>
              <a:gd name="connsiteX27" fmla="*/ 2757367 w 5690177"/>
              <a:gd name="connsiteY27" fmla="*/ 5962342 h 6106225"/>
              <a:gd name="connsiteX28" fmla="*/ 1121992 w 5690177"/>
              <a:gd name="connsiteY28" fmla="*/ 3570729 h 6106225"/>
              <a:gd name="connsiteX29" fmla="*/ 2645991 w 5690177"/>
              <a:gd name="connsiteY29" fmla="*/ 3570729 h 6106225"/>
              <a:gd name="connsiteX30" fmla="*/ 2645991 w 5690177"/>
              <a:gd name="connsiteY30" fmla="*/ 5094729 h 6106225"/>
              <a:gd name="connsiteX31" fmla="*/ 1121992 w 5690177"/>
              <a:gd name="connsiteY31" fmla="*/ 5094729 h 6106225"/>
              <a:gd name="connsiteX32" fmla="*/ 1121992 w 5690177"/>
              <a:gd name="connsiteY32" fmla="*/ 4877584 h 6106225"/>
              <a:gd name="connsiteX33" fmla="*/ 1985389 w 5690177"/>
              <a:gd name="connsiteY33" fmla="*/ 4877584 h 6106225"/>
              <a:gd name="connsiteX34" fmla="*/ 1985389 w 5690177"/>
              <a:gd name="connsiteY34" fmla="*/ 3788147 h 6106225"/>
              <a:gd name="connsiteX35" fmla="*/ 1121992 w 5690177"/>
              <a:gd name="connsiteY35" fmla="*/ 3788147 h 6106225"/>
              <a:gd name="connsiteX36" fmla="*/ 2757367 w 5690177"/>
              <a:gd name="connsiteY36" fmla="*/ 3547869 h 6106225"/>
              <a:gd name="connsiteX37" fmla="*/ 2997645 w 5690177"/>
              <a:gd name="connsiteY37" fmla="*/ 3547869 h 6106225"/>
              <a:gd name="connsiteX38" fmla="*/ 2997645 w 5690177"/>
              <a:gd name="connsiteY38" fmla="*/ 3788147 h 6106225"/>
              <a:gd name="connsiteX39" fmla="*/ 2757367 w 5690177"/>
              <a:gd name="connsiteY39" fmla="*/ 3788147 h 6106225"/>
              <a:gd name="connsiteX40" fmla="*/ 384367 w 5690177"/>
              <a:gd name="connsiteY40" fmla="*/ 3387286 h 6106225"/>
              <a:gd name="connsiteX41" fmla="*/ 785228 w 5690177"/>
              <a:gd name="connsiteY41" fmla="*/ 3387286 h 6106225"/>
              <a:gd name="connsiteX42" fmla="*/ 785228 w 5690177"/>
              <a:gd name="connsiteY42" fmla="*/ 3788147 h 6106225"/>
              <a:gd name="connsiteX43" fmla="*/ 384367 w 5690177"/>
              <a:gd name="connsiteY43" fmla="*/ 3788147 h 6106225"/>
              <a:gd name="connsiteX44" fmla="*/ 3101401 w 5690177"/>
              <a:gd name="connsiteY44" fmla="*/ 3200945 h 6106225"/>
              <a:gd name="connsiteX45" fmla="*/ 5617589 w 5690177"/>
              <a:gd name="connsiteY45" fmla="*/ 3200945 h 6106225"/>
              <a:gd name="connsiteX46" fmla="*/ 5617589 w 5690177"/>
              <a:gd name="connsiteY46" fmla="*/ 5717133 h 6106225"/>
              <a:gd name="connsiteX47" fmla="*/ 4975332 w 5690177"/>
              <a:gd name="connsiteY47" fmla="*/ 5717133 h 6106225"/>
              <a:gd name="connsiteX48" fmla="*/ 4975332 w 5690177"/>
              <a:gd name="connsiteY48" fmla="*/ 3758042 h 6106225"/>
              <a:gd name="connsiteX49" fmla="*/ 3101401 w 5690177"/>
              <a:gd name="connsiteY49" fmla="*/ 3758042 h 6106225"/>
              <a:gd name="connsiteX50" fmla="*/ 3084732 w 5690177"/>
              <a:gd name="connsiteY50" fmla="*/ 2685119 h 6106225"/>
              <a:gd name="connsiteX51" fmla="*/ 3488524 w 5690177"/>
              <a:gd name="connsiteY51" fmla="*/ 2685119 h 6106225"/>
              <a:gd name="connsiteX52" fmla="*/ 3488524 w 5690177"/>
              <a:gd name="connsiteY52" fmla="*/ 3088911 h 6106225"/>
              <a:gd name="connsiteX53" fmla="*/ 3084732 w 5690177"/>
              <a:gd name="connsiteY53" fmla="*/ 3088911 h 6106225"/>
              <a:gd name="connsiteX54" fmla="*/ 535166 w 5690177"/>
              <a:gd name="connsiteY54" fmla="*/ 1713588 h 6106225"/>
              <a:gd name="connsiteX55" fmla="*/ 785227 w 5690177"/>
              <a:gd name="connsiteY55" fmla="*/ 1713588 h 6106225"/>
              <a:gd name="connsiteX56" fmla="*/ 785227 w 5690177"/>
              <a:gd name="connsiteY56" fmla="*/ 1963649 h 6106225"/>
              <a:gd name="connsiteX57" fmla="*/ 535166 w 5690177"/>
              <a:gd name="connsiteY57" fmla="*/ 1963649 h 6106225"/>
              <a:gd name="connsiteX58" fmla="*/ 3621647 w 5690177"/>
              <a:gd name="connsiteY58" fmla="*/ 1630794 h 6106225"/>
              <a:gd name="connsiteX59" fmla="*/ 5079766 w 5690177"/>
              <a:gd name="connsiteY59" fmla="*/ 1630794 h 6106225"/>
              <a:gd name="connsiteX60" fmla="*/ 5079766 w 5690177"/>
              <a:gd name="connsiteY60" fmla="*/ 3088911 h 6106225"/>
              <a:gd name="connsiteX61" fmla="*/ 3621647 w 5690177"/>
              <a:gd name="connsiteY61" fmla="*/ 3088911 h 6106225"/>
              <a:gd name="connsiteX62" fmla="*/ 5189871 w 5690177"/>
              <a:gd name="connsiteY62" fmla="*/ 1630793 h 6106225"/>
              <a:gd name="connsiteX63" fmla="*/ 5690177 w 5690177"/>
              <a:gd name="connsiteY63" fmla="*/ 1630793 h 6106225"/>
              <a:gd name="connsiteX64" fmla="*/ 5690177 w 5690177"/>
              <a:gd name="connsiteY64" fmla="*/ 2131098 h 6106225"/>
              <a:gd name="connsiteX65" fmla="*/ 5189871 w 5690177"/>
              <a:gd name="connsiteY65" fmla="*/ 2131098 h 6106225"/>
              <a:gd name="connsiteX66" fmla="*/ 1012933 w 5690177"/>
              <a:gd name="connsiteY66" fmla="*/ 1526019 h 6106225"/>
              <a:gd name="connsiteX67" fmla="*/ 1862017 w 5690177"/>
              <a:gd name="connsiteY67" fmla="*/ 1526019 h 6106225"/>
              <a:gd name="connsiteX68" fmla="*/ 1862017 w 5690177"/>
              <a:gd name="connsiteY68" fmla="*/ 2687160 h 6106225"/>
              <a:gd name="connsiteX69" fmla="*/ 2957846 w 5690177"/>
              <a:gd name="connsiteY69" fmla="*/ 2687160 h 6106225"/>
              <a:gd name="connsiteX70" fmla="*/ 2957846 w 5690177"/>
              <a:gd name="connsiteY70" fmla="*/ 3470931 h 6106225"/>
              <a:gd name="connsiteX71" fmla="*/ 1012933 w 5690177"/>
              <a:gd name="connsiteY71" fmla="*/ 3470931 h 6106225"/>
              <a:gd name="connsiteX72" fmla="*/ 4350706 w 5690177"/>
              <a:gd name="connsiteY72" fmla="*/ 993687 h 6106225"/>
              <a:gd name="connsiteX73" fmla="*/ 4851012 w 5690177"/>
              <a:gd name="connsiteY73" fmla="*/ 993687 h 6106225"/>
              <a:gd name="connsiteX74" fmla="*/ 4851012 w 5690177"/>
              <a:gd name="connsiteY74" fmla="*/ 1493993 h 6106225"/>
              <a:gd name="connsiteX75" fmla="*/ 4350706 w 5690177"/>
              <a:gd name="connsiteY75" fmla="*/ 1493993 h 6106225"/>
              <a:gd name="connsiteX76" fmla="*/ 5266913 w 5690177"/>
              <a:gd name="connsiteY76" fmla="*/ 926489 h 6106225"/>
              <a:gd name="connsiteX77" fmla="*/ 5516975 w 5690177"/>
              <a:gd name="connsiteY77" fmla="*/ 926489 h 6106225"/>
              <a:gd name="connsiteX78" fmla="*/ 5516975 w 5690177"/>
              <a:gd name="connsiteY78" fmla="*/ 1176551 h 6106225"/>
              <a:gd name="connsiteX79" fmla="*/ 5266913 w 5690177"/>
              <a:gd name="connsiteY79" fmla="*/ 1176551 h 6106225"/>
              <a:gd name="connsiteX80" fmla="*/ 258517 w 5690177"/>
              <a:gd name="connsiteY80" fmla="*/ 587804 h 6106225"/>
              <a:gd name="connsiteX81" fmla="*/ 935891 w 5690177"/>
              <a:gd name="connsiteY81" fmla="*/ 587804 h 6106225"/>
              <a:gd name="connsiteX82" fmla="*/ 935891 w 5690177"/>
              <a:gd name="connsiteY82" fmla="*/ 1265177 h 6106225"/>
              <a:gd name="connsiteX83" fmla="*/ 258517 w 5690177"/>
              <a:gd name="connsiteY83" fmla="*/ 1265177 h 6106225"/>
              <a:gd name="connsiteX84" fmla="*/ 1985389 w 5690177"/>
              <a:gd name="connsiteY84" fmla="*/ 341061 h 6106225"/>
              <a:gd name="connsiteX85" fmla="*/ 4217414 w 5690177"/>
              <a:gd name="connsiteY85" fmla="*/ 341061 h 6106225"/>
              <a:gd name="connsiteX86" fmla="*/ 4217414 w 5690177"/>
              <a:gd name="connsiteY86" fmla="*/ 1526019 h 6106225"/>
              <a:gd name="connsiteX87" fmla="*/ 3512449 w 5690177"/>
              <a:gd name="connsiteY87" fmla="*/ 1526019 h 6106225"/>
              <a:gd name="connsiteX88" fmla="*/ 3512449 w 5690177"/>
              <a:gd name="connsiteY88" fmla="*/ 2573085 h 6106225"/>
              <a:gd name="connsiteX89" fmla="*/ 1985389 w 5690177"/>
              <a:gd name="connsiteY89" fmla="*/ 2573085 h 6106225"/>
              <a:gd name="connsiteX90" fmla="*/ 3961909 w 5690177"/>
              <a:gd name="connsiteY90" fmla="*/ 0 h 6106225"/>
              <a:gd name="connsiteX91" fmla="*/ 4211971 w 5690177"/>
              <a:gd name="connsiteY91" fmla="*/ 0 h 6106225"/>
              <a:gd name="connsiteX92" fmla="*/ 4211971 w 5690177"/>
              <a:gd name="connsiteY92" fmla="*/ 250062 h 6106225"/>
              <a:gd name="connsiteX93" fmla="*/ 3961909 w 5690177"/>
              <a:gd name="connsiteY93" fmla="*/ 250062 h 610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690177" h="6106225">
                <a:moveTo>
                  <a:pt x="4987178" y="5837311"/>
                </a:moveTo>
                <a:lnTo>
                  <a:pt x="5237240" y="5837311"/>
                </a:lnTo>
                <a:lnTo>
                  <a:pt x="5237240" y="6087373"/>
                </a:lnTo>
                <a:lnTo>
                  <a:pt x="4987178" y="6087373"/>
                </a:lnTo>
                <a:close/>
                <a:moveTo>
                  <a:pt x="1121992" y="5194527"/>
                </a:moveTo>
                <a:lnTo>
                  <a:pt x="1622916" y="5194527"/>
                </a:lnTo>
                <a:lnTo>
                  <a:pt x="1622916" y="5695452"/>
                </a:lnTo>
                <a:lnTo>
                  <a:pt x="1121992" y="5695452"/>
                </a:lnTo>
                <a:close/>
                <a:moveTo>
                  <a:pt x="1734292" y="5194526"/>
                </a:moveTo>
                <a:lnTo>
                  <a:pt x="2645991" y="5194526"/>
                </a:lnTo>
                <a:lnTo>
                  <a:pt x="2645991" y="6106225"/>
                </a:lnTo>
                <a:lnTo>
                  <a:pt x="1734292" y="6106225"/>
                </a:lnTo>
                <a:close/>
                <a:moveTo>
                  <a:pt x="660196" y="4969698"/>
                </a:moveTo>
                <a:lnTo>
                  <a:pt x="910258" y="4969698"/>
                </a:lnTo>
                <a:lnTo>
                  <a:pt x="910258" y="5219760"/>
                </a:lnTo>
                <a:lnTo>
                  <a:pt x="660196" y="5219760"/>
                </a:lnTo>
                <a:close/>
                <a:moveTo>
                  <a:pt x="1008984" y="3895224"/>
                </a:moveTo>
                <a:lnTo>
                  <a:pt x="1883991" y="3895224"/>
                </a:lnTo>
                <a:lnTo>
                  <a:pt x="1883991" y="4770232"/>
                </a:lnTo>
                <a:lnTo>
                  <a:pt x="1008984" y="4770232"/>
                </a:lnTo>
                <a:close/>
                <a:moveTo>
                  <a:pt x="0" y="3895224"/>
                </a:moveTo>
                <a:lnTo>
                  <a:pt x="883517" y="3895224"/>
                </a:lnTo>
                <a:lnTo>
                  <a:pt x="883517" y="4778741"/>
                </a:lnTo>
                <a:lnTo>
                  <a:pt x="0" y="4778741"/>
                </a:lnTo>
                <a:close/>
                <a:moveTo>
                  <a:pt x="2757367" y="3862817"/>
                </a:moveTo>
                <a:lnTo>
                  <a:pt x="4856892" y="3862817"/>
                </a:lnTo>
                <a:lnTo>
                  <a:pt x="4856892" y="5962342"/>
                </a:lnTo>
                <a:lnTo>
                  <a:pt x="2757367" y="5962342"/>
                </a:lnTo>
                <a:close/>
                <a:moveTo>
                  <a:pt x="1121992" y="3570729"/>
                </a:moveTo>
                <a:lnTo>
                  <a:pt x="2645991" y="3570729"/>
                </a:lnTo>
                <a:lnTo>
                  <a:pt x="2645991" y="5094729"/>
                </a:lnTo>
                <a:lnTo>
                  <a:pt x="1121992" y="5094729"/>
                </a:lnTo>
                <a:lnTo>
                  <a:pt x="1121992" y="4877584"/>
                </a:lnTo>
                <a:lnTo>
                  <a:pt x="1985389" y="4877584"/>
                </a:lnTo>
                <a:lnTo>
                  <a:pt x="1985389" y="3788147"/>
                </a:lnTo>
                <a:lnTo>
                  <a:pt x="1121992" y="3788147"/>
                </a:lnTo>
                <a:close/>
                <a:moveTo>
                  <a:pt x="2757367" y="3547869"/>
                </a:moveTo>
                <a:lnTo>
                  <a:pt x="2997645" y="3547869"/>
                </a:lnTo>
                <a:lnTo>
                  <a:pt x="2997645" y="3788147"/>
                </a:lnTo>
                <a:lnTo>
                  <a:pt x="2757367" y="3788147"/>
                </a:lnTo>
                <a:close/>
                <a:moveTo>
                  <a:pt x="384367" y="3387286"/>
                </a:moveTo>
                <a:lnTo>
                  <a:pt x="785228" y="3387286"/>
                </a:lnTo>
                <a:lnTo>
                  <a:pt x="785228" y="3788147"/>
                </a:lnTo>
                <a:lnTo>
                  <a:pt x="384367" y="3788147"/>
                </a:lnTo>
                <a:close/>
                <a:moveTo>
                  <a:pt x="3101401" y="3200945"/>
                </a:moveTo>
                <a:lnTo>
                  <a:pt x="5617589" y="3200945"/>
                </a:lnTo>
                <a:lnTo>
                  <a:pt x="5617589" y="5717133"/>
                </a:lnTo>
                <a:lnTo>
                  <a:pt x="4975332" y="5717133"/>
                </a:lnTo>
                <a:lnTo>
                  <a:pt x="4975332" y="3758042"/>
                </a:lnTo>
                <a:lnTo>
                  <a:pt x="3101401" y="3758042"/>
                </a:lnTo>
                <a:close/>
                <a:moveTo>
                  <a:pt x="3084732" y="2685119"/>
                </a:moveTo>
                <a:lnTo>
                  <a:pt x="3488524" y="2685119"/>
                </a:lnTo>
                <a:lnTo>
                  <a:pt x="3488524" y="3088911"/>
                </a:lnTo>
                <a:lnTo>
                  <a:pt x="3084732" y="3088911"/>
                </a:lnTo>
                <a:close/>
                <a:moveTo>
                  <a:pt x="535166" y="1713588"/>
                </a:moveTo>
                <a:lnTo>
                  <a:pt x="785227" y="1713588"/>
                </a:lnTo>
                <a:lnTo>
                  <a:pt x="785227" y="1963649"/>
                </a:lnTo>
                <a:lnTo>
                  <a:pt x="535166" y="1963649"/>
                </a:lnTo>
                <a:close/>
                <a:moveTo>
                  <a:pt x="3621647" y="1630794"/>
                </a:moveTo>
                <a:lnTo>
                  <a:pt x="5079766" y="1630794"/>
                </a:lnTo>
                <a:lnTo>
                  <a:pt x="5079766" y="3088911"/>
                </a:lnTo>
                <a:lnTo>
                  <a:pt x="3621647" y="3088911"/>
                </a:lnTo>
                <a:close/>
                <a:moveTo>
                  <a:pt x="5189871" y="1630793"/>
                </a:moveTo>
                <a:lnTo>
                  <a:pt x="5690177" y="1630793"/>
                </a:lnTo>
                <a:lnTo>
                  <a:pt x="5690177" y="2131098"/>
                </a:lnTo>
                <a:lnTo>
                  <a:pt x="5189871" y="2131098"/>
                </a:lnTo>
                <a:close/>
                <a:moveTo>
                  <a:pt x="1012933" y="1526019"/>
                </a:moveTo>
                <a:lnTo>
                  <a:pt x="1862017" y="1526019"/>
                </a:lnTo>
                <a:lnTo>
                  <a:pt x="1862017" y="2687160"/>
                </a:lnTo>
                <a:lnTo>
                  <a:pt x="2957846" y="2687160"/>
                </a:lnTo>
                <a:lnTo>
                  <a:pt x="2957846" y="3470931"/>
                </a:lnTo>
                <a:lnTo>
                  <a:pt x="1012933" y="3470931"/>
                </a:lnTo>
                <a:close/>
                <a:moveTo>
                  <a:pt x="4350706" y="993687"/>
                </a:moveTo>
                <a:lnTo>
                  <a:pt x="4851012" y="993687"/>
                </a:lnTo>
                <a:lnTo>
                  <a:pt x="4851012" y="1493993"/>
                </a:lnTo>
                <a:lnTo>
                  <a:pt x="4350706" y="1493993"/>
                </a:lnTo>
                <a:close/>
                <a:moveTo>
                  <a:pt x="5266913" y="926489"/>
                </a:moveTo>
                <a:lnTo>
                  <a:pt x="5516975" y="926489"/>
                </a:lnTo>
                <a:lnTo>
                  <a:pt x="5516975" y="1176551"/>
                </a:lnTo>
                <a:lnTo>
                  <a:pt x="5266913" y="1176551"/>
                </a:lnTo>
                <a:close/>
                <a:moveTo>
                  <a:pt x="258517" y="587804"/>
                </a:moveTo>
                <a:lnTo>
                  <a:pt x="935891" y="587804"/>
                </a:lnTo>
                <a:lnTo>
                  <a:pt x="935891" y="1265177"/>
                </a:lnTo>
                <a:lnTo>
                  <a:pt x="258517" y="1265177"/>
                </a:lnTo>
                <a:close/>
                <a:moveTo>
                  <a:pt x="1985389" y="341061"/>
                </a:moveTo>
                <a:lnTo>
                  <a:pt x="4217414" y="341061"/>
                </a:lnTo>
                <a:lnTo>
                  <a:pt x="4217414" y="1526019"/>
                </a:lnTo>
                <a:lnTo>
                  <a:pt x="3512449" y="1526019"/>
                </a:lnTo>
                <a:lnTo>
                  <a:pt x="3512449" y="2573085"/>
                </a:lnTo>
                <a:lnTo>
                  <a:pt x="1985389" y="2573085"/>
                </a:lnTo>
                <a:close/>
                <a:moveTo>
                  <a:pt x="3961909" y="0"/>
                </a:moveTo>
                <a:lnTo>
                  <a:pt x="4211971" y="0"/>
                </a:lnTo>
                <a:lnTo>
                  <a:pt x="4211971" y="250062"/>
                </a:lnTo>
                <a:lnTo>
                  <a:pt x="3961909" y="250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2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</p:spPr>
        <p:txBody>
          <a:bodyPr lIns="68580" tIns="34290" rIns="68580" bIns="34290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465981" y="595839"/>
            <a:ext cx="4608362" cy="4688805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 lIns="68580" tIns="34290" rIns="68580" bIns="34290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28257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15743" y="0"/>
            <a:ext cx="2928257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2928257" y="0"/>
            <a:ext cx="329837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043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128252" y="2331439"/>
            <a:ext cx="2078629" cy="2240562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98011" y="2331439"/>
            <a:ext cx="2078629" cy="2240562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067770" y="2331439"/>
            <a:ext cx="2078629" cy="2240562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72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6368" y="3"/>
            <a:ext cx="5548616" cy="6876905"/>
          </a:xfrm>
          <a:custGeom>
            <a:avLst/>
            <a:gdLst>
              <a:gd name="connsiteX0" fmla="*/ 3723825 w 7391400"/>
              <a:gd name="connsiteY0" fmla="*/ 0 h 6858000"/>
              <a:gd name="connsiteX1" fmla="*/ 7391400 w 7391400"/>
              <a:gd name="connsiteY1" fmla="*/ 0 h 6858000"/>
              <a:gd name="connsiteX2" fmla="*/ 3667575 w 7391400"/>
              <a:gd name="connsiteY2" fmla="*/ 6858000 h 6858000"/>
              <a:gd name="connsiteX3" fmla="*/ 0 w 7391400"/>
              <a:gd name="connsiteY3" fmla="*/ 6858000 h 6858000"/>
              <a:gd name="connsiteX0" fmla="*/ 3723825 w 7391400"/>
              <a:gd name="connsiteY0" fmla="*/ 0 h 6903156"/>
              <a:gd name="connsiteX1" fmla="*/ 7391400 w 7391400"/>
              <a:gd name="connsiteY1" fmla="*/ 0 h 6903156"/>
              <a:gd name="connsiteX2" fmla="*/ 7370329 w 7391400"/>
              <a:gd name="connsiteY2" fmla="*/ 6903156 h 6903156"/>
              <a:gd name="connsiteX3" fmla="*/ 0 w 7391400"/>
              <a:gd name="connsiteY3" fmla="*/ 6858000 h 6903156"/>
              <a:gd name="connsiteX4" fmla="*/ 3723825 w 7391400"/>
              <a:gd name="connsiteY4" fmla="*/ 0 h 6903156"/>
              <a:gd name="connsiteX0" fmla="*/ 3723825 w 7398155"/>
              <a:gd name="connsiteY0" fmla="*/ 0 h 6876905"/>
              <a:gd name="connsiteX1" fmla="*/ 7391400 w 7398155"/>
              <a:gd name="connsiteY1" fmla="*/ 0 h 6876905"/>
              <a:gd name="connsiteX2" fmla="*/ 7396584 w 7398155"/>
              <a:gd name="connsiteY2" fmla="*/ 6876905 h 6876905"/>
              <a:gd name="connsiteX3" fmla="*/ 0 w 7398155"/>
              <a:gd name="connsiteY3" fmla="*/ 6858000 h 6876905"/>
              <a:gd name="connsiteX4" fmla="*/ 3723825 w 7398155"/>
              <a:gd name="connsiteY4" fmla="*/ 0 h 687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8155" h="6876905">
                <a:moveTo>
                  <a:pt x="3723825" y="0"/>
                </a:moveTo>
                <a:lnTo>
                  <a:pt x="7391400" y="0"/>
                </a:lnTo>
                <a:cubicBezTo>
                  <a:pt x="7384376" y="2301052"/>
                  <a:pt x="7403608" y="4575853"/>
                  <a:pt x="7396584" y="6876905"/>
                </a:cubicBezTo>
                <a:lnTo>
                  <a:pt x="0" y="6858000"/>
                </a:lnTo>
                <a:lnTo>
                  <a:pt x="372382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" y="3"/>
            <a:ext cx="9143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9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2192000 w 12192000"/>
              <a:gd name="connsiteY1" fmla="*/ 5233271 h 6858000"/>
              <a:gd name="connsiteX2" fmla="*/ 0 w 12192000"/>
              <a:gd name="connsiteY2" fmla="*/ 6858000 h 6858000"/>
              <a:gd name="connsiteX3" fmla="*/ 0 w 12192000"/>
              <a:gd name="connsiteY3" fmla="*/ 1624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2192000" y="5233271"/>
                </a:lnTo>
                <a:lnTo>
                  <a:pt x="0" y="6858000"/>
                </a:lnTo>
                <a:lnTo>
                  <a:pt x="0" y="16247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433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1925" y="228600"/>
            <a:ext cx="8801100" cy="6404429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31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t="14705" r="24717"/>
          <a:stretch/>
        </p:blipFill>
        <p:spPr>
          <a:xfrm>
            <a:off x="2918245" y="0"/>
            <a:ext cx="2720555" cy="454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15694"/>
          <a:stretch/>
        </p:blipFill>
        <p:spPr>
          <a:xfrm>
            <a:off x="311118" y="1924823"/>
            <a:ext cx="2720555" cy="4933179"/>
          </a:xfrm>
          <a:prstGeom prst="rect">
            <a:avLst/>
          </a:prstGeom>
        </p:spPr>
      </p:pic>
      <p:sp>
        <p:nvSpPr>
          <p:cNvPr id="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37141" y="2672080"/>
            <a:ext cx="2272054" cy="4185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40724" y="-1"/>
            <a:ext cx="2272054" cy="3797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708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16252"/>
          <a:stretch/>
        </p:blipFill>
        <p:spPr>
          <a:xfrm>
            <a:off x="4087450" y="1076959"/>
            <a:ext cx="2079442" cy="3548209"/>
          </a:xfrm>
          <a:custGeom>
            <a:avLst/>
            <a:gdLst>
              <a:gd name="connsiteX0" fmla="*/ 0 w 2772589"/>
              <a:gd name="connsiteY0" fmla="*/ 0 h 4378426"/>
              <a:gd name="connsiteX1" fmla="*/ 2772589 w 2772589"/>
              <a:gd name="connsiteY1" fmla="*/ 0 h 4378426"/>
              <a:gd name="connsiteX2" fmla="*/ 2772589 w 2772589"/>
              <a:gd name="connsiteY2" fmla="*/ 4378426 h 4378426"/>
              <a:gd name="connsiteX3" fmla="*/ 0 w 2772589"/>
              <a:gd name="connsiteY3" fmla="*/ 2818845 h 43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589" h="4378426">
                <a:moveTo>
                  <a:pt x="0" y="0"/>
                </a:moveTo>
                <a:lnTo>
                  <a:pt x="2772589" y="0"/>
                </a:lnTo>
                <a:lnTo>
                  <a:pt x="2772589" y="4378426"/>
                </a:lnTo>
                <a:lnTo>
                  <a:pt x="0" y="2818845"/>
                </a:lnTo>
                <a:close/>
              </a:path>
            </a:pathLst>
          </a:cu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20"/>
          <a:stretch/>
        </p:blipFill>
        <p:spPr>
          <a:xfrm>
            <a:off x="6302693" y="1955800"/>
            <a:ext cx="2079442" cy="4330802"/>
          </a:xfrm>
          <a:custGeom>
            <a:avLst/>
            <a:gdLst>
              <a:gd name="connsiteX0" fmla="*/ 0 w 2772589"/>
              <a:gd name="connsiteY0" fmla="*/ 0 h 5227059"/>
              <a:gd name="connsiteX1" fmla="*/ 2772589 w 2772589"/>
              <a:gd name="connsiteY1" fmla="*/ 0 h 5227059"/>
              <a:gd name="connsiteX2" fmla="*/ 2772589 w 2772589"/>
              <a:gd name="connsiteY2" fmla="*/ 5227059 h 5227059"/>
              <a:gd name="connsiteX3" fmla="*/ 0 w 2772589"/>
              <a:gd name="connsiteY3" fmla="*/ 3667478 h 522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589" h="5227059">
                <a:moveTo>
                  <a:pt x="0" y="0"/>
                </a:moveTo>
                <a:lnTo>
                  <a:pt x="2772589" y="0"/>
                </a:lnTo>
                <a:lnTo>
                  <a:pt x="2772589" y="5227059"/>
                </a:lnTo>
                <a:lnTo>
                  <a:pt x="0" y="3667478"/>
                </a:lnTo>
                <a:close/>
              </a:path>
            </a:pathLst>
          </a:custGeom>
        </p:spPr>
      </p:pic>
      <p:sp>
        <p:nvSpPr>
          <p:cNvPr id="3" name="Right Triangle 2"/>
          <p:cNvSpPr/>
          <p:nvPr userDrawn="1"/>
        </p:nvSpPr>
        <p:spPr>
          <a:xfrm>
            <a:off x="0" y="0"/>
            <a:ext cx="914400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464125" y="2499677"/>
            <a:ext cx="1749945" cy="3172989"/>
          </a:xfrm>
          <a:custGeom>
            <a:avLst/>
            <a:gdLst>
              <a:gd name="connsiteX0" fmla="*/ 0 w 2324417"/>
              <a:gd name="connsiteY0" fmla="*/ 0 h 3786822"/>
              <a:gd name="connsiteX1" fmla="*/ 2324417 w 2324417"/>
              <a:gd name="connsiteY1" fmla="*/ 0 h 3786822"/>
              <a:gd name="connsiteX2" fmla="*/ 2324417 w 2324417"/>
              <a:gd name="connsiteY2" fmla="*/ 3786822 h 3786822"/>
              <a:gd name="connsiteX3" fmla="*/ 1212775 w 2324417"/>
              <a:gd name="connsiteY3" fmla="*/ 3786822 h 3786822"/>
              <a:gd name="connsiteX4" fmla="*/ 0 w 2324417"/>
              <a:gd name="connsiteY4" fmla="*/ 3104636 h 3786822"/>
              <a:gd name="connsiteX0" fmla="*/ 0 w 2324417"/>
              <a:gd name="connsiteY0" fmla="*/ 0 h 3786822"/>
              <a:gd name="connsiteX1" fmla="*/ 2324417 w 2324417"/>
              <a:gd name="connsiteY1" fmla="*/ 0 h 3786822"/>
              <a:gd name="connsiteX2" fmla="*/ 2324417 w 2324417"/>
              <a:gd name="connsiteY2" fmla="*/ 3786822 h 3786822"/>
              <a:gd name="connsiteX3" fmla="*/ 1492174 w 2324417"/>
              <a:gd name="connsiteY3" fmla="*/ 3786822 h 3786822"/>
              <a:gd name="connsiteX4" fmla="*/ 0 w 2324417"/>
              <a:gd name="connsiteY4" fmla="*/ 3104636 h 3786822"/>
              <a:gd name="connsiteX5" fmla="*/ 0 w 2324417"/>
              <a:gd name="connsiteY5" fmla="*/ 0 h 3786822"/>
              <a:gd name="connsiteX0" fmla="*/ 0 w 2324417"/>
              <a:gd name="connsiteY0" fmla="*/ 0 h 3786822"/>
              <a:gd name="connsiteX1" fmla="*/ 2324417 w 2324417"/>
              <a:gd name="connsiteY1" fmla="*/ 0 h 3786822"/>
              <a:gd name="connsiteX2" fmla="*/ 2324417 w 2324417"/>
              <a:gd name="connsiteY2" fmla="*/ 3786822 h 3786822"/>
              <a:gd name="connsiteX3" fmla="*/ 1610708 w 2324417"/>
              <a:gd name="connsiteY3" fmla="*/ 3779244 h 3786822"/>
              <a:gd name="connsiteX4" fmla="*/ 0 w 2324417"/>
              <a:gd name="connsiteY4" fmla="*/ 3104636 h 3786822"/>
              <a:gd name="connsiteX5" fmla="*/ 0 w 2324417"/>
              <a:gd name="connsiteY5" fmla="*/ 0 h 3786822"/>
              <a:gd name="connsiteX0" fmla="*/ 0 w 2324417"/>
              <a:gd name="connsiteY0" fmla="*/ 0 h 3786822"/>
              <a:gd name="connsiteX1" fmla="*/ 2324417 w 2324417"/>
              <a:gd name="connsiteY1" fmla="*/ 0 h 3786822"/>
              <a:gd name="connsiteX2" fmla="*/ 2324417 w 2324417"/>
              <a:gd name="connsiteY2" fmla="*/ 3786822 h 3786822"/>
              <a:gd name="connsiteX3" fmla="*/ 1449841 w 2324417"/>
              <a:gd name="connsiteY3" fmla="*/ 3786822 h 3786822"/>
              <a:gd name="connsiteX4" fmla="*/ 0 w 2324417"/>
              <a:gd name="connsiteY4" fmla="*/ 3104636 h 3786822"/>
              <a:gd name="connsiteX5" fmla="*/ 0 w 2324417"/>
              <a:gd name="connsiteY5" fmla="*/ 0 h 3786822"/>
              <a:gd name="connsiteX0" fmla="*/ 0 w 2324417"/>
              <a:gd name="connsiteY0" fmla="*/ 0 h 3786822"/>
              <a:gd name="connsiteX1" fmla="*/ 2324417 w 2324417"/>
              <a:gd name="connsiteY1" fmla="*/ 0 h 3786822"/>
              <a:gd name="connsiteX2" fmla="*/ 2324417 w 2324417"/>
              <a:gd name="connsiteY2" fmla="*/ 3786822 h 3786822"/>
              <a:gd name="connsiteX3" fmla="*/ 1449841 w 2324417"/>
              <a:gd name="connsiteY3" fmla="*/ 3786822 h 3786822"/>
              <a:gd name="connsiteX4" fmla="*/ 8467 w 2324417"/>
              <a:gd name="connsiteY4" fmla="*/ 2824233 h 3786822"/>
              <a:gd name="connsiteX5" fmla="*/ 0 w 2324417"/>
              <a:gd name="connsiteY5" fmla="*/ 0 h 3786822"/>
              <a:gd name="connsiteX0" fmla="*/ 8843 w 2333260"/>
              <a:gd name="connsiteY0" fmla="*/ 0 h 3786822"/>
              <a:gd name="connsiteX1" fmla="*/ 2333260 w 2333260"/>
              <a:gd name="connsiteY1" fmla="*/ 0 h 3786822"/>
              <a:gd name="connsiteX2" fmla="*/ 2333260 w 2333260"/>
              <a:gd name="connsiteY2" fmla="*/ 3786822 h 3786822"/>
              <a:gd name="connsiteX3" fmla="*/ 1458684 w 2333260"/>
              <a:gd name="connsiteY3" fmla="*/ 3786822 h 3786822"/>
              <a:gd name="connsiteX4" fmla="*/ 376 w 2333260"/>
              <a:gd name="connsiteY4" fmla="*/ 2801498 h 3786822"/>
              <a:gd name="connsiteX5" fmla="*/ 8843 w 2333260"/>
              <a:gd name="connsiteY5" fmla="*/ 0 h 378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260" h="3786822">
                <a:moveTo>
                  <a:pt x="8843" y="0"/>
                </a:moveTo>
                <a:lnTo>
                  <a:pt x="2333260" y="0"/>
                </a:lnTo>
                <a:lnTo>
                  <a:pt x="2333260" y="3786822"/>
                </a:lnTo>
                <a:lnTo>
                  <a:pt x="1458684" y="3786822"/>
                </a:lnTo>
                <a:lnTo>
                  <a:pt x="376" y="2801498"/>
                </a:lnTo>
                <a:cubicBezTo>
                  <a:pt x="-2446" y="1860087"/>
                  <a:pt x="11665" y="941411"/>
                  <a:pt x="884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251723" y="1613220"/>
            <a:ext cx="1751779" cy="2873323"/>
          </a:xfrm>
          <a:custGeom>
            <a:avLst/>
            <a:gdLst>
              <a:gd name="connsiteX0" fmla="*/ 0 w 2324417"/>
              <a:gd name="connsiteY0" fmla="*/ 0 h 3573939"/>
              <a:gd name="connsiteX1" fmla="*/ 2324417 w 2324417"/>
              <a:gd name="connsiteY1" fmla="*/ 0 h 3573939"/>
              <a:gd name="connsiteX2" fmla="*/ 2324417 w 2324417"/>
              <a:gd name="connsiteY2" fmla="*/ 3573939 h 3573939"/>
              <a:gd name="connsiteX3" fmla="*/ 0 w 2324417"/>
              <a:gd name="connsiteY3" fmla="*/ 2266454 h 3573939"/>
              <a:gd name="connsiteX0" fmla="*/ 0 w 2335705"/>
              <a:gd name="connsiteY0" fmla="*/ 0 h 2574873"/>
              <a:gd name="connsiteX1" fmla="*/ 2324417 w 2335705"/>
              <a:gd name="connsiteY1" fmla="*/ 0 h 2574873"/>
              <a:gd name="connsiteX2" fmla="*/ 2335705 w 2335705"/>
              <a:gd name="connsiteY2" fmla="*/ 2574873 h 2574873"/>
              <a:gd name="connsiteX3" fmla="*/ 0 w 2335705"/>
              <a:gd name="connsiteY3" fmla="*/ 2266454 h 2574873"/>
              <a:gd name="connsiteX4" fmla="*/ 0 w 2335705"/>
              <a:gd name="connsiteY4" fmla="*/ 0 h 2574873"/>
              <a:gd name="connsiteX0" fmla="*/ 0 w 2335705"/>
              <a:gd name="connsiteY0" fmla="*/ 0 h 2873323"/>
              <a:gd name="connsiteX1" fmla="*/ 2324417 w 2335705"/>
              <a:gd name="connsiteY1" fmla="*/ 0 h 2873323"/>
              <a:gd name="connsiteX2" fmla="*/ 2335705 w 2335705"/>
              <a:gd name="connsiteY2" fmla="*/ 2873323 h 2873323"/>
              <a:gd name="connsiteX3" fmla="*/ 0 w 2335705"/>
              <a:gd name="connsiteY3" fmla="*/ 2266454 h 2873323"/>
              <a:gd name="connsiteX4" fmla="*/ 0 w 2335705"/>
              <a:gd name="connsiteY4" fmla="*/ 0 h 2873323"/>
              <a:gd name="connsiteX0" fmla="*/ 0 w 2335705"/>
              <a:gd name="connsiteY0" fmla="*/ 0 h 2873323"/>
              <a:gd name="connsiteX1" fmla="*/ 2324417 w 2335705"/>
              <a:gd name="connsiteY1" fmla="*/ 0 h 2873323"/>
              <a:gd name="connsiteX2" fmla="*/ 2335705 w 2335705"/>
              <a:gd name="connsiteY2" fmla="*/ 2873323 h 2873323"/>
              <a:gd name="connsiteX3" fmla="*/ 8467 w 2335705"/>
              <a:gd name="connsiteY3" fmla="*/ 1567954 h 2873323"/>
              <a:gd name="connsiteX4" fmla="*/ 0 w 2335705"/>
              <a:gd name="connsiteY4" fmla="*/ 0 h 28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5705" h="2873323">
                <a:moveTo>
                  <a:pt x="0" y="0"/>
                </a:moveTo>
                <a:lnTo>
                  <a:pt x="2324417" y="0"/>
                </a:lnTo>
                <a:cubicBezTo>
                  <a:pt x="2328180" y="858291"/>
                  <a:pt x="2331942" y="2015032"/>
                  <a:pt x="2335705" y="2873323"/>
                </a:cubicBezTo>
                <a:lnTo>
                  <a:pt x="8467" y="1567954"/>
                </a:lnTo>
                <a:cubicBezTo>
                  <a:pt x="5645" y="1045303"/>
                  <a:pt x="2822" y="52265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62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3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8809" r="12407" b="19004"/>
          <a:stretch/>
        </p:blipFill>
        <p:spPr>
          <a:xfrm>
            <a:off x="275307" y="2083155"/>
            <a:ext cx="4870174" cy="3149245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8675" y="2654530"/>
            <a:ext cx="3452218" cy="1920314"/>
          </a:xfrm>
          <a:custGeom>
            <a:avLst/>
            <a:gdLst>
              <a:gd name="connsiteX0" fmla="*/ 0 w 4406900"/>
              <a:gd name="connsiteY0" fmla="*/ 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0 w 4406900"/>
              <a:gd name="connsiteY4" fmla="*/ 0 h 2266950"/>
              <a:gd name="connsiteX0" fmla="*/ 298450 w 4406900"/>
              <a:gd name="connsiteY0" fmla="*/ 5080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298450 w 4406900"/>
              <a:gd name="connsiteY4" fmla="*/ 50800 h 2266950"/>
              <a:gd name="connsiteX0" fmla="*/ 495300 w 4603750"/>
              <a:gd name="connsiteY0" fmla="*/ 50800 h 2266950"/>
              <a:gd name="connsiteX1" fmla="*/ 4603750 w 4603750"/>
              <a:gd name="connsiteY1" fmla="*/ 0 h 2266950"/>
              <a:gd name="connsiteX2" fmla="*/ 4603750 w 4603750"/>
              <a:gd name="connsiteY2" fmla="*/ 2266950 h 2266950"/>
              <a:gd name="connsiteX3" fmla="*/ 0 w 4603750"/>
              <a:gd name="connsiteY3" fmla="*/ 1816100 h 2266950"/>
              <a:gd name="connsiteX4" fmla="*/ 495300 w 4603750"/>
              <a:gd name="connsiteY4" fmla="*/ 50800 h 2266950"/>
              <a:gd name="connsiteX0" fmla="*/ 495300 w 4603750"/>
              <a:gd name="connsiteY0" fmla="*/ 0 h 2216150"/>
              <a:gd name="connsiteX1" fmla="*/ 4387850 w 4603750"/>
              <a:gd name="connsiteY1" fmla="*/ 419100 h 2216150"/>
              <a:gd name="connsiteX2" fmla="*/ 4603750 w 4603750"/>
              <a:gd name="connsiteY2" fmla="*/ 2216150 h 2216150"/>
              <a:gd name="connsiteX3" fmla="*/ 0 w 4603750"/>
              <a:gd name="connsiteY3" fmla="*/ 1765300 h 2216150"/>
              <a:gd name="connsiteX4" fmla="*/ 495300 w 4603750"/>
              <a:gd name="connsiteY4" fmla="*/ 0 h 2216150"/>
              <a:gd name="connsiteX0" fmla="*/ 495300 w 4610100"/>
              <a:gd name="connsiteY0" fmla="*/ 0 h 2247900"/>
              <a:gd name="connsiteX1" fmla="*/ 4387850 w 4610100"/>
              <a:gd name="connsiteY1" fmla="*/ 419100 h 2247900"/>
              <a:gd name="connsiteX2" fmla="*/ 4610100 w 4610100"/>
              <a:gd name="connsiteY2" fmla="*/ 2247900 h 2247900"/>
              <a:gd name="connsiteX3" fmla="*/ 0 w 4610100"/>
              <a:gd name="connsiteY3" fmla="*/ 1765300 h 2247900"/>
              <a:gd name="connsiteX4" fmla="*/ 495300 w 4610100"/>
              <a:gd name="connsiteY4" fmla="*/ 0 h 2247900"/>
              <a:gd name="connsiteX0" fmla="*/ 495300 w 4602957"/>
              <a:gd name="connsiteY0" fmla="*/ 0 h 2243138"/>
              <a:gd name="connsiteX1" fmla="*/ 4387850 w 4602957"/>
              <a:gd name="connsiteY1" fmla="*/ 419100 h 2243138"/>
              <a:gd name="connsiteX2" fmla="*/ 4602957 w 4602957"/>
              <a:gd name="connsiteY2" fmla="*/ 2243138 h 2243138"/>
              <a:gd name="connsiteX3" fmla="*/ 0 w 4602957"/>
              <a:gd name="connsiteY3" fmla="*/ 1765300 h 2243138"/>
              <a:gd name="connsiteX4" fmla="*/ 495300 w 4602957"/>
              <a:gd name="connsiteY4" fmla="*/ 0 h 2243138"/>
              <a:gd name="connsiteX0" fmla="*/ 473868 w 4602957"/>
              <a:gd name="connsiteY0" fmla="*/ 0 h 2238375"/>
              <a:gd name="connsiteX1" fmla="*/ 4387850 w 4602957"/>
              <a:gd name="connsiteY1" fmla="*/ 414337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957" h="2238375">
                <a:moveTo>
                  <a:pt x="473868" y="0"/>
                </a:moveTo>
                <a:lnTo>
                  <a:pt x="4387850" y="414337"/>
                </a:lnTo>
                <a:lnTo>
                  <a:pt x="4602957" y="2238375"/>
                </a:lnTo>
                <a:lnTo>
                  <a:pt x="0" y="1760537"/>
                </a:lnTo>
                <a:lnTo>
                  <a:pt x="47386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 rot="788083">
            <a:off x="889117" y="2433259"/>
            <a:ext cx="3620342" cy="1647890"/>
          </a:xfrm>
          <a:custGeom>
            <a:avLst/>
            <a:gdLst>
              <a:gd name="connsiteX0" fmla="*/ 0 w 4406900"/>
              <a:gd name="connsiteY0" fmla="*/ 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0 w 4406900"/>
              <a:gd name="connsiteY4" fmla="*/ 0 h 2266950"/>
              <a:gd name="connsiteX0" fmla="*/ 298450 w 4406900"/>
              <a:gd name="connsiteY0" fmla="*/ 5080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298450 w 4406900"/>
              <a:gd name="connsiteY4" fmla="*/ 50800 h 2266950"/>
              <a:gd name="connsiteX0" fmla="*/ 495300 w 4603750"/>
              <a:gd name="connsiteY0" fmla="*/ 50800 h 2266950"/>
              <a:gd name="connsiteX1" fmla="*/ 4603750 w 4603750"/>
              <a:gd name="connsiteY1" fmla="*/ 0 h 2266950"/>
              <a:gd name="connsiteX2" fmla="*/ 4603750 w 4603750"/>
              <a:gd name="connsiteY2" fmla="*/ 2266950 h 2266950"/>
              <a:gd name="connsiteX3" fmla="*/ 0 w 4603750"/>
              <a:gd name="connsiteY3" fmla="*/ 1816100 h 2266950"/>
              <a:gd name="connsiteX4" fmla="*/ 495300 w 4603750"/>
              <a:gd name="connsiteY4" fmla="*/ 50800 h 2266950"/>
              <a:gd name="connsiteX0" fmla="*/ 495300 w 4603750"/>
              <a:gd name="connsiteY0" fmla="*/ 0 h 2216150"/>
              <a:gd name="connsiteX1" fmla="*/ 4387850 w 4603750"/>
              <a:gd name="connsiteY1" fmla="*/ 419100 h 2216150"/>
              <a:gd name="connsiteX2" fmla="*/ 4603750 w 4603750"/>
              <a:gd name="connsiteY2" fmla="*/ 2216150 h 2216150"/>
              <a:gd name="connsiteX3" fmla="*/ 0 w 4603750"/>
              <a:gd name="connsiteY3" fmla="*/ 1765300 h 2216150"/>
              <a:gd name="connsiteX4" fmla="*/ 495300 w 4603750"/>
              <a:gd name="connsiteY4" fmla="*/ 0 h 2216150"/>
              <a:gd name="connsiteX0" fmla="*/ 495300 w 4610100"/>
              <a:gd name="connsiteY0" fmla="*/ 0 h 2247900"/>
              <a:gd name="connsiteX1" fmla="*/ 4387850 w 4610100"/>
              <a:gd name="connsiteY1" fmla="*/ 419100 h 2247900"/>
              <a:gd name="connsiteX2" fmla="*/ 4610100 w 4610100"/>
              <a:gd name="connsiteY2" fmla="*/ 2247900 h 2247900"/>
              <a:gd name="connsiteX3" fmla="*/ 0 w 4610100"/>
              <a:gd name="connsiteY3" fmla="*/ 1765300 h 2247900"/>
              <a:gd name="connsiteX4" fmla="*/ 495300 w 4610100"/>
              <a:gd name="connsiteY4" fmla="*/ 0 h 2247900"/>
              <a:gd name="connsiteX0" fmla="*/ 495300 w 4602957"/>
              <a:gd name="connsiteY0" fmla="*/ 0 h 2243138"/>
              <a:gd name="connsiteX1" fmla="*/ 4387850 w 4602957"/>
              <a:gd name="connsiteY1" fmla="*/ 419100 h 2243138"/>
              <a:gd name="connsiteX2" fmla="*/ 4602957 w 4602957"/>
              <a:gd name="connsiteY2" fmla="*/ 2243138 h 2243138"/>
              <a:gd name="connsiteX3" fmla="*/ 0 w 4602957"/>
              <a:gd name="connsiteY3" fmla="*/ 1765300 h 2243138"/>
              <a:gd name="connsiteX4" fmla="*/ 495300 w 4602957"/>
              <a:gd name="connsiteY4" fmla="*/ 0 h 2243138"/>
              <a:gd name="connsiteX0" fmla="*/ 473868 w 4602957"/>
              <a:gd name="connsiteY0" fmla="*/ 0 h 2238375"/>
              <a:gd name="connsiteX1" fmla="*/ 4387850 w 4602957"/>
              <a:gd name="connsiteY1" fmla="*/ 414337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602957"/>
              <a:gd name="connsiteY0" fmla="*/ 0 h 2238375"/>
              <a:gd name="connsiteX1" fmla="*/ 4091952 w 4602957"/>
              <a:gd name="connsiteY1" fmla="*/ 571411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602957"/>
              <a:gd name="connsiteY0" fmla="*/ 0 h 2238375"/>
              <a:gd name="connsiteX1" fmla="*/ 3900561 w 4602957"/>
              <a:gd name="connsiteY1" fmla="*/ 547605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260370"/>
              <a:gd name="connsiteY0" fmla="*/ 0 h 2279192"/>
              <a:gd name="connsiteX1" fmla="*/ 3900561 w 4260370"/>
              <a:gd name="connsiteY1" fmla="*/ 547605 h 2279192"/>
              <a:gd name="connsiteX2" fmla="*/ 4260370 w 4260370"/>
              <a:gd name="connsiteY2" fmla="*/ 2279192 h 2279192"/>
              <a:gd name="connsiteX3" fmla="*/ 0 w 4260370"/>
              <a:gd name="connsiteY3" fmla="*/ 1760537 h 2279192"/>
              <a:gd name="connsiteX4" fmla="*/ 473868 w 4260370"/>
              <a:gd name="connsiteY4" fmla="*/ 0 h 2279192"/>
              <a:gd name="connsiteX0" fmla="*/ 473868 w 4515146"/>
              <a:gd name="connsiteY0" fmla="*/ 0 h 2239303"/>
              <a:gd name="connsiteX1" fmla="*/ 3900561 w 4515146"/>
              <a:gd name="connsiteY1" fmla="*/ 547605 h 2239303"/>
              <a:gd name="connsiteX2" fmla="*/ 4515146 w 4515146"/>
              <a:gd name="connsiteY2" fmla="*/ 2239303 h 2239303"/>
              <a:gd name="connsiteX3" fmla="*/ 0 w 4515146"/>
              <a:gd name="connsiteY3" fmla="*/ 1760537 h 2239303"/>
              <a:gd name="connsiteX4" fmla="*/ 473868 w 4515146"/>
              <a:gd name="connsiteY4" fmla="*/ 0 h 2239303"/>
              <a:gd name="connsiteX0" fmla="*/ 117986 w 4515146"/>
              <a:gd name="connsiteY0" fmla="*/ 0 h 2087793"/>
              <a:gd name="connsiteX1" fmla="*/ 3900561 w 4515146"/>
              <a:gd name="connsiteY1" fmla="*/ 396095 h 2087793"/>
              <a:gd name="connsiteX2" fmla="*/ 4515146 w 4515146"/>
              <a:gd name="connsiteY2" fmla="*/ 2087793 h 2087793"/>
              <a:gd name="connsiteX3" fmla="*/ 0 w 4515146"/>
              <a:gd name="connsiteY3" fmla="*/ 1609027 h 2087793"/>
              <a:gd name="connsiteX4" fmla="*/ 117986 w 4515146"/>
              <a:gd name="connsiteY4" fmla="*/ 0 h 2087793"/>
              <a:gd name="connsiteX0" fmla="*/ 244751 w 4641911"/>
              <a:gd name="connsiteY0" fmla="*/ 0 h 2087793"/>
              <a:gd name="connsiteX1" fmla="*/ 4027326 w 4641911"/>
              <a:gd name="connsiteY1" fmla="*/ 396095 h 2087793"/>
              <a:gd name="connsiteX2" fmla="*/ 4641911 w 4641911"/>
              <a:gd name="connsiteY2" fmla="*/ 2087793 h 2087793"/>
              <a:gd name="connsiteX3" fmla="*/ 0 w 4641911"/>
              <a:gd name="connsiteY3" fmla="*/ 2029843 h 2087793"/>
              <a:gd name="connsiteX4" fmla="*/ 244751 w 4641911"/>
              <a:gd name="connsiteY4" fmla="*/ 0 h 2087793"/>
              <a:gd name="connsiteX0" fmla="*/ 242897 w 4640057"/>
              <a:gd name="connsiteY0" fmla="*/ 0 h 2087793"/>
              <a:gd name="connsiteX1" fmla="*/ 4025472 w 4640057"/>
              <a:gd name="connsiteY1" fmla="*/ 396095 h 2087793"/>
              <a:gd name="connsiteX2" fmla="*/ 4640057 w 4640057"/>
              <a:gd name="connsiteY2" fmla="*/ 2087793 h 2087793"/>
              <a:gd name="connsiteX3" fmla="*/ 0 w 4640057"/>
              <a:gd name="connsiteY3" fmla="*/ 1912039 h 2087793"/>
              <a:gd name="connsiteX4" fmla="*/ 242897 w 4640057"/>
              <a:gd name="connsiteY4" fmla="*/ 0 h 2087793"/>
              <a:gd name="connsiteX0" fmla="*/ 0 w 4397160"/>
              <a:gd name="connsiteY0" fmla="*/ 0 h 2087793"/>
              <a:gd name="connsiteX1" fmla="*/ 3782575 w 4397160"/>
              <a:gd name="connsiteY1" fmla="*/ 396095 h 2087793"/>
              <a:gd name="connsiteX2" fmla="*/ 4397160 w 4397160"/>
              <a:gd name="connsiteY2" fmla="*/ 2087793 h 2087793"/>
              <a:gd name="connsiteX3" fmla="*/ 221822 w 4397160"/>
              <a:gd name="connsiteY3" fmla="*/ 1891626 h 2087793"/>
              <a:gd name="connsiteX4" fmla="*/ 0 w 4397160"/>
              <a:gd name="connsiteY4" fmla="*/ 0 h 2087793"/>
              <a:gd name="connsiteX0" fmla="*/ 0 w 4397160"/>
              <a:gd name="connsiteY0" fmla="*/ 0 h 2087793"/>
              <a:gd name="connsiteX1" fmla="*/ 3782575 w 4397160"/>
              <a:gd name="connsiteY1" fmla="*/ 396095 h 2087793"/>
              <a:gd name="connsiteX2" fmla="*/ 4397160 w 4397160"/>
              <a:gd name="connsiteY2" fmla="*/ 2087793 h 2087793"/>
              <a:gd name="connsiteX3" fmla="*/ 312416 w 4397160"/>
              <a:gd name="connsiteY3" fmla="*/ 1860705 h 2087793"/>
              <a:gd name="connsiteX4" fmla="*/ 0 w 4397160"/>
              <a:gd name="connsiteY4" fmla="*/ 0 h 2087793"/>
              <a:gd name="connsiteX0" fmla="*/ 277835 w 4674995"/>
              <a:gd name="connsiteY0" fmla="*/ 0 h 2087793"/>
              <a:gd name="connsiteX1" fmla="*/ 4060410 w 4674995"/>
              <a:gd name="connsiteY1" fmla="*/ 396095 h 2087793"/>
              <a:gd name="connsiteX2" fmla="*/ 4674995 w 4674995"/>
              <a:gd name="connsiteY2" fmla="*/ 2087793 h 2087793"/>
              <a:gd name="connsiteX3" fmla="*/ 0 w 4674995"/>
              <a:gd name="connsiteY3" fmla="*/ 1929972 h 2087793"/>
              <a:gd name="connsiteX4" fmla="*/ 277835 w 4674995"/>
              <a:gd name="connsiteY4" fmla="*/ 0 h 2087793"/>
              <a:gd name="connsiteX0" fmla="*/ 57687 w 4454847"/>
              <a:gd name="connsiteY0" fmla="*/ 0 h 2087793"/>
              <a:gd name="connsiteX1" fmla="*/ 3840262 w 4454847"/>
              <a:gd name="connsiteY1" fmla="*/ 396095 h 2087793"/>
              <a:gd name="connsiteX2" fmla="*/ 4454847 w 4454847"/>
              <a:gd name="connsiteY2" fmla="*/ 2087793 h 2087793"/>
              <a:gd name="connsiteX3" fmla="*/ 0 w 4454847"/>
              <a:gd name="connsiteY3" fmla="*/ 2035096 h 2087793"/>
              <a:gd name="connsiteX4" fmla="*/ 57687 w 4454847"/>
              <a:gd name="connsiteY4" fmla="*/ 0 h 2087793"/>
              <a:gd name="connsiteX0" fmla="*/ 115506 w 4512666"/>
              <a:gd name="connsiteY0" fmla="*/ 0 h 2087793"/>
              <a:gd name="connsiteX1" fmla="*/ 3898081 w 4512666"/>
              <a:gd name="connsiteY1" fmla="*/ 396095 h 2087793"/>
              <a:gd name="connsiteX2" fmla="*/ 4512666 w 4512666"/>
              <a:gd name="connsiteY2" fmla="*/ 2087793 h 2087793"/>
              <a:gd name="connsiteX3" fmla="*/ 0 w 4512666"/>
              <a:gd name="connsiteY3" fmla="*/ 2038807 h 2087793"/>
              <a:gd name="connsiteX4" fmla="*/ 115506 w 4512666"/>
              <a:gd name="connsiteY4" fmla="*/ 0 h 2087793"/>
              <a:gd name="connsiteX0" fmla="*/ 46246 w 4443406"/>
              <a:gd name="connsiteY0" fmla="*/ 0 h 2087793"/>
              <a:gd name="connsiteX1" fmla="*/ 3828821 w 4443406"/>
              <a:gd name="connsiteY1" fmla="*/ 396095 h 2087793"/>
              <a:gd name="connsiteX2" fmla="*/ 4443406 w 4443406"/>
              <a:gd name="connsiteY2" fmla="*/ 2087793 h 2087793"/>
              <a:gd name="connsiteX3" fmla="*/ 0 w 4443406"/>
              <a:gd name="connsiteY3" fmla="*/ 2042207 h 2087793"/>
              <a:gd name="connsiteX4" fmla="*/ 46246 w 4443406"/>
              <a:gd name="connsiteY4" fmla="*/ 0 h 2087793"/>
              <a:gd name="connsiteX0" fmla="*/ 58926 w 4456086"/>
              <a:gd name="connsiteY0" fmla="*/ 0 h 2087793"/>
              <a:gd name="connsiteX1" fmla="*/ 3841501 w 4456086"/>
              <a:gd name="connsiteY1" fmla="*/ 396095 h 2087793"/>
              <a:gd name="connsiteX2" fmla="*/ 4456086 w 4456086"/>
              <a:gd name="connsiteY2" fmla="*/ 2087793 h 2087793"/>
              <a:gd name="connsiteX3" fmla="*/ 0 w 4456086"/>
              <a:gd name="connsiteY3" fmla="*/ 1820206 h 2087793"/>
              <a:gd name="connsiteX4" fmla="*/ 58926 w 4456086"/>
              <a:gd name="connsiteY4" fmla="*/ 0 h 2087793"/>
              <a:gd name="connsiteX0" fmla="*/ 125711 w 4522871"/>
              <a:gd name="connsiteY0" fmla="*/ 0 h 2087793"/>
              <a:gd name="connsiteX1" fmla="*/ 3908286 w 4522871"/>
              <a:gd name="connsiteY1" fmla="*/ 396095 h 2087793"/>
              <a:gd name="connsiteX2" fmla="*/ 4522871 w 4522871"/>
              <a:gd name="connsiteY2" fmla="*/ 2087793 h 2087793"/>
              <a:gd name="connsiteX3" fmla="*/ 0 w 4522871"/>
              <a:gd name="connsiteY3" fmla="*/ 1953160 h 2087793"/>
              <a:gd name="connsiteX4" fmla="*/ 125711 w 4522871"/>
              <a:gd name="connsiteY4" fmla="*/ 0 h 2087793"/>
              <a:gd name="connsiteX0" fmla="*/ 56759 w 4453919"/>
              <a:gd name="connsiteY0" fmla="*/ 0 h 2122907"/>
              <a:gd name="connsiteX1" fmla="*/ 3839334 w 4453919"/>
              <a:gd name="connsiteY1" fmla="*/ 396095 h 2122907"/>
              <a:gd name="connsiteX2" fmla="*/ 4453919 w 4453919"/>
              <a:gd name="connsiteY2" fmla="*/ 2087793 h 2122907"/>
              <a:gd name="connsiteX3" fmla="*/ 0 w 4453919"/>
              <a:gd name="connsiteY3" fmla="*/ 2122907 h 2122907"/>
              <a:gd name="connsiteX4" fmla="*/ 56759 w 4453919"/>
              <a:gd name="connsiteY4" fmla="*/ 0 h 2122907"/>
              <a:gd name="connsiteX0" fmla="*/ 105303 w 4502463"/>
              <a:gd name="connsiteY0" fmla="*/ 0 h 2124454"/>
              <a:gd name="connsiteX1" fmla="*/ 3887878 w 4502463"/>
              <a:gd name="connsiteY1" fmla="*/ 396095 h 2124454"/>
              <a:gd name="connsiteX2" fmla="*/ 4502463 w 4502463"/>
              <a:gd name="connsiteY2" fmla="*/ 2087793 h 2124454"/>
              <a:gd name="connsiteX3" fmla="*/ 0 w 4502463"/>
              <a:gd name="connsiteY3" fmla="*/ 2124454 h 2124454"/>
              <a:gd name="connsiteX4" fmla="*/ 105303 w 4502463"/>
              <a:gd name="connsiteY4" fmla="*/ 0 h 2124454"/>
              <a:gd name="connsiteX0" fmla="*/ 105303 w 4502463"/>
              <a:gd name="connsiteY0" fmla="*/ 0 h 2124453"/>
              <a:gd name="connsiteX1" fmla="*/ 3887878 w 4502463"/>
              <a:gd name="connsiteY1" fmla="*/ 396095 h 2124453"/>
              <a:gd name="connsiteX2" fmla="*/ 4502463 w 4502463"/>
              <a:gd name="connsiteY2" fmla="*/ 2087793 h 2124453"/>
              <a:gd name="connsiteX3" fmla="*/ 0 w 4502463"/>
              <a:gd name="connsiteY3" fmla="*/ 2124453 h 2124453"/>
              <a:gd name="connsiteX4" fmla="*/ 105303 w 4502463"/>
              <a:gd name="connsiteY4" fmla="*/ 0 h 2124453"/>
              <a:gd name="connsiteX0" fmla="*/ 197444 w 4594604"/>
              <a:gd name="connsiteY0" fmla="*/ 0 h 2106830"/>
              <a:gd name="connsiteX1" fmla="*/ 3980019 w 4594604"/>
              <a:gd name="connsiteY1" fmla="*/ 396095 h 2106830"/>
              <a:gd name="connsiteX2" fmla="*/ 4594604 w 4594604"/>
              <a:gd name="connsiteY2" fmla="*/ 2087793 h 2106830"/>
              <a:gd name="connsiteX3" fmla="*/ 0 w 4594604"/>
              <a:gd name="connsiteY3" fmla="*/ 2106830 h 2106830"/>
              <a:gd name="connsiteX4" fmla="*/ 197444 w 4594604"/>
              <a:gd name="connsiteY4" fmla="*/ 0 h 2106830"/>
              <a:gd name="connsiteX0" fmla="*/ 219400 w 4616560"/>
              <a:gd name="connsiteY0" fmla="*/ 0 h 2087793"/>
              <a:gd name="connsiteX1" fmla="*/ 4001975 w 4616560"/>
              <a:gd name="connsiteY1" fmla="*/ 396095 h 2087793"/>
              <a:gd name="connsiteX2" fmla="*/ 4616560 w 4616560"/>
              <a:gd name="connsiteY2" fmla="*/ 2087793 h 2087793"/>
              <a:gd name="connsiteX3" fmla="*/ 0 w 4616560"/>
              <a:gd name="connsiteY3" fmla="*/ 1886993 h 2087793"/>
              <a:gd name="connsiteX4" fmla="*/ 219400 w 4616560"/>
              <a:gd name="connsiteY4" fmla="*/ 0 h 2087793"/>
              <a:gd name="connsiteX0" fmla="*/ 264233 w 4661393"/>
              <a:gd name="connsiteY0" fmla="*/ 0 h 2087793"/>
              <a:gd name="connsiteX1" fmla="*/ 4046808 w 4661393"/>
              <a:gd name="connsiteY1" fmla="*/ 396095 h 2087793"/>
              <a:gd name="connsiteX2" fmla="*/ 4661393 w 4661393"/>
              <a:gd name="connsiteY2" fmla="*/ 2087793 h 2087793"/>
              <a:gd name="connsiteX3" fmla="*/ 0 w 4661393"/>
              <a:gd name="connsiteY3" fmla="*/ 1946359 h 2087793"/>
              <a:gd name="connsiteX4" fmla="*/ 264233 w 4661393"/>
              <a:gd name="connsiteY4" fmla="*/ 0 h 2087793"/>
              <a:gd name="connsiteX0" fmla="*/ 429962 w 4827122"/>
              <a:gd name="connsiteY0" fmla="*/ 0 h 2087793"/>
              <a:gd name="connsiteX1" fmla="*/ 4212537 w 4827122"/>
              <a:gd name="connsiteY1" fmla="*/ 396095 h 2087793"/>
              <a:gd name="connsiteX2" fmla="*/ 4827122 w 4827122"/>
              <a:gd name="connsiteY2" fmla="*/ 2087793 h 2087793"/>
              <a:gd name="connsiteX3" fmla="*/ 0 w 4827122"/>
              <a:gd name="connsiteY3" fmla="*/ 1906784 h 2087793"/>
              <a:gd name="connsiteX4" fmla="*/ 429962 w 4827122"/>
              <a:gd name="connsiteY4" fmla="*/ 0 h 2087793"/>
              <a:gd name="connsiteX0" fmla="*/ 429962 w 4827122"/>
              <a:gd name="connsiteY0" fmla="*/ 0 h 2087793"/>
              <a:gd name="connsiteX1" fmla="*/ 4212537 w 4827122"/>
              <a:gd name="connsiteY1" fmla="*/ 396095 h 2087793"/>
              <a:gd name="connsiteX2" fmla="*/ 4827122 w 4827122"/>
              <a:gd name="connsiteY2" fmla="*/ 2087793 h 2087793"/>
              <a:gd name="connsiteX3" fmla="*/ 0 w 4827122"/>
              <a:gd name="connsiteY3" fmla="*/ 1906784 h 2087793"/>
              <a:gd name="connsiteX4" fmla="*/ 30162 w 4827122"/>
              <a:gd name="connsiteY4" fmla="*/ 1832932 h 2087793"/>
              <a:gd name="connsiteX5" fmla="*/ 429962 w 4827122"/>
              <a:gd name="connsiteY5" fmla="*/ 0 h 2087793"/>
              <a:gd name="connsiteX0" fmla="*/ 554259 w 4827122"/>
              <a:gd name="connsiteY0" fmla="*/ 0 h 2058112"/>
              <a:gd name="connsiteX1" fmla="*/ 4212537 w 4827122"/>
              <a:gd name="connsiteY1" fmla="*/ 366414 h 2058112"/>
              <a:gd name="connsiteX2" fmla="*/ 4827122 w 4827122"/>
              <a:gd name="connsiteY2" fmla="*/ 2058112 h 2058112"/>
              <a:gd name="connsiteX3" fmla="*/ 0 w 4827122"/>
              <a:gd name="connsiteY3" fmla="*/ 1877103 h 2058112"/>
              <a:gd name="connsiteX4" fmla="*/ 30162 w 4827122"/>
              <a:gd name="connsiteY4" fmla="*/ 1803251 h 2058112"/>
              <a:gd name="connsiteX5" fmla="*/ 554259 w 4827122"/>
              <a:gd name="connsiteY5" fmla="*/ 0 h 2058112"/>
              <a:gd name="connsiteX0" fmla="*/ 621664 w 4827122"/>
              <a:gd name="connsiteY0" fmla="*/ 0 h 1936909"/>
              <a:gd name="connsiteX1" fmla="*/ 4212537 w 4827122"/>
              <a:gd name="connsiteY1" fmla="*/ 245211 h 1936909"/>
              <a:gd name="connsiteX2" fmla="*/ 4827122 w 4827122"/>
              <a:gd name="connsiteY2" fmla="*/ 1936909 h 1936909"/>
              <a:gd name="connsiteX3" fmla="*/ 0 w 4827122"/>
              <a:gd name="connsiteY3" fmla="*/ 1755900 h 1936909"/>
              <a:gd name="connsiteX4" fmla="*/ 30162 w 4827122"/>
              <a:gd name="connsiteY4" fmla="*/ 1682048 h 1936909"/>
              <a:gd name="connsiteX5" fmla="*/ 621664 w 4827122"/>
              <a:gd name="connsiteY5" fmla="*/ 0 h 1936909"/>
              <a:gd name="connsiteX0" fmla="*/ 619811 w 4827122"/>
              <a:gd name="connsiteY0" fmla="*/ 0 h 1819106"/>
              <a:gd name="connsiteX1" fmla="*/ 4212537 w 4827122"/>
              <a:gd name="connsiteY1" fmla="*/ 127408 h 1819106"/>
              <a:gd name="connsiteX2" fmla="*/ 4827122 w 4827122"/>
              <a:gd name="connsiteY2" fmla="*/ 1819106 h 1819106"/>
              <a:gd name="connsiteX3" fmla="*/ 0 w 4827122"/>
              <a:gd name="connsiteY3" fmla="*/ 1638097 h 1819106"/>
              <a:gd name="connsiteX4" fmla="*/ 30162 w 4827122"/>
              <a:gd name="connsiteY4" fmla="*/ 1564245 h 1819106"/>
              <a:gd name="connsiteX5" fmla="*/ 619811 w 4827122"/>
              <a:gd name="connsiteY5" fmla="*/ 0 h 1819106"/>
              <a:gd name="connsiteX0" fmla="*/ 632487 w 4827122"/>
              <a:gd name="connsiteY0" fmla="*/ 0 h 1890530"/>
              <a:gd name="connsiteX1" fmla="*/ 4212537 w 4827122"/>
              <a:gd name="connsiteY1" fmla="*/ 198832 h 1890530"/>
              <a:gd name="connsiteX2" fmla="*/ 4827122 w 4827122"/>
              <a:gd name="connsiteY2" fmla="*/ 1890530 h 1890530"/>
              <a:gd name="connsiteX3" fmla="*/ 0 w 4827122"/>
              <a:gd name="connsiteY3" fmla="*/ 1709521 h 1890530"/>
              <a:gd name="connsiteX4" fmla="*/ 30162 w 4827122"/>
              <a:gd name="connsiteY4" fmla="*/ 1635669 h 1890530"/>
              <a:gd name="connsiteX5" fmla="*/ 632487 w 4827122"/>
              <a:gd name="connsiteY5" fmla="*/ 0 h 1890530"/>
              <a:gd name="connsiteX0" fmla="*/ 468922 w 4827122"/>
              <a:gd name="connsiteY0" fmla="*/ 0 h 1920829"/>
              <a:gd name="connsiteX1" fmla="*/ 4212537 w 4827122"/>
              <a:gd name="connsiteY1" fmla="*/ 229131 h 1920829"/>
              <a:gd name="connsiteX2" fmla="*/ 4827122 w 4827122"/>
              <a:gd name="connsiteY2" fmla="*/ 1920829 h 1920829"/>
              <a:gd name="connsiteX3" fmla="*/ 0 w 4827122"/>
              <a:gd name="connsiteY3" fmla="*/ 1739820 h 1920829"/>
              <a:gd name="connsiteX4" fmla="*/ 30162 w 4827122"/>
              <a:gd name="connsiteY4" fmla="*/ 1665968 h 1920829"/>
              <a:gd name="connsiteX5" fmla="*/ 468922 w 4827122"/>
              <a:gd name="connsiteY5" fmla="*/ 0 h 192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122" h="1920829">
                <a:moveTo>
                  <a:pt x="468922" y="0"/>
                </a:moveTo>
                <a:lnTo>
                  <a:pt x="4212537" y="229131"/>
                </a:lnTo>
                <a:lnTo>
                  <a:pt x="4827122" y="1920829"/>
                </a:lnTo>
                <a:lnTo>
                  <a:pt x="0" y="1739820"/>
                </a:lnTo>
                <a:cubicBezTo>
                  <a:pt x="6962" y="1715924"/>
                  <a:pt x="23200" y="1689864"/>
                  <a:pt x="30162" y="1665968"/>
                </a:cubicBezTo>
                <a:lnTo>
                  <a:pt x="46892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 rot="1383922">
            <a:off x="1098410" y="2267031"/>
            <a:ext cx="3620342" cy="1493353"/>
          </a:xfrm>
          <a:custGeom>
            <a:avLst/>
            <a:gdLst>
              <a:gd name="connsiteX0" fmla="*/ 0 w 4406900"/>
              <a:gd name="connsiteY0" fmla="*/ 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0 w 4406900"/>
              <a:gd name="connsiteY4" fmla="*/ 0 h 2266950"/>
              <a:gd name="connsiteX0" fmla="*/ 298450 w 4406900"/>
              <a:gd name="connsiteY0" fmla="*/ 50800 h 2266950"/>
              <a:gd name="connsiteX1" fmla="*/ 4406900 w 4406900"/>
              <a:gd name="connsiteY1" fmla="*/ 0 h 2266950"/>
              <a:gd name="connsiteX2" fmla="*/ 4406900 w 4406900"/>
              <a:gd name="connsiteY2" fmla="*/ 2266950 h 2266950"/>
              <a:gd name="connsiteX3" fmla="*/ 0 w 4406900"/>
              <a:gd name="connsiteY3" fmla="*/ 2266950 h 2266950"/>
              <a:gd name="connsiteX4" fmla="*/ 298450 w 4406900"/>
              <a:gd name="connsiteY4" fmla="*/ 50800 h 2266950"/>
              <a:gd name="connsiteX0" fmla="*/ 495300 w 4603750"/>
              <a:gd name="connsiteY0" fmla="*/ 50800 h 2266950"/>
              <a:gd name="connsiteX1" fmla="*/ 4603750 w 4603750"/>
              <a:gd name="connsiteY1" fmla="*/ 0 h 2266950"/>
              <a:gd name="connsiteX2" fmla="*/ 4603750 w 4603750"/>
              <a:gd name="connsiteY2" fmla="*/ 2266950 h 2266950"/>
              <a:gd name="connsiteX3" fmla="*/ 0 w 4603750"/>
              <a:gd name="connsiteY3" fmla="*/ 1816100 h 2266950"/>
              <a:gd name="connsiteX4" fmla="*/ 495300 w 4603750"/>
              <a:gd name="connsiteY4" fmla="*/ 50800 h 2266950"/>
              <a:gd name="connsiteX0" fmla="*/ 495300 w 4603750"/>
              <a:gd name="connsiteY0" fmla="*/ 0 h 2216150"/>
              <a:gd name="connsiteX1" fmla="*/ 4387850 w 4603750"/>
              <a:gd name="connsiteY1" fmla="*/ 419100 h 2216150"/>
              <a:gd name="connsiteX2" fmla="*/ 4603750 w 4603750"/>
              <a:gd name="connsiteY2" fmla="*/ 2216150 h 2216150"/>
              <a:gd name="connsiteX3" fmla="*/ 0 w 4603750"/>
              <a:gd name="connsiteY3" fmla="*/ 1765300 h 2216150"/>
              <a:gd name="connsiteX4" fmla="*/ 495300 w 4603750"/>
              <a:gd name="connsiteY4" fmla="*/ 0 h 2216150"/>
              <a:gd name="connsiteX0" fmla="*/ 495300 w 4610100"/>
              <a:gd name="connsiteY0" fmla="*/ 0 h 2247900"/>
              <a:gd name="connsiteX1" fmla="*/ 4387850 w 4610100"/>
              <a:gd name="connsiteY1" fmla="*/ 419100 h 2247900"/>
              <a:gd name="connsiteX2" fmla="*/ 4610100 w 4610100"/>
              <a:gd name="connsiteY2" fmla="*/ 2247900 h 2247900"/>
              <a:gd name="connsiteX3" fmla="*/ 0 w 4610100"/>
              <a:gd name="connsiteY3" fmla="*/ 1765300 h 2247900"/>
              <a:gd name="connsiteX4" fmla="*/ 495300 w 4610100"/>
              <a:gd name="connsiteY4" fmla="*/ 0 h 2247900"/>
              <a:gd name="connsiteX0" fmla="*/ 495300 w 4602957"/>
              <a:gd name="connsiteY0" fmla="*/ 0 h 2243138"/>
              <a:gd name="connsiteX1" fmla="*/ 4387850 w 4602957"/>
              <a:gd name="connsiteY1" fmla="*/ 419100 h 2243138"/>
              <a:gd name="connsiteX2" fmla="*/ 4602957 w 4602957"/>
              <a:gd name="connsiteY2" fmla="*/ 2243138 h 2243138"/>
              <a:gd name="connsiteX3" fmla="*/ 0 w 4602957"/>
              <a:gd name="connsiteY3" fmla="*/ 1765300 h 2243138"/>
              <a:gd name="connsiteX4" fmla="*/ 495300 w 4602957"/>
              <a:gd name="connsiteY4" fmla="*/ 0 h 2243138"/>
              <a:gd name="connsiteX0" fmla="*/ 473868 w 4602957"/>
              <a:gd name="connsiteY0" fmla="*/ 0 h 2238375"/>
              <a:gd name="connsiteX1" fmla="*/ 4387850 w 4602957"/>
              <a:gd name="connsiteY1" fmla="*/ 414337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602957"/>
              <a:gd name="connsiteY0" fmla="*/ 0 h 2238375"/>
              <a:gd name="connsiteX1" fmla="*/ 4091952 w 4602957"/>
              <a:gd name="connsiteY1" fmla="*/ 571411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602957"/>
              <a:gd name="connsiteY0" fmla="*/ 0 h 2238375"/>
              <a:gd name="connsiteX1" fmla="*/ 3900561 w 4602957"/>
              <a:gd name="connsiteY1" fmla="*/ 547605 h 2238375"/>
              <a:gd name="connsiteX2" fmla="*/ 4602957 w 4602957"/>
              <a:gd name="connsiteY2" fmla="*/ 2238375 h 2238375"/>
              <a:gd name="connsiteX3" fmla="*/ 0 w 4602957"/>
              <a:gd name="connsiteY3" fmla="*/ 1760537 h 2238375"/>
              <a:gd name="connsiteX4" fmla="*/ 473868 w 4602957"/>
              <a:gd name="connsiteY4" fmla="*/ 0 h 2238375"/>
              <a:gd name="connsiteX0" fmla="*/ 473868 w 4260370"/>
              <a:gd name="connsiteY0" fmla="*/ 0 h 2279192"/>
              <a:gd name="connsiteX1" fmla="*/ 3900561 w 4260370"/>
              <a:gd name="connsiteY1" fmla="*/ 547605 h 2279192"/>
              <a:gd name="connsiteX2" fmla="*/ 4260370 w 4260370"/>
              <a:gd name="connsiteY2" fmla="*/ 2279192 h 2279192"/>
              <a:gd name="connsiteX3" fmla="*/ 0 w 4260370"/>
              <a:gd name="connsiteY3" fmla="*/ 1760537 h 2279192"/>
              <a:gd name="connsiteX4" fmla="*/ 473868 w 4260370"/>
              <a:gd name="connsiteY4" fmla="*/ 0 h 2279192"/>
              <a:gd name="connsiteX0" fmla="*/ 473868 w 4515146"/>
              <a:gd name="connsiteY0" fmla="*/ 0 h 2239303"/>
              <a:gd name="connsiteX1" fmla="*/ 3900561 w 4515146"/>
              <a:gd name="connsiteY1" fmla="*/ 547605 h 2239303"/>
              <a:gd name="connsiteX2" fmla="*/ 4515146 w 4515146"/>
              <a:gd name="connsiteY2" fmla="*/ 2239303 h 2239303"/>
              <a:gd name="connsiteX3" fmla="*/ 0 w 4515146"/>
              <a:gd name="connsiteY3" fmla="*/ 1760537 h 2239303"/>
              <a:gd name="connsiteX4" fmla="*/ 473868 w 4515146"/>
              <a:gd name="connsiteY4" fmla="*/ 0 h 2239303"/>
              <a:gd name="connsiteX0" fmla="*/ 117986 w 4515146"/>
              <a:gd name="connsiteY0" fmla="*/ 0 h 2087793"/>
              <a:gd name="connsiteX1" fmla="*/ 3900561 w 4515146"/>
              <a:gd name="connsiteY1" fmla="*/ 396095 h 2087793"/>
              <a:gd name="connsiteX2" fmla="*/ 4515146 w 4515146"/>
              <a:gd name="connsiteY2" fmla="*/ 2087793 h 2087793"/>
              <a:gd name="connsiteX3" fmla="*/ 0 w 4515146"/>
              <a:gd name="connsiteY3" fmla="*/ 1609027 h 2087793"/>
              <a:gd name="connsiteX4" fmla="*/ 117986 w 4515146"/>
              <a:gd name="connsiteY4" fmla="*/ 0 h 2087793"/>
              <a:gd name="connsiteX0" fmla="*/ 244751 w 4641911"/>
              <a:gd name="connsiteY0" fmla="*/ 0 h 2087793"/>
              <a:gd name="connsiteX1" fmla="*/ 4027326 w 4641911"/>
              <a:gd name="connsiteY1" fmla="*/ 396095 h 2087793"/>
              <a:gd name="connsiteX2" fmla="*/ 4641911 w 4641911"/>
              <a:gd name="connsiteY2" fmla="*/ 2087793 h 2087793"/>
              <a:gd name="connsiteX3" fmla="*/ 0 w 4641911"/>
              <a:gd name="connsiteY3" fmla="*/ 2029843 h 2087793"/>
              <a:gd name="connsiteX4" fmla="*/ 244751 w 4641911"/>
              <a:gd name="connsiteY4" fmla="*/ 0 h 2087793"/>
              <a:gd name="connsiteX0" fmla="*/ 242897 w 4640057"/>
              <a:gd name="connsiteY0" fmla="*/ 0 h 2087793"/>
              <a:gd name="connsiteX1" fmla="*/ 4025472 w 4640057"/>
              <a:gd name="connsiteY1" fmla="*/ 396095 h 2087793"/>
              <a:gd name="connsiteX2" fmla="*/ 4640057 w 4640057"/>
              <a:gd name="connsiteY2" fmla="*/ 2087793 h 2087793"/>
              <a:gd name="connsiteX3" fmla="*/ 0 w 4640057"/>
              <a:gd name="connsiteY3" fmla="*/ 1912039 h 2087793"/>
              <a:gd name="connsiteX4" fmla="*/ 242897 w 4640057"/>
              <a:gd name="connsiteY4" fmla="*/ 0 h 2087793"/>
              <a:gd name="connsiteX0" fmla="*/ 0 w 4397160"/>
              <a:gd name="connsiteY0" fmla="*/ 0 h 2087793"/>
              <a:gd name="connsiteX1" fmla="*/ 3782575 w 4397160"/>
              <a:gd name="connsiteY1" fmla="*/ 396095 h 2087793"/>
              <a:gd name="connsiteX2" fmla="*/ 4397160 w 4397160"/>
              <a:gd name="connsiteY2" fmla="*/ 2087793 h 2087793"/>
              <a:gd name="connsiteX3" fmla="*/ 221822 w 4397160"/>
              <a:gd name="connsiteY3" fmla="*/ 1891626 h 2087793"/>
              <a:gd name="connsiteX4" fmla="*/ 0 w 4397160"/>
              <a:gd name="connsiteY4" fmla="*/ 0 h 2087793"/>
              <a:gd name="connsiteX0" fmla="*/ 0 w 4397160"/>
              <a:gd name="connsiteY0" fmla="*/ 0 h 2087793"/>
              <a:gd name="connsiteX1" fmla="*/ 3782575 w 4397160"/>
              <a:gd name="connsiteY1" fmla="*/ 396095 h 2087793"/>
              <a:gd name="connsiteX2" fmla="*/ 4397160 w 4397160"/>
              <a:gd name="connsiteY2" fmla="*/ 2087793 h 2087793"/>
              <a:gd name="connsiteX3" fmla="*/ 312416 w 4397160"/>
              <a:gd name="connsiteY3" fmla="*/ 1860705 h 2087793"/>
              <a:gd name="connsiteX4" fmla="*/ 0 w 4397160"/>
              <a:gd name="connsiteY4" fmla="*/ 0 h 2087793"/>
              <a:gd name="connsiteX0" fmla="*/ 277835 w 4674995"/>
              <a:gd name="connsiteY0" fmla="*/ 0 h 2087793"/>
              <a:gd name="connsiteX1" fmla="*/ 4060410 w 4674995"/>
              <a:gd name="connsiteY1" fmla="*/ 396095 h 2087793"/>
              <a:gd name="connsiteX2" fmla="*/ 4674995 w 4674995"/>
              <a:gd name="connsiteY2" fmla="*/ 2087793 h 2087793"/>
              <a:gd name="connsiteX3" fmla="*/ 0 w 4674995"/>
              <a:gd name="connsiteY3" fmla="*/ 1929972 h 2087793"/>
              <a:gd name="connsiteX4" fmla="*/ 277835 w 4674995"/>
              <a:gd name="connsiteY4" fmla="*/ 0 h 2087793"/>
              <a:gd name="connsiteX0" fmla="*/ 57687 w 4454847"/>
              <a:gd name="connsiteY0" fmla="*/ 0 h 2087793"/>
              <a:gd name="connsiteX1" fmla="*/ 3840262 w 4454847"/>
              <a:gd name="connsiteY1" fmla="*/ 396095 h 2087793"/>
              <a:gd name="connsiteX2" fmla="*/ 4454847 w 4454847"/>
              <a:gd name="connsiteY2" fmla="*/ 2087793 h 2087793"/>
              <a:gd name="connsiteX3" fmla="*/ 0 w 4454847"/>
              <a:gd name="connsiteY3" fmla="*/ 2035096 h 2087793"/>
              <a:gd name="connsiteX4" fmla="*/ 57687 w 4454847"/>
              <a:gd name="connsiteY4" fmla="*/ 0 h 2087793"/>
              <a:gd name="connsiteX0" fmla="*/ 115506 w 4512666"/>
              <a:gd name="connsiteY0" fmla="*/ 0 h 2087793"/>
              <a:gd name="connsiteX1" fmla="*/ 3898081 w 4512666"/>
              <a:gd name="connsiteY1" fmla="*/ 396095 h 2087793"/>
              <a:gd name="connsiteX2" fmla="*/ 4512666 w 4512666"/>
              <a:gd name="connsiteY2" fmla="*/ 2087793 h 2087793"/>
              <a:gd name="connsiteX3" fmla="*/ 0 w 4512666"/>
              <a:gd name="connsiteY3" fmla="*/ 2038807 h 2087793"/>
              <a:gd name="connsiteX4" fmla="*/ 115506 w 4512666"/>
              <a:gd name="connsiteY4" fmla="*/ 0 h 2087793"/>
              <a:gd name="connsiteX0" fmla="*/ 46246 w 4443406"/>
              <a:gd name="connsiteY0" fmla="*/ 0 h 2087793"/>
              <a:gd name="connsiteX1" fmla="*/ 3828821 w 4443406"/>
              <a:gd name="connsiteY1" fmla="*/ 396095 h 2087793"/>
              <a:gd name="connsiteX2" fmla="*/ 4443406 w 4443406"/>
              <a:gd name="connsiteY2" fmla="*/ 2087793 h 2087793"/>
              <a:gd name="connsiteX3" fmla="*/ 0 w 4443406"/>
              <a:gd name="connsiteY3" fmla="*/ 2042207 h 2087793"/>
              <a:gd name="connsiteX4" fmla="*/ 46246 w 4443406"/>
              <a:gd name="connsiteY4" fmla="*/ 0 h 2087793"/>
              <a:gd name="connsiteX0" fmla="*/ 58926 w 4456086"/>
              <a:gd name="connsiteY0" fmla="*/ 0 h 2087793"/>
              <a:gd name="connsiteX1" fmla="*/ 3841501 w 4456086"/>
              <a:gd name="connsiteY1" fmla="*/ 396095 h 2087793"/>
              <a:gd name="connsiteX2" fmla="*/ 4456086 w 4456086"/>
              <a:gd name="connsiteY2" fmla="*/ 2087793 h 2087793"/>
              <a:gd name="connsiteX3" fmla="*/ 0 w 4456086"/>
              <a:gd name="connsiteY3" fmla="*/ 1820206 h 2087793"/>
              <a:gd name="connsiteX4" fmla="*/ 58926 w 4456086"/>
              <a:gd name="connsiteY4" fmla="*/ 0 h 2087793"/>
              <a:gd name="connsiteX0" fmla="*/ 125711 w 4522871"/>
              <a:gd name="connsiteY0" fmla="*/ 0 h 2087793"/>
              <a:gd name="connsiteX1" fmla="*/ 3908286 w 4522871"/>
              <a:gd name="connsiteY1" fmla="*/ 396095 h 2087793"/>
              <a:gd name="connsiteX2" fmla="*/ 4522871 w 4522871"/>
              <a:gd name="connsiteY2" fmla="*/ 2087793 h 2087793"/>
              <a:gd name="connsiteX3" fmla="*/ 0 w 4522871"/>
              <a:gd name="connsiteY3" fmla="*/ 1953160 h 2087793"/>
              <a:gd name="connsiteX4" fmla="*/ 125711 w 4522871"/>
              <a:gd name="connsiteY4" fmla="*/ 0 h 2087793"/>
              <a:gd name="connsiteX0" fmla="*/ 56759 w 4453919"/>
              <a:gd name="connsiteY0" fmla="*/ 0 h 2122907"/>
              <a:gd name="connsiteX1" fmla="*/ 3839334 w 4453919"/>
              <a:gd name="connsiteY1" fmla="*/ 396095 h 2122907"/>
              <a:gd name="connsiteX2" fmla="*/ 4453919 w 4453919"/>
              <a:gd name="connsiteY2" fmla="*/ 2087793 h 2122907"/>
              <a:gd name="connsiteX3" fmla="*/ 0 w 4453919"/>
              <a:gd name="connsiteY3" fmla="*/ 2122907 h 2122907"/>
              <a:gd name="connsiteX4" fmla="*/ 56759 w 4453919"/>
              <a:gd name="connsiteY4" fmla="*/ 0 h 2122907"/>
              <a:gd name="connsiteX0" fmla="*/ 105303 w 4502463"/>
              <a:gd name="connsiteY0" fmla="*/ 0 h 2124454"/>
              <a:gd name="connsiteX1" fmla="*/ 3887878 w 4502463"/>
              <a:gd name="connsiteY1" fmla="*/ 396095 h 2124454"/>
              <a:gd name="connsiteX2" fmla="*/ 4502463 w 4502463"/>
              <a:gd name="connsiteY2" fmla="*/ 2087793 h 2124454"/>
              <a:gd name="connsiteX3" fmla="*/ 0 w 4502463"/>
              <a:gd name="connsiteY3" fmla="*/ 2124454 h 2124454"/>
              <a:gd name="connsiteX4" fmla="*/ 105303 w 4502463"/>
              <a:gd name="connsiteY4" fmla="*/ 0 h 2124454"/>
              <a:gd name="connsiteX0" fmla="*/ 105303 w 4502463"/>
              <a:gd name="connsiteY0" fmla="*/ 0 h 2124453"/>
              <a:gd name="connsiteX1" fmla="*/ 3887878 w 4502463"/>
              <a:gd name="connsiteY1" fmla="*/ 396095 h 2124453"/>
              <a:gd name="connsiteX2" fmla="*/ 4502463 w 4502463"/>
              <a:gd name="connsiteY2" fmla="*/ 2087793 h 2124453"/>
              <a:gd name="connsiteX3" fmla="*/ 0 w 4502463"/>
              <a:gd name="connsiteY3" fmla="*/ 2124453 h 2124453"/>
              <a:gd name="connsiteX4" fmla="*/ 105303 w 4502463"/>
              <a:gd name="connsiteY4" fmla="*/ 0 h 2124453"/>
              <a:gd name="connsiteX0" fmla="*/ 197444 w 4594604"/>
              <a:gd name="connsiteY0" fmla="*/ 0 h 2106830"/>
              <a:gd name="connsiteX1" fmla="*/ 3980019 w 4594604"/>
              <a:gd name="connsiteY1" fmla="*/ 396095 h 2106830"/>
              <a:gd name="connsiteX2" fmla="*/ 4594604 w 4594604"/>
              <a:gd name="connsiteY2" fmla="*/ 2087793 h 2106830"/>
              <a:gd name="connsiteX3" fmla="*/ 0 w 4594604"/>
              <a:gd name="connsiteY3" fmla="*/ 2106830 h 2106830"/>
              <a:gd name="connsiteX4" fmla="*/ 197444 w 4594604"/>
              <a:gd name="connsiteY4" fmla="*/ 0 h 2106830"/>
              <a:gd name="connsiteX0" fmla="*/ 219400 w 4616560"/>
              <a:gd name="connsiteY0" fmla="*/ 0 h 2087793"/>
              <a:gd name="connsiteX1" fmla="*/ 4001975 w 4616560"/>
              <a:gd name="connsiteY1" fmla="*/ 396095 h 2087793"/>
              <a:gd name="connsiteX2" fmla="*/ 4616560 w 4616560"/>
              <a:gd name="connsiteY2" fmla="*/ 2087793 h 2087793"/>
              <a:gd name="connsiteX3" fmla="*/ 0 w 4616560"/>
              <a:gd name="connsiteY3" fmla="*/ 1886993 h 2087793"/>
              <a:gd name="connsiteX4" fmla="*/ 219400 w 4616560"/>
              <a:gd name="connsiteY4" fmla="*/ 0 h 2087793"/>
              <a:gd name="connsiteX0" fmla="*/ 264233 w 4661393"/>
              <a:gd name="connsiteY0" fmla="*/ 0 h 2087793"/>
              <a:gd name="connsiteX1" fmla="*/ 4046808 w 4661393"/>
              <a:gd name="connsiteY1" fmla="*/ 396095 h 2087793"/>
              <a:gd name="connsiteX2" fmla="*/ 4661393 w 4661393"/>
              <a:gd name="connsiteY2" fmla="*/ 2087793 h 2087793"/>
              <a:gd name="connsiteX3" fmla="*/ 0 w 4661393"/>
              <a:gd name="connsiteY3" fmla="*/ 1946359 h 2087793"/>
              <a:gd name="connsiteX4" fmla="*/ 264233 w 4661393"/>
              <a:gd name="connsiteY4" fmla="*/ 0 h 2087793"/>
              <a:gd name="connsiteX0" fmla="*/ 429962 w 4827122"/>
              <a:gd name="connsiteY0" fmla="*/ 0 h 2087793"/>
              <a:gd name="connsiteX1" fmla="*/ 4212537 w 4827122"/>
              <a:gd name="connsiteY1" fmla="*/ 396095 h 2087793"/>
              <a:gd name="connsiteX2" fmla="*/ 4827122 w 4827122"/>
              <a:gd name="connsiteY2" fmla="*/ 2087793 h 2087793"/>
              <a:gd name="connsiteX3" fmla="*/ 0 w 4827122"/>
              <a:gd name="connsiteY3" fmla="*/ 1906784 h 2087793"/>
              <a:gd name="connsiteX4" fmla="*/ 429962 w 4827122"/>
              <a:gd name="connsiteY4" fmla="*/ 0 h 2087793"/>
              <a:gd name="connsiteX0" fmla="*/ 429962 w 4827122"/>
              <a:gd name="connsiteY0" fmla="*/ 0 h 2087793"/>
              <a:gd name="connsiteX1" fmla="*/ 4212537 w 4827122"/>
              <a:gd name="connsiteY1" fmla="*/ 396095 h 2087793"/>
              <a:gd name="connsiteX2" fmla="*/ 4827122 w 4827122"/>
              <a:gd name="connsiteY2" fmla="*/ 2087793 h 2087793"/>
              <a:gd name="connsiteX3" fmla="*/ 0 w 4827122"/>
              <a:gd name="connsiteY3" fmla="*/ 1906784 h 2087793"/>
              <a:gd name="connsiteX4" fmla="*/ 30162 w 4827122"/>
              <a:gd name="connsiteY4" fmla="*/ 1832932 h 2087793"/>
              <a:gd name="connsiteX5" fmla="*/ 429962 w 4827122"/>
              <a:gd name="connsiteY5" fmla="*/ 0 h 2087793"/>
              <a:gd name="connsiteX0" fmla="*/ 554259 w 4827122"/>
              <a:gd name="connsiteY0" fmla="*/ 0 h 2058112"/>
              <a:gd name="connsiteX1" fmla="*/ 4212537 w 4827122"/>
              <a:gd name="connsiteY1" fmla="*/ 366414 h 2058112"/>
              <a:gd name="connsiteX2" fmla="*/ 4827122 w 4827122"/>
              <a:gd name="connsiteY2" fmla="*/ 2058112 h 2058112"/>
              <a:gd name="connsiteX3" fmla="*/ 0 w 4827122"/>
              <a:gd name="connsiteY3" fmla="*/ 1877103 h 2058112"/>
              <a:gd name="connsiteX4" fmla="*/ 30162 w 4827122"/>
              <a:gd name="connsiteY4" fmla="*/ 1803251 h 2058112"/>
              <a:gd name="connsiteX5" fmla="*/ 554259 w 4827122"/>
              <a:gd name="connsiteY5" fmla="*/ 0 h 2058112"/>
              <a:gd name="connsiteX0" fmla="*/ 621664 w 4827122"/>
              <a:gd name="connsiteY0" fmla="*/ 0 h 1936909"/>
              <a:gd name="connsiteX1" fmla="*/ 4212537 w 4827122"/>
              <a:gd name="connsiteY1" fmla="*/ 245211 h 1936909"/>
              <a:gd name="connsiteX2" fmla="*/ 4827122 w 4827122"/>
              <a:gd name="connsiteY2" fmla="*/ 1936909 h 1936909"/>
              <a:gd name="connsiteX3" fmla="*/ 0 w 4827122"/>
              <a:gd name="connsiteY3" fmla="*/ 1755900 h 1936909"/>
              <a:gd name="connsiteX4" fmla="*/ 30162 w 4827122"/>
              <a:gd name="connsiteY4" fmla="*/ 1682048 h 1936909"/>
              <a:gd name="connsiteX5" fmla="*/ 621664 w 4827122"/>
              <a:gd name="connsiteY5" fmla="*/ 0 h 1936909"/>
              <a:gd name="connsiteX0" fmla="*/ 619811 w 4827122"/>
              <a:gd name="connsiteY0" fmla="*/ 0 h 1819106"/>
              <a:gd name="connsiteX1" fmla="*/ 4212537 w 4827122"/>
              <a:gd name="connsiteY1" fmla="*/ 127408 h 1819106"/>
              <a:gd name="connsiteX2" fmla="*/ 4827122 w 4827122"/>
              <a:gd name="connsiteY2" fmla="*/ 1819106 h 1819106"/>
              <a:gd name="connsiteX3" fmla="*/ 0 w 4827122"/>
              <a:gd name="connsiteY3" fmla="*/ 1638097 h 1819106"/>
              <a:gd name="connsiteX4" fmla="*/ 30162 w 4827122"/>
              <a:gd name="connsiteY4" fmla="*/ 1564245 h 1819106"/>
              <a:gd name="connsiteX5" fmla="*/ 619811 w 4827122"/>
              <a:gd name="connsiteY5" fmla="*/ 0 h 1819106"/>
              <a:gd name="connsiteX0" fmla="*/ 632487 w 4827122"/>
              <a:gd name="connsiteY0" fmla="*/ 0 h 1890530"/>
              <a:gd name="connsiteX1" fmla="*/ 4212537 w 4827122"/>
              <a:gd name="connsiteY1" fmla="*/ 198832 h 1890530"/>
              <a:gd name="connsiteX2" fmla="*/ 4827122 w 4827122"/>
              <a:gd name="connsiteY2" fmla="*/ 1890530 h 1890530"/>
              <a:gd name="connsiteX3" fmla="*/ 0 w 4827122"/>
              <a:gd name="connsiteY3" fmla="*/ 1709521 h 1890530"/>
              <a:gd name="connsiteX4" fmla="*/ 30162 w 4827122"/>
              <a:gd name="connsiteY4" fmla="*/ 1635669 h 1890530"/>
              <a:gd name="connsiteX5" fmla="*/ 632487 w 4827122"/>
              <a:gd name="connsiteY5" fmla="*/ 0 h 1890530"/>
              <a:gd name="connsiteX0" fmla="*/ 468922 w 4827122"/>
              <a:gd name="connsiteY0" fmla="*/ 0 h 1920829"/>
              <a:gd name="connsiteX1" fmla="*/ 4212537 w 4827122"/>
              <a:gd name="connsiteY1" fmla="*/ 229131 h 1920829"/>
              <a:gd name="connsiteX2" fmla="*/ 4827122 w 4827122"/>
              <a:gd name="connsiteY2" fmla="*/ 1920829 h 1920829"/>
              <a:gd name="connsiteX3" fmla="*/ 0 w 4827122"/>
              <a:gd name="connsiteY3" fmla="*/ 1739820 h 1920829"/>
              <a:gd name="connsiteX4" fmla="*/ 30162 w 4827122"/>
              <a:gd name="connsiteY4" fmla="*/ 1665968 h 1920829"/>
              <a:gd name="connsiteX5" fmla="*/ 468922 w 4827122"/>
              <a:gd name="connsiteY5" fmla="*/ 0 h 1920829"/>
              <a:gd name="connsiteX0" fmla="*/ 468922 w 4827122"/>
              <a:gd name="connsiteY0" fmla="*/ 0 h 1920829"/>
              <a:gd name="connsiteX1" fmla="*/ 3807313 w 4827122"/>
              <a:gd name="connsiteY1" fmla="*/ 658429 h 1920829"/>
              <a:gd name="connsiteX2" fmla="*/ 4827122 w 4827122"/>
              <a:gd name="connsiteY2" fmla="*/ 1920829 h 1920829"/>
              <a:gd name="connsiteX3" fmla="*/ 0 w 4827122"/>
              <a:gd name="connsiteY3" fmla="*/ 1739820 h 1920829"/>
              <a:gd name="connsiteX4" fmla="*/ 30162 w 4827122"/>
              <a:gd name="connsiteY4" fmla="*/ 1665968 h 1920829"/>
              <a:gd name="connsiteX5" fmla="*/ 468922 w 4827122"/>
              <a:gd name="connsiteY5" fmla="*/ 0 h 1920829"/>
              <a:gd name="connsiteX0" fmla="*/ 468922 w 4827122"/>
              <a:gd name="connsiteY0" fmla="*/ 0 h 1920829"/>
              <a:gd name="connsiteX1" fmla="*/ 3930999 w 4827122"/>
              <a:gd name="connsiteY1" fmla="*/ 357299 h 1920829"/>
              <a:gd name="connsiteX2" fmla="*/ 4827122 w 4827122"/>
              <a:gd name="connsiteY2" fmla="*/ 1920829 h 1920829"/>
              <a:gd name="connsiteX3" fmla="*/ 0 w 4827122"/>
              <a:gd name="connsiteY3" fmla="*/ 1739820 h 1920829"/>
              <a:gd name="connsiteX4" fmla="*/ 30162 w 4827122"/>
              <a:gd name="connsiteY4" fmla="*/ 1665968 h 1920829"/>
              <a:gd name="connsiteX5" fmla="*/ 468922 w 4827122"/>
              <a:gd name="connsiteY5" fmla="*/ 0 h 1920829"/>
              <a:gd name="connsiteX0" fmla="*/ 501761 w 4827122"/>
              <a:gd name="connsiteY0" fmla="*/ 0 h 1843710"/>
              <a:gd name="connsiteX1" fmla="*/ 3930999 w 4827122"/>
              <a:gd name="connsiteY1" fmla="*/ 280180 h 1843710"/>
              <a:gd name="connsiteX2" fmla="*/ 4827122 w 4827122"/>
              <a:gd name="connsiteY2" fmla="*/ 1843710 h 1843710"/>
              <a:gd name="connsiteX3" fmla="*/ 0 w 4827122"/>
              <a:gd name="connsiteY3" fmla="*/ 1662701 h 1843710"/>
              <a:gd name="connsiteX4" fmla="*/ 30162 w 4827122"/>
              <a:gd name="connsiteY4" fmla="*/ 1588849 h 1843710"/>
              <a:gd name="connsiteX5" fmla="*/ 501761 w 4827122"/>
              <a:gd name="connsiteY5" fmla="*/ 0 h 1843710"/>
              <a:gd name="connsiteX0" fmla="*/ 418940 w 4827122"/>
              <a:gd name="connsiteY0" fmla="*/ 0 h 1940957"/>
              <a:gd name="connsiteX1" fmla="*/ 3930999 w 4827122"/>
              <a:gd name="connsiteY1" fmla="*/ 377427 h 1940957"/>
              <a:gd name="connsiteX2" fmla="*/ 4827122 w 4827122"/>
              <a:gd name="connsiteY2" fmla="*/ 1940957 h 1940957"/>
              <a:gd name="connsiteX3" fmla="*/ 0 w 4827122"/>
              <a:gd name="connsiteY3" fmla="*/ 1759948 h 1940957"/>
              <a:gd name="connsiteX4" fmla="*/ 30162 w 4827122"/>
              <a:gd name="connsiteY4" fmla="*/ 1686096 h 1940957"/>
              <a:gd name="connsiteX5" fmla="*/ 418940 w 4827122"/>
              <a:gd name="connsiteY5" fmla="*/ 0 h 1940957"/>
              <a:gd name="connsiteX0" fmla="*/ 537720 w 4827122"/>
              <a:gd name="connsiteY0" fmla="*/ 0 h 1817612"/>
              <a:gd name="connsiteX1" fmla="*/ 3930999 w 4827122"/>
              <a:gd name="connsiteY1" fmla="*/ 254082 h 1817612"/>
              <a:gd name="connsiteX2" fmla="*/ 4827122 w 4827122"/>
              <a:gd name="connsiteY2" fmla="*/ 1817612 h 1817612"/>
              <a:gd name="connsiteX3" fmla="*/ 0 w 4827122"/>
              <a:gd name="connsiteY3" fmla="*/ 1636603 h 1817612"/>
              <a:gd name="connsiteX4" fmla="*/ 30162 w 4827122"/>
              <a:gd name="connsiteY4" fmla="*/ 1562751 h 1817612"/>
              <a:gd name="connsiteX5" fmla="*/ 537720 w 4827122"/>
              <a:gd name="connsiteY5" fmla="*/ 0 h 1817612"/>
              <a:gd name="connsiteX0" fmla="*/ 688703 w 4827122"/>
              <a:gd name="connsiteY0" fmla="*/ 0 h 1774237"/>
              <a:gd name="connsiteX1" fmla="*/ 3930999 w 4827122"/>
              <a:gd name="connsiteY1" fmla="*/ 210707 h 1774237"/>
              <a:gd name="connsiteX2" fmla="*/ 4827122 w 4827122"/>
              <a:gd name="connsiteY2" fmla="*/ 1774237 h 1774237"/>
              <a:gd name="connsiteX3" fmla="*/ 0 w 4827122"/>
              <a:gd name="connsiteY3" fmla="*/ 1593228 h 1774237"/>
              <a:gd name="connsiteX4" fmla="*/ 30162 w 4827122"/>
              <a:gd name="connsiteY4" fmla="*/ 1519376 h 1774237"/>
              <a:gd name="connsiteX5" fmla="*/ 688703 w 4827122"/>
              <a:gd name="connsiteY5" fmla="*/ 0 h 1774237"/>
              <a:gd name="connsiteX0" fmla="*/ 753881 w 4827122"/>
              <a:gd name="connsiteY0" fmla="*/ 0 h 1835119"/>
              <a:gd name="connsiteX1" fmla="*/ 3930999 w 4827122"/>
              <a:gd name="connsiteY1" fmla="*/ 271589 h 1835119"/>
              <a:gd name="connsiteX2" fmla="*/ 4827122 w 4827122"/>
              <a:gd name="connsiteY2" fmla="*/ 1835119 h 1835119"/>
              <a:gd name="connsiteX3" fmla="*/ 0 w 4827122"/>
              <a:gd name="connsiteY3" fmla="*/ 1654110 h 1835119"/>
              <a:gd name="connsiteX4" fmla="*/ 30162 w 4827122"/>
              <a:gd name="connsiteY4" fmla="*/ 1580258 h 1835119"/>
              <a:gd name="connsiteX5" fmla="*/ 753881 w 4827122"/>
              <a:gd name="connsiteY5" fmla="*/ 0 h 1835119"/>
              <a:gd name="connsiteX0" fmla="*/ 611719 w 4827122"/>
              <a:gd name="connsiteY0" fmla="*/ 0 h 1799430"/>
              <a:gd name="connsiteX1" fmla="*/ 3930999 w 4827122"/>
              <a:gd name="connsiteY1" fmla="*/ 235900 h 1799430"/>
              <a:gd name="connsiteX2" fmla="*/ 4827122 w 4827122"/>
              <a:gd name="connsiteY2" fmla="*/ 1799430 h 1799430"/>
              <a:gd name="connsiteX3" fmla="*/ 0 w 4827122"/>
              <a:gd name="connsiteY3" fmla="*/ 1618421 h 1799430"/>
              <a:gd name="connsiteX4" fmla="*/ 30162 w 4827122"/>
              <a:gd name="connsiteY4" fmla="*/ 1544569 h 1799430"/>
              <a:gd name="connsiteX5" fmla="*/ 611719 w 4827122"/>
              <a:gd name="connsiteY5" fmla="*/ 0 h 1799430"/>
              <a:gd name="connsiteX0" fmla="*/ 610679 w 4827122"/>
              <a:gd name="connsiteY0" fmla="*/ 0 h 1782423"/>
              <a:gd name="connsiteX1" fmla="*/ 3930999 w 4827122"/>
              <a:gd name="connsiteY1" fmla="*/ 218893 h 1782423"/>
              <a:gd name="connsiteX2" fmla="*/ 4827122 w 4827122"/>
              <a:gd name="connsiteY2" fmla="*/ 1782423 h 1782423"/>
              <a:gd name="connsiteX3" fmla="*/ 0 w 4827122"/>
              <a:gd name="connsiteY3" fmla="*/ 1601414 h 1782423"/>
              <a:gd name="connsiteX4" fmla="*/ 30162 w 4827122"/>
              <a:gd name="connsiteY4" fmla="*/ 1527562 h 1782423"/>
              <a:gd name="connsiteX5" fmla="*/ 610679 w 4827122"/>
              <a:gd name="connsiteY5" fmla="*/ 0 h 1782423"/>
              <a:gd name="connsiteX0" fmla="*/ 566668 w 4827122"/>
              <a:gd name="connsiteY0" fmla="*/ 0 h 1788529"/>
              <a:gd name="connsiteX1" fmla="*/ 3930999 w 4827122"/>
              <a:gd name="connsiteY1" fmla="*/ 224999 h 1788529"/>
              <a:gd name="connsiteX2" fmla="*/ 4827122 w 4827122"/>
              <a:gd name="connsiteY2" fmla="*/ 1788529 h 1788529"/>
              <a:gd name="connsiteX3" fmla="*/ 0 w 4827122"/>
              <a:gd name="connsiteY3" fmla="*/ 1607520 h 1788529"/>
              <a:gd name="connsiteX4" fmla="*/ 30162 w 4827122"/>
              <a:gd name="connsiteY4" fmla="*/ 1533668 h 1788529"/>
              <a:gd name="connsiteX5" fmla="*/ 566668 w 4827122"/>
              <a:gd name="connsiteY5" fmla="*/ 0 h 1788529"/>
              <a:gd name="connsiteX0" fmla="*/ 452742 w 4827122"/>
              <a:gd name="connsiteY0" fmla="*/ 0 h 1740017"/>
              <a:gd name="connsiteX1" fmla="*/ 3930999 w 4827122"/>
              <a:gd name="connsiteY1" fmla="*/ 176487 h 1740017"/>
              <a:gd name="connsiteX2" fmla="*/ 4827122 w 4827122"/>
              <a:gd name="connsiteY2" fmla="*/ 1740017 h 1740017"/>
              <a:gd name="connsiteX3" fmla="*/ 0 w 4827122"/>
              <a:gd name="connsiteY3" fmla="*/ 1559008 h 1740017"/>
              <a:gd name="connsiteX4" fmla="*/ 30162 w 4827122"/>
              <a:gd name="connsiteY4" fmla="*/ 1485156 h 1740017"/>
              <a:gd name="connsiteX5" fmla="*/ 452742 w 4827122"/>
              <a:gd name="connsiteY5" fmla="*/ 0 h 1740017"/>
              <a:gd name="connsiteX0" fmla="*/ 396429 w 4827122"/>
              <a:gd name="connsiteY0" fmla="*/ 0 h 1726390"/>
              <a:gd name="connsiteX1" fmla="*/ 3930999 w 4827122"/>
              <a:gd name="connsiteY1" fmla="*/ 162860 h 1726390"/>
              <a:gd name="connsiteX2" fmla="*/ 4827122 w 4827122"/>
              <a:gd name="connsiteY2" fmla="*/ 1726390 h 1726390"/>
              <a:gd name="connsiteX3" fmla="*/ 0 w 4827122"/>
              <a:gd name="connsiteY3" fmla="*/ 1545381 h 1726390"/>
              <a:gd name="connsiteX4" fmla="*/ 30162 w 4827122"/>
              <a:gd name="connsiteY4" fmla="*/ 1471529 h 1726390"/>
              <a:gd name="connsiteX5" fmla="*/ 396429 w 4827122"/>
              <a:gd name="connsiteY5" fmla="*/ 0 h 1726390"/>
              <a:gd name="connsiteX0" fmla="*/ 401461 w 4827122"/>
              <a:gd name="connsiteY0" fmla="*/ 0 h 1738885"/>
              <a:gd name="connsiteX1" fmla="*/ 3930999 w 4827122"/>
              <a:gd name="connsiteY1" fmla="*/ 175355 h 1738885"/>
              <a:gd name="connsiteX2" fmla="*/ 4827122 w 4827122"/>
              <a:gd name="connsiteY2" fmla="*/ 1738885 h 1738885"/>
              <a:gd name="connsiteX3" fmla="*/ 0 w 4827122"/>
              <a:gd name="connsiteY3" fmla="*/ 1557876 h 1738885"/>
              <a:gd name="connsiteX4" fmla="*/ 30162 w 4827122"/>
              <a:gd name="connsiteY4" fmla="*/ 1484024 h 1738885"/>
              <a:gd name="connsiteX5" fmla="*/ 401461 w 4827122"/>
              <a:gd name="connsiteY5" fmla="*/ 0 h 1738885"/>
              <a:gd name="connsiteX0" fmla="*/ 560496 w 4827122"/>
              <a:gd name="connsiteY0" fmla="*/ 0 h 1715503"/>
              <a:gd name="connsiteX1" fmla="*/ 3930999 w 4827122"/>
              <a:gd name="connsiteY1" fmla="*/ 151973 h 1715503"/>
              <a:gd name="connsiteX2" fmla="*/ 4827122 w 4827122"/>
              <a:gd name="connsiteY2" fmla="*/ 1715503 h 1715503"/>
              <a:gd name="connsiteX3" fmla="*/ 0 w 4827122"/>
              <a:gd name="connsiteY3" fmla="*/ 1534494 h 1715503"/>
              <a:gd name="connsiteX4" fmla="*/ 30162 w 4827122"/>
              <a:gd name="connsiteY4" fmla="*/ 1460642 h 1715503"/>
              <a:gd name="connsiteX5" fmla="*/ 560496 w 4827122"/>
              <a:gd name="connsiteY5" fmla="*/ 0 h 1715503"/>
              <a:gd name="connsiteX0" fmla="*/ 483512 w 4827122"/>
              <a:gd name="connsiteY0" fmla="*/ 0 h 1740696"/>
              <a:gd name="connsiteX1" fmla="*/ 3930999 w 4827122"/>
              <a:gd name="connsiteY1" fmla="*/ 177166 h 1740696"/>
              <a:gd name="connsiteX2" fmla="*/ 4827122 w 4827122"/>
              <a:gd name="connsiteY2" fmla="*/ 1740696 h 1740696"/>
              <a:gd name="connsiteX3" fmla="*/ 0 w 4827122"/>
              <a:gd name="connsiteY3" fmla="*/ 1559687 h 1740696"/>
              <a:gd name="connsiteX4" fmla="*/ 30162 w 4827122"/>
              <a:gd name="connsiteY4" fmla="*/ 1485835 h 1740696"/>
              <a:gd name="connsiteX5" fmla="*/ 483512 w 4827122"/>
              <a:gd name="connsiteY5" fmla="*/ 0 h 174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122" h="1740696">
                <a:moveTo>
                  <a:pt x="483512" y="0"/>
                </a:moveTo>
                <a:lnTo>
                  <a:pt x="3930999" y="177166"/>
                </a:lnTo>
                <a:lnTo>
                  <a:pt x="4827122" y="1740696"/>
                </a:lnTo>
                <a:lnTo>
                  <a:pt x="0" y="1559687"/>
                </a:lnTo>
                <a:cubicBezTo>
                  <a:pt x="6962" y="1535791"/>
                  <a:pt x="23200" y="1509731"/>
                  <a:pt x="30162" y="1485835"/>
                </a:cubicBezTo>
                <a:lnTo>
                  <a:pt x="483512" y="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03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2" y="2004817"/>
            <a:ext cx="2916818" cy="4023447"/>
          </a:xfrm>
          <a:prstGeom prst="rect">
            <a:avLst/>
          </a:prstGeom>
        </p:spPr>
      </p:pic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02855" y="2310533"/>
            <a:ext cx="2454434" cy="3182423"/>
          </a:xfrm>
          <a:custGeom>
            <a:avLst/>
            <a:gdLst>
              <a:gd name="connsiteX0" fmla="*/ 1582641 w 3272578"/>
              <a:gd name="connsiteY0" fmla="*/ 0 h 3584717"/>
              <a:gd name="connsiteX1" fmla="*/ 3272578 w 3272578"/>
              <a:gd name="connsiteY1" fmla="*/ 2577582 h 3584717"/>
              <a:gd name="connsiteX2" fmla="*/ 1589956 w 3272578"/>
              <a:gd name="connsiteY2" fmla="*/ 3584717 h 3584717"/>
              <a:gd name="connsiteX3" fmla="*/ 0 w 3272578"/>
              <a:gd name="connsiteY3" fmla="*/ 738891 h 358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578" h="3584717">
                <a:moveTo>
                  <a:pt x="1582641" y="0"/>
                </a:moveTo>
                <a:lnTo>
                  <a:pt x="3272578" y="2577582"/>
                </a:lnTo>
                <a:lnTo>
                  <a:pt x="1589956" y="3584717"/>
                </a:lnTo>
                <a:lnTo>
                  <a:pt x="0" y="73889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00865" y="1668908"/>
            <a:ext cx="2624789" cy="3312503"/>
          </a:xfrm>
          <a:custGeom>
            <a:avLst/>
            <a:gdLst>
              <a:gd name="connsiteX0" fmla="*/ 1669175 w 3499718"/>
              <a:gd name="connsiteY0" fmla="*/ 0 h 3731240"/>
              <a:gd name="connsiteX1" fmla="*/ 3499718 w 3499718"/>
              <a:gd name="connsiteY1" fmla="*/ 2685215 h 3731240"/>
              <a:gd name="connsiteX2" fmla="*/ 1725940 w 3499718"/>
              <a:gd name="connsiteY2" fmla="*/ 3731240 h 3731240"/>
              <a:gd name="connsiteX3" fmla="*/ 0 w 3499718"/>
              <a:gd name="connsiteY3" fmla="*/ 756626 h 373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718" h="3731240">
                <a:moveTo>
                  <a:pt x="1669175" y="0"/>
                </a:moveTo>
                <a:lnTo>
                  <a:pt x="3499718" y="2685215"/>
                </a:lnTo>
                <a:lnTo>
                  <a:pt x="1725940" y="3731240"/>
                </a:lnTo>
                <a:lnTo>
                  <a:pt x="0" y="75662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effectLst>
            <a:outerShdw blurRad="546100" dist="38100" dir="8100000" sx="103000" sy="103000" algn="tr" rotWithShape="0">
              <a:prstClr val="black">
                <a:alpha val="32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19341" y="532184"/>
            <a:ext cx="2892257" cy="3565303"/>
          </a:xfrm>
          <a:custGeom>
            <a:avLst/>
            <a:gdLst>
              <a:gd name="connsiteX0" fmla="*/ 1802698 w 3856342"/>
              <a:gd name="connsiteY0" fmla="*/ 0 h 4015997"/>
              <a:gd name="connsiteX1" fmla="*/ 3856342 w 3856342"/>
              <a:gd name="connsiteY1" fmla="*/ 2875831 h 4015997"/>
              <a:gd name="connsiteX2" fmla="*/ 1938631 w 3856342"/>
              <a:gd name="connsiteY2" fmla="*/ 4015997 h 4015997"/>
              <a:gd name="connsiteX3" fmla="*/ 0 w 3856342"/>
              <a:gd name="connsiteY3" fmla="*/ 794242 h 40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342" h="4015997">
                <a:moveTo>
                  <a:pt x="1802698" y="0"/>
                </a:moveTo>
                <a:lnTo>
                  <a:pt x="3856342" y="2875831"/>
                </a:lnTo>
                <a:lnTo>
                  <a:pt x="1938631" y="4015997"/>
                </a:lnTo>
                <a:lnTo>
                  <a:pt x="0" y="794242"/>
                </a:lnTo>
                <a:close/>
              </a:path>
            </a:pathLst>
          </a:custGeom>
          <a:solidFill>
            <a:schemeClr val="accent1"/>
          </a:solidFill>
          <a:effectLst>
            <a:outerShdw blurRad="774700" dist="304800" dir="7380000" sx="98000" sy="98000" algn="tr" rotWithShape="0">
              <a:prstClr val="black">
                <a:alpha val="32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994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5" t="6349" r="3790" b="6666"/>
          <a:stretch/>
        </p:blipFill>
        <p:spPr>
          <a:xfrm rot="5400000">
            <a:off x="877207" y="282122"/>
            <a:ext cx="3726544" cy="3162300"/>
          </a:xfrm>
          <a:custGeom>
            <a:avLst/>
            <a:gdLst>
              <a:gd name="connsiteX0" fmla="*/ 0 w 3726544"/>
              <a:gd name="connsiteY0" fmla="*/ 4216400 h 4216400"/>
              <a:gd name="connsiteX1" fmla="*/ 0 w 3726544"/>
              <a:gd name="connsiteY1" fmla="*/ 0 h 4216400"/>
              <a:gd name="connsiteX2" fmla="*/ 3726544 w 3726544"/>
              <a:gd name="connsiteY2" fmla="*/ 0 h 4216400"/>
              <a:gd name="connsiteX3" fmla="*/ 3726544 w 3726544"/>
              <a:gd name="connsiteY3" fmla="*/ 421640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544" h="4216400">
                <a:moveTo>
                  <a:pt x="0" y="4216400"/>
                </a:moveTo>
                <a:lnTo>
                  <a:pt x="0" y="0"/>
                </a:lnTo>
                <a:lnTo>
                  <a:pt x="3726544" y="0"/>
                </a:lnTo>
                <a:lnTo>
                  <a:pt x="3726544" y="4216400"/>
                </a:lnTo>
                <a:close/>
              </a:path>
            </a:pathLst>
          </a:cu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6349" r="39314" b="6666"/>
          <a:stretch/>
        </p:blipFill>
        <p:spPr>
          <a:xfrm rot="5400000">
            <a:off x="4344102" y="3440587"/>
            <a:ext cx="3672526" cy="3162300"/>
          </a:xfrm>
          <a:custGeom>
            <a:avLst/>
            <a:gdLst>
              <a:gd name="connsiteX0" fmla="*/ 0 w 3672526"/>
              <a:gd name="connsiteY0" fmla="*/ 4216400 h 4216400"/>
              <a:gd name="connsiteX1" fmla="*/ 0 w 3672526"/>
              <a:gd name="connsiteY1" fmla="*/ 0 h 4216400"/>
              <a:gd name="connsiteX2" fmla="*/ 3672526 w 3672526"/>
              <a:gd name="connsiteY2" fmla="*/ 0 h 4216400"/>
              <a:gd name="connsiteX3" fmla="*/ 3672526 w 3672526"/>
              <a:gd name="connsiteY3" fmla="*/ 421640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526" h="4216400">
                <a:moveTo>
                  <a:pt x="0" y="4216400"/>
                </a:moveTo>
                <a:lnTo>
                  <a:pt x="0" y="0"/>
                </a:lnTo>
                <a:lnTo>
                  <a:pt x="3672526" y="0"/>
                </a:lnTo>
                <a:lnTo>
                  <a:pt x="3672526" y="4216400"/>
                </a:lnTo>
                <a:close/>
              </a:path>
            </a:pathLst>
          </a:cu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6979" y="0"/>
            <a:ext cx="2645909" cy="30480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57410" y="3810000"/>
            <a:ext cx="2645909" cy="30480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31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2789030"/>
            <a:ext cx="9144000" cy="3446670"/>
          </a:xfrm>
          <a:custGeom>
            <a:avLst/>
            <a:gdLst>
              <a:gd name="connsiteX0" fmla="*/ 0 w 12192000"/>
              <a:gd name="connsiteY0" fmla="*/ 0 h 2197103"/>
              <a:gd name="connsiteX1" fmla="*/ 12192000 w 12192000"/>
              <a:gd name="connsiteY1" fmla="*/ 0 h 2197103"/>
              <a:gd name="connsiteX2" fmla="*/ 12192000 w 12192000"/>
              <a:gd name="connsiteY2" fmla="*/ 2197103 h 2197103"/>
              <a:gd name="connsiteX3" fmla="*/ 0 w 12192000"/>
              <a:gd name="connsiteY3" fmla="*/ 2197103 h 2197103"/>
              <a:gd name="connsiteX4" fmla="*/ 0 w 12192000"/>
              <a:gd name="connsiteY4" fmla="*/ 0 h 2197103"/>
              <a:gd name="connsiteX0" fmla="*/ 0 w 12192000"/>
              <a:gd name="connsiteY0" fmla="*/ 952500 h 3149603"/>
              <a:gd name="connsiteX1" fmla="*/ 12192000 w 12192000"/>
              <a:gd name="connsiteY1" fmla="*/ 0 h 3149603"/>
              <a:gd name="connsiteX2" fmla="*/ 12192000 w 12192000"/>
              <a:gd name="connsiteY2" fmla="*/ 3149603 h 3149603"/>
              <a:gd name="connsiteX3" fmla="*/ 0 w 12192000"/>
              <a:gd name="connsiteY3" fmla="*/ 3149603 h 3149603"/>
              <a:gd name="connsiteX4" fmla="*/ 0 w 12192000"/>
              <a:gd name="connsiteY4" fmla="*/ 952500 h 314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149603">
                <a:moveTo>
                  <a:pt x="0" y="952500"/>
                </a:moveTo>
                <a:lnTo>
                  <a:pt x="12192000" y="0"/>
                </a:lnTo>
                <a:lnTo>
                  <a:pt x="12192000" y="3149603"/>
                </a:lnTo>
                <a:lnTo>
                  <a:pt x="0" y="3149603"/>
                </a:lnTo>
                <a:lnTo>
                  <a:pt x="0" y="9525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6000">
                <a:schemeClr val="bg1">
                  <a:lumMod val="65000"/>
                </a:schemeClr>
              </a:gs>
            </a:gsLst>
            <a:lin ang="5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5"/>
          <a:stretch/>
        </p:blipFill>
        <p:spPr>
          <a:xfrm rot="10800000">
            <a:off x="932545" y="602325"/>
            <a:ext cx="7451624" cy="3966912"/>
          </a:xfrm>
          <a:prstGeom prst="rect">
            <a:avLst/>
          </a:prstGeom>
        </p:spPr>
      </p:pic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956747" y="1365009"/>
            <a:ext cx="5387989" cy="2881054"/>
          </a:xfrm>
          <a:custGeom>
            <a:avLst/>
            <a:gdLst>
              <a:gd name="connsiteX0" fmla="*/ 0 w 6155532"/>
              <a:gd name="connsiteY0" fmla="*/ 0 h 3529804"/>
              <a:gd name="connsiteX1" fmla="*/ 6155532 w 6155532"/>
              <a:gd name="connsiteY1" fmla="*/ 0 h 3529804"/>
              <a:gd name="connsiteX2" fmla="*/ 6155532 w 6155532"/>
              <a:gd name="connsiteY2" fmla="*/ 3529804 h 3529804"/>
              <a:gd name="connsiteX3" fmla="*/ 0 w 6155532"/>
              <a:gd name="connsiteY3" fmla="*/ 3529804 h 3529804"/>
              <a:gd name="connsiteX4" fmla="*/ 0 w 6155532"/>
              <a:gd name="connsiteY4" fmla="*/ 0 h 3529804"/>
              <a:gd name="connsiteX0" fmla="*/ 0 w 6155532"/>
              <a:gd name="connsiteY0" fmla="*/ 0 h 3529804"/>
              <a:gd name="connsiteX1" fmla="*/ 6155532 w 6155532"/>
              <a:gd name="connsiteY1" fmla="*/ 0 h 3529804"/>
              <a:gd name="connsiteX2" fmla="*/ 6142832 w 6155532"/>
              <a:gd name="connsiteY2" fmla="*/ 2805904 h 3529804"/>
              <a:gd name="connsiteX3" fmla="*/ 0 w 6155532"/>
              <a:gd name="connsiteY3" fmla="*/ 3529804 h 3529804"/>
              <a:gd name="connsiteX4" fmla="*/ 0 w 6155532"/>
              <a:gd name="connsiteY4" fmla="*/ 0 h 3529804"/>
              <a:gd name="connsiteX0" fmla="*/ 12700 w 6168232"/>
              <a:gd name="connsiteY0" fmla="*/ 0 h 3275804"/>
              <a:gd name="connsiteX1" fmla="*/ 6168232 w 6168232"/>
              <a:gd name="connsiteY1" fmla="*/ 0 h 3275804"/>
              <a:gd name="connsiteX2" fmla="*/ 6155532 w 6168232"/>
              <a:gd name="connsiteY2" fmla="*/ 2805904 h 3275804"/>
              <a:gd name="connsiteX3" fmla="*/ 0 w 6168232"/>
              <a:gd name="connsiteY3" fmla="*/ 3275804 h 3275804"/>
              <a:gd name="connsiteX4" fmla="*/ 12700 w 6168232"/>
              <a:gd name="connsiteY4" fmla="*/ 0 h 3275804"/>
              <a:gd name="connsiteX0" fmla="*/ 1222 w 6156754"/>
              <a:gd name="connsiteY0" fmla="*/ 0 h 3278979"/>
              <a:gd name="connsiteX1" fmla="*/ 6156754 w 6156754"/>
              <a:gd name="connsiteY1" fmla="*/ 0 h 3278979"/>
              <a:gd name="connsiteX2" fmla="*/ 6144054 w 6156754"/>
              <a:gd name="connsiteY2" fmla="*/ 2805904 h 3278979"/>
              <a:gd name="connsiteX3" fmla="*/ 1222 w 6156754"/>
              <a:gd name="connsiteY3" fmla="*/ 3278979 h 3278979"/>
              <a:gd name="connsiteX4" fmla="*/ 1222 w 6156754"/>
              <a:gd name="connsiteY4" fmla="*/ 0 h 3278979"/>
              <a:gd name="connsiteX0" fmla="*/ 1222 w 6161615"/>
              <a:gd name="connsiteY0" fmla="*/ 0 h 3278979"/>
              <a:gd name="connsiteX1" fmla="*/ 6156754 w 6161615"/>
              <a:gd name="connsiteY1" fmla="*/ 0 h 3278979"/>
              <a:gd name="connsiteX2" fmla="*/ 6160723 w 6161615"/>
              <a:gd name="connsiteY2" fmla="*/ 2798761 h 3278979"/>
              <a:gd name="connsiteX3" fmla="*/ 1222 w 6161615"/>
              <a:gd name="connsiteY3" fmla="*/ 3278979 h 3278979"/>
              <a:gd name="connsiteX4" fmla="*/ 1222 w 6161615"/>
              <a:gd name="connsiteY4" fmla="*/ 0 h 3278979"/>
              <a:gd name="connsiteX0" fmla="*/ 1222 w 6156754"/>
              <a:gd name="connsiteY0" fmla="*/ 0 h 3278979"/>
              <a:gd name="connsiteX1" fmla="*/ 6156754 w 6156754"/>
              <a:gd name="connsiteY1" fmla="*/ 0 h 3278979"/>
              <a:gd name="connsiteX2" fmla="*/ 6153579 w 6156754"/>
              <a:gd name="connsiteY2" fmla="*/ 2801143 h 3278979"/>
              <a:gd name="connsiteX3" fmla="*/ 1222 w 6156754"/>
              <a:gd name="connsiteY3" fmla="*/ 3278979 h 3278979"/>
              <a:gd name="connsiteX4" fmla="*/ 1222 w 6156754"/>
              <a:gd name="connsiteY4" fmla="*/ 0 h 3278979"/>
              <a:gd name="connsiteX0" fmla="*/ 1222 w 6165932"/>
              <a:gd name="connsiteY0" fmla="*/ 0 h 3278979"/>
              <a:gd name="connsiteX1" fmla="*/ 6156754 w 6165932"/>
              <a:gd name="connsiteY1" fmla="*/ 0 h 3278979"/>
              <a:gd name="connsiteX2" fmla="*/ 6165248 w 6165932"/>
              <a:gd name="connsiteY2" fmla="*/ 2508747 h 3278979"/>
              <a:gd name="connsiteX3" fmla="*/ 1222 w 6165932"/>
              <a:gd name="connsiteY3" fmla="*/ 3278979 h 3278979"/>
              <a:gd name="connsiteX4" fmla="*/ 1222 w 6165932"/>
              <a:gd name="connsiteY4" fmla="*/ 0 h 3278979"/>
              <a:gd name="connsiteX0" fmla="*/ 23337 w 6188047"/>
              <a:gd name="connsiteY0" fmla="*/ 0 h 3155273"/>
              <a:gd name="connsiteX1" fmla="*/ 6178869 w 6188047"/>
              <a:gd name="connsiteY1" fmla="*/ 0 h 3155273"/>
              <a:gd name="connsiteX2" fmla="*/ 6187363 w 6188047"/>
              <a:gd name="connsiteY2" fmla="*/ 2508747 h 3155273"/>
              <a:gd name="connsiteX3" fmla="*/ 0 w 6188047"/>
              <a:gd name="connsiteY3" fmla="*/ 3155273 h 3155273"/>
              <a:gd name="connsiteX4" fmla="*/ 23337 w 6188047"/>
              <a:gd name="connsiteY4" fmla="*/ 0 h 3155273"/>
              <a:gd name="connsiteX0" fmla="*/ 23337 w 6188047"/>
              <a:gd name="connsiteY0" fmla="*/ 0 h 3155273"/>
              <a:gd name="connsiteX1" fmla="*/ 6178869 w 6188047"/>
              <a:gd name="connsiteY1" fmla="*/ 0 h 3155273"/>
              <a:gd name="connsiteX2" fmla="*/ 6187363 w 6188047"/>
              <a:gd name="connsiteY2" fmla="*/ 2508747 h 3155273"/>
              <a:gd name="connsiteX3" fmla="*/ 0 w 6188047"/>
              <a:gd name="connsiteY3" fmla="*/ 3155273 h 3155273"/>
              <a:gd name="connsiteX4" fmla="*/ 23337 w 6188047"/>
              <a:gd name="connsiteY4" fmla="*/ 0 h 3155273"/>
              <a:gd name="connsiteX0" fmla="*/ 23337 w 6188047"/>
              <a:gd name="connsiteY0" fmla="*/ 0 h 3189011"/>
              <a:gd name="connsiteX1" fmla="*/ 6178869 w 6188047"/>
              <a:gd name="connsiteY1" fmla="*/ 0 h 3189011"/>
              <a:gd name="connsiteX2" fmla="*/ 6187363 w 6188047"/>
              <a:gd name="connsiteY2" fmla="*/ 2508747 h 3189011"/>
              <a:gd name="connsiteX3" fmla="*/ 0 w 6188047"/>
              <a:gd name="connsiteY3" fmla="*/ 3189011 h 3189011"/>
              <a:gd name="connsiteX4" fmla="*/ 23337 w 6188047"/>
              <a:gd name="connsiteY4" fmla="*/ 0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8047" h="3189011">
                <a:moveTo>
                  <a:pt x="23337" y="0"/>
                </a:moveTo>
                <a:lnTo>
                  <a:pt x="6178869" y="0"/>
                </a:lnTo>
                <a:cubicBezTo>
                  <a:pt x="6174636" y="935301"/>
                  <a:pt x="6191596" y="1573446"/>
                  <a:pt x="6187363" y="2508747"/>
                </a:cubicBezTo>
                <a:cubicBezTo>
                  <a:pt x="4136577" y="2668026"/>
                  <a:pt x="2050786" y="2995994"/>
                  <a:pt x="0" y="3189011"/>
                </a:cubicBezTo>
                <a:cubicBezTo>
                  <a:pt x="4233" y="2097076"/>
                  <a:pt x="19104" y="1091935"/>
                  <a:pt x="233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3411332"/>
            <a:ext cx="9144000" cy="3446670"/>
          </a:xfrm>
          <a:custGeom>
            <a:avLst/>
            <a:gdLst>
              <a:gd name="connsiteX0" fmla="*/ 0 w 12192000"/>
              <a:gd name="connsiteY0" fmla="*/ 0 h 2197103"/>
              <a:gd name="connsiteX1" fmla="*/ 12192000 w 12192000"/>
              <a:gd name="connsiteY1" fmla="*/ 0 h 2197103"/>
              <a:gd name="connsiteX2" fmla="*/ 12192000 w 12192000"/>
              <a:gd name="connsiteY2" fmla="*/ 2197103 h 2197103"/>
              <a:gd name="connsiteX3" fmla="*/ 0 w 12192000"/>
              <a:gd name="connsiteY3" fmla="*/ 2197103 h 2197103"/>
              <a:gd name="connsiteX4" fmla="*/ 0 w 12192000"/>
              <a:gd name="connsiteY4" fmla="*/ 0 h 2197103"/>
              <a:gd name="connsiteX0" fmla="*/ 0 w 12192000"/>
              <a:gd name="connsiteY0" fmla="*/ 952500 h 3149603"/>
              <a:gd name="connsiteX1" fmla="*/ 12192000 w 12192000"/>
              <a:gd name="connsiteY1" fmla="*/ 0 h 3149603"/>
              <a:gd name="connsiteX2" fmla="*/ 12192000 w 12192000"/>
              <a:gd name="connsiteY2" fmla="*/ 3149603 h 3149603"/>
              <a:gd name="connsiteX3" fmla="*/ 0 w 12192000"/>
              <a:gd name="connsiteY3" fmla="*/ 3149603 h 3149603"/>
              <a:gd name="connsiteX4" fmla="*/ 0 w 12192000"/>
              <a:gd name="connsiteY4" fmla="*/ 952500 h 314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149603">
                <a:moveTo>
                  <a:pt x="0" y="952500"/>
                </a:moveTo>
                <a:lnTo>
                  <a:pt x="12192000" y="0"/>
                </a:lnTo>
                <a:lnTo>
                  <a:pt x="12192000" y="3149603"/>
                </a:lnTo>
                <a:lnTo>
                  <a:pt x="0" y="3149603"/>
                </a:lnTo>
                <a:lnTo>
                  <a:pt x="0" y="952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253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8599" r="2725"/>
          <a:stretch/>
        </p:blipFill>
        <p:spPr>
          <a:xfrm>
            <a:off x="0" y="0"/>
            <a:ext cx="6190189" cy="6520829"/>
          </a:xfrm>
          <a:custGeom>
            <a:avLst/>
            <a:gdLst>
              <a:gd name="connsiteX0" fmla="*/ 0 w 8202277"/>
              <a:gd name="connsiteY0" fmla="*/ 0 h 7067550"/>
              <a:gd name="connsiteX1" fmla="*/ 8202277 w 8202277"/>
              <a:gd name="connsiteY1" fmla="*/ 0 h 7067550"/>
              <a:gd name="connsiteX2" fmla="*/ 8202277 w 8202277"/>
              <a:gd name="connsiteY2" fmla="*/ 7067550 h 7067550"/>
              <a:gd name="connsiteX3" fmla="*/ 0 w 8202277"/>
              <a:gd name="connsiteY3" fmla="*/ 7067550 h 70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2277" h="7067550">
                <a:moveTo>
                  <a:pt x="0" y="0"/>
                </a:moveTo>
                <a:lnTo>
                  <a:pt x="8202277" y="0"/>
                </a:lnTo>
                <a:lnTo>
                  <a:pt x="8202277" y="7067550"/>
                </a:lnTo>
                <a:lnTo>
                  <a:pt x="0" y="7067550"/>
                </a:lnTo>
                <a:close/>
              </a:path>
            </a:pathLst>
          </a:cu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27"/>
            <a:ext cx="4511039" cy="5049293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320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85" y="392821"/>
            <a:ext cx="3464178" cy="6131624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462829" y="1952831"/>
            <a:ext cx="2296902" cy="2986204"/>
          </a:xfrm>
          <a:prstGeom prst="roundRect">
            <a:avLst>
              <a:gd name="adj" fmla="val 1527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63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" y="0"/>
            <a:ext cx="4320772" cy="6858000"/>
          </a:xfrm>
          <a:custGeom>
            <a:avLst/>
            <a:gdLst>
              <a:gd name="connsiteX0" fmla="*/ 0 w 5595582"/>
              <a:gd name="connsiteY0" fmla="*/ 0 h 6858000"/>
              <a:gd name="connsiteX1" fmla="*/ 1956486 w 5595582"/>
              <a:gd name="connsiteY1" fmla="*/ 0 h 6858000"/>
              <a:gd name="connsiteX2" fmla="*/ 5595582 w 5595582"/>
              <a:gd name="connsiteY2" fmla="*/ 3639096 h 6858000"/>
              <a:gd name="connsiteX3" fmla="*/ 2376677 w 5595582"/>
              <a:gd name="connsiteY3" fmla="*/ 6858000 h 6858000"/>
              <a:gd name="connsiteX4" fmla="*/ 0 w 5595582"/>
              <a:gd name="connsiteY4" fmla="*/ 6858000 h 6858000"/>
              <a:gd name="connsiteX0" fmla="*/ 0 w 5787617"/>
              <a:gd name="connsiteY0" fmla="*/ 0 h 6858000"/>
              <a:gd name="connsiteX1" fmla="*/ 1956486 w 5787617"/>
              <a:gd name="connsiteY1" fmla="*/ 0 h 6858000"/>
              <a:gd name="connsiteX2" fmla="*/ 5787617 w 5787617"/>
              <a:gd name="connsiteY2" fmla="*/ 3639096 h 6858000"/>
              <a:gd name="connsiteX3" fmla="*/ 2376677 w 5787617"/>
              <a:gd name="connsiteY3" fmla="*/ 6858000 h 6858000"/>
              <a:gd name="connsiteX4" fmla="*/ 0 w 5787617"/>
              <a:gd name="connsiteY4" fmla="*/ 6858000 h 6858000"/>
              <a:gd name="connsiteX5" fmla="*/ 0 w 5787617"/>
              <a:gd name="connsiteY5" fmla="*/ 0 h 6858000"/>
              <a:gd name="connsiteX0" fmla="*/ 0 w 5787617"/>
              <a:gd name="connsiteY0" fmla="*/ 0 h 6858000"/>
              <a:gd name="connsiteX1" fmla="*/ 1956486 w 5787617"/>
              <a:gd name="connsiteY1" fmla="*/ 0 h 6858000"/>
              <a:gd name="connsiteX2" fmla="*/ 5787617 w 5787617"/>
              <a:gd name="connsiteY2" fmla="*/ 3639096 h 6858000"/>
              <a:gd name="connsiteX3" fmla="*/ 2010067 w 5787617"/>
              <a:gd name="connsiteY3" fmla="*/ 6858000 h 6858000"/>
              <a:gd name="connsiteX4" fmla="*/ 0 w 5787617"/>
              <a:gd name="connsiteY4" fmla="*/ 6858000 h 6858000"/>
              <a:gd name="connsiteX5" fmla="*/ 0 w 5787617"/>
              <a:gd name="connsiteY5" fmla="*/ 0 h 6858000"/>
              <a:gd name="connsiteX0" fmla="*/ 0 w 5787617"/>
              <a:gd name="connsiteY0" fmla="*/ 0 h 6858000"/>
              <a:gd name="connsiteX1" fmla="*/ 1729537 w 5787617"/>
              <a:gd name="connsiteY1" fmla="*/ 13094 h 6858000"/>
              <a:gd name="connsiteX2" fmla="*/ 5787617 w 5787617"/>
              <a:gd name="connsiteY2" fmla="*/ 3639096 h 6858000"/>
              <a:gd name="connsiteX3" fmla="*/ 2010067 w 5787617"/>
              <a:gd name="connsiteY3" fmla="*/ 6858000 h 6858000"/>
              <a:gd name="connsiteX4" fmla="*/ 0 w 5787617"/>
              <a:gd name="connsiteY4" fmla="*/ 6858000 h 6858000"/>
              <a:gd name="connsiteX5" fmla="*/ 0 w 5787617"/>
              <a:gd name="connsiteY5" fmla="*/ 0 h 6858000"/>
              <a:gd name="connsiteX0" fmla="*/ 0 w 5787617"/>
              <a:gd name="connsiteY0" fmla="*/ 0 h 6858000"/>
              <a:gd name="connsiteX1" fmla="*/ 1642249 w 5787617"/>
              <a:gd name="connsiteY1" fmla="*/ 0 h 6858000"/>
              <a:gd name="connsiteX2" fmla="*/ 5787617 w 5787617"/>
              <a:gd name="connsiteY2" fmla="*/ 3639096 h 6858000"/>
              <a:gd name="connsiteX3" fmla="*/ 2010067 w 5787617"/>
              <a:gd name="connsiteY3" fmla="*/ 6858000 h 6858000"/>
              <a:gd name="connsiteX4" fmla="*/ 0 w 5787617"/>
              <a:gd name="connsiteY4" fmla="*/ 6858000 h 6858000"/>
              <a:gd name="connsiteX5" fmla="*/ 0 w 5787617"/>
              <a:gd name="connsiteY5" fmla="*/ 0 h 6858000"/>
              <a:gd name="connsiteX0" fmla="*/ 0 w 6024964"/>
              <a:gd name="connsiteY0" fmla="*/ 0 h 6858000"/>
              <a:gd name="connsiteX1" fmla="*/ 1642249 w 6024964"/>
              <a:gd name="connsiteY1" fmla="*/ 0 h 6858000"/>
              <a:gd name="connsiteX2" fmla="*/ 6024964 w 6024964"/>
              <a:gd name="connsiteY2" fmla="*/ 3639096 h 6858000"/>
              <a:gd name="connsiteX3" fmla="*/ 2010067 w 6024964"/>
              <a:gd name="connsiteY3" fmla="*/ 6858000 h 6858000"/>
              <a:gd name="connsiteX4" fmla="*/ 0 w 6024964"/>
              <a:gd name="connsiteY4" fmla="*/ 6858000 h 6858000"/>
              <a:gd name="connsiteX5" fmla="*/ 0 w 602496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4964" h="6858000">
                <a:moveTo>
                  <a:pt x="0" y="0"/>
                </a:moveTo>
                <a:lnTo>
                  <a:pt x="1642249" y="0"/>
                </a:lnTo>
                <a:lnTo>
                  <a:pt x="6024964" y="3639096"/>
                </a:lnTo>
                <a:lnTo>
                  <a:pt x="201006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68580" tIns="34290" rIns="68580" bIns="34290">
            <a:no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8453" y="1"/>
            <a:ext cx="2765822" cy="196763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58453" y="4890370"/>
            <a:ext cx="2765822" cy="196763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74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40428" y="0"/>
            <a:ext cx="2700338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234042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8750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" cy="1407886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47372"/>
            <a:ext cx="1828800" cy="5210628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997528" y="3"/>
            <a:ext cx="1828800" cy="2111829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97528" y="2351318"/>
            <a:ext cx="1828800" cy="4506685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995057" y="1"/>
            <a:ext cx="1828800" cy="2830286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95057" y="3069773"/>
            <a:ext cx="1828800" cy="3788228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5992585" y="0"/>
            <a:ext cx="1828800" cy="3526972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92585" y="3766458"/>
            <a:ext cx="1828800" cy="3091542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990114" y="0"/>
            <a:ext cx="1153887" cy="4245430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990114" y="4484916"/>
            <a:ext cx="1153887" cy="2373084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01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8534" y="1524000"/>
            <a:ext cx="4782434" cy="4123524"/>
          </a:xfrm>
          <a:custGeom>
            <a:avLst/>
            <a:gdLst>
              <a:gd name="connsiteX0" fmla="*/ 0 w 5515429"/>
              <a:gd name="connsiteY0" fmla="*/ 0 h 4754680"/>
              <a:gd name="connsiteX1" fmla="*/ 5515429 w 5515429"/>
              <a:gd name="connsiteY1" fmla="*/ 0 h 4754680"/>
              <a:gd name="connsiteX2" fmla="*/ 2757714 w 5515429"/>
              <a:gd name="connsiteY2" fmla="*/ 4754680 h 475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5429" h="4754680">
                <a:moveTo>
                  <a:pt x="0" y="0"/>
                </a:moveTo>
                <a:lnTo>
                  <a:pt x="5515429" y="0"/>
                </a:lnTo>
                <a:lnTo>
                  <a:pt x="2757714" y="475468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5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666367" y="3966633"/>
            <a:ext cx="1699604" cy="1731434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668673" y="2260600"/>
            <a:ext cx="1695449" cy="1708149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20949" y="1432560"/>
            <a:ext cx="1695219" cy="1676400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16397" y="1439333"/>
            <a:ext cx="1695449" cy="1672167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11846" y="1397001"/>
            <a:ext cx="1695449" cy="1718732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4122" y="2273300"/>
            <a:ext cx="1695449" cy="16891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516397" y="3115733"/>
            <a:ext cx="1695449" cy="1714499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2375879" y="-3516"/>
            <a:ext cx="7035484" cy="6882471"/>
          </a:xfrm>
          <a:custGeom>
            <a:avLst/>
            <a:gdLst>
              <a:gd name="connsiteX0" fmla="*/ 624114 w 7580994"/>
              <a:gd name="connsiteY0" fmla="*/ 0 h 6878955"/>
              <a:gd name="connsiteX1" fmla="*/ 0 w 7580994"/>
              <a:gd name="connsiteY1" fmla="*/ 0 h 6878955"/>
              <a:gd name="connsiteX2" fmla="*/ 0 w 7580994"/>
              <a:gd name="connsiteY2" fmla="*/ 6858000 h 6878955"/>
              <a:gd name="connsiteX3" fmla="*/ 614137 w 7580994"/>
              <a:gd name="connsiteY3" fmla="*/ 6858000 h 6878955"/>
              <a:gd name="connsiteX4" fmla="*/ 614137 w 7580994"/>
              <a:gd name="connsiteY4" fmla="*/ 6878955 h 6878955"/>
              <a:gd name="connsiteX5" fmla="*/ 7580994 w 7580994"/>
              <a:gd name="connsiteY5" fmla="*/ 6878955 h 6878955"/>
              <a:gd name="connsiteX6" fmla="*/ 624114 w 7580994"/>
              <a:gd name="connsiteY6" fmla="*/ 9852 h 6878955"/>
              <a:gd name="connsiteX0" fmla="*/ 624114 w 8348270"/>
              <a:gd name="connsiteY0" fmla="*/ 0 h 6878955"/>
              <a:gd name="connsiteX1" fmla="*/ 0 w 8348270"/>
              <a:gd name="connsiteY1" fmla="*/ 0 h 6878955"/>
              <a:gd name="connsiteX2" fmla="*/ 0 w 8348270"/>
              <a:gd name="connsiteY2" fmla="*/ 6858000 h 6878955"/>
              <a:gd name="connsiteX3" fmla="*/ 614137 w 8348270"/>
              <a:gd name="connsiteY3" fmla="*/ 6858000 h 6878955"/>
              <a:gd name="connsiteX4" fmla="*/ 614137 w 8348270"/>
              <a:gd name="connsiteY4" fmla="*/ 6878955 h 6878955"/>
              <a:gd name="connsiteX5" fmla="*/ 8348270 w 8348270"/>
              <a:gd name="connsiteY5" fmla="*/ 6878955 h 6878955"/>
              <a:gd name="connsiteX6" fmla="*/ 624114 w 8348270"/>
              <a:gd name="connsiteY6" fmla="*/ 9852 h 6878955"/>
              <a:gd name="connsiteX7" fmla="*/ 624114 w 8348270"/>
              <a:gd name="connsiteY7" fmla="*/ 0 h 6878955"/>
              <a:gd name="connsiteX0" fmla="*/ 624114 w 9026328"/>
              <a:gd name="connsiteY0" fmla="*/ 0 h 6878955"/>
              <a:gd name="connsiteX1" fmla="*/ 0 w 9026328"/>
              <a:gd name="connsiteY1" fmla="*/ 0 h 6878955"/>
              <a:gd name="connsiteX2" fmla="*/ 0 w 9026328"/>
              <a:gd name="connsiteY2" fmla="*/ 6858000 h 6878955"/>
              <a:gd name="connsiteX3" fmla="*/ 614137 w 9026328"/>
              <a:gd name="connsiteY3" fmla="*/ 6858000 h 6878955"/>
              <a:gd name="connsiteX4" fmla="*/ 614137 w 9026328"/>
              <a:gd name="connsiteY4" fmla="*/ 6878955 h 6878955"/>
              <a:gd name="connsiteX5" fmla="*/ 9026328 w 9026328"/>
              <a:gd name="connsiteY5" fmla="*/ 6878955 h 6878955"/>
              <a:gd name="connsiteX6" fmla="*/ 624114 w 9026328"/>
              <a:gd name="connsiteY6" fmla="*/ 9852 h 6878955"/>
              <a:gd name="connsiteX7" fmla="*/ 624114 w 9026328"/>
              <a:gd name="connsiteY7" fmla="*/ 0 h 6878955"/>
              <a:gd name="connsiteX0" fmla="*/ 624114 w 9291145"/>
              <a:gd name="connsiteY0" fmla="*/ 0 h 6878955"/>
              <a:gd name="connsiteX1" fmla="*/ 0 w 9291145"/>
              <a:gd name="connsiteY1" fmla="*/ 0 h 6878955"/>
              <a:gd name="connsiteX2" fmla="*/ 0 w 9291145"/>
              <a:gd name="connsiteY2" fmla="*/ 6858000 h 6878955"/>
              <a:gd name="connsiteX3" fmla="*/ 614137 w 9291145"/>
              <a:gd name="connsiteY3" fmla="*/ 6858000 h 6878955"/>
              <a:gd name="connsiteX4" fmla="*/ 614137 w 9291145"/>
              <a:gd name="connsiteY4" fmla="*/ 6878955 h 6878955"/>
              <a:gd name="connsiteX5" fmla="*/ 9291145 w 9291145"/>
              <a:gd name="connsiteY5" fmla="*/ 6878955 h 6878955"/>
              <a:gd name="connsiteX6" fmla="*/ 624114 w 9291145"/>
              <a:gd name="connsiteY6" fmla="*/ 9852 h 6878955"/>
              <a:gd name="connsiteX7" fmla="*/ 624114 w 9291145"/>
              <a:gd name="connsiteY7" fmla="*/ 0 h 6878955"/>
              <a:gd name="connsiteX0" fmla="*/ 624114 w 9291145"/>
              <a:gd name="connsiteY0" fmla="*/ 9852 h 6878955"/>
              <a:gd name="connsiteX1" fmla="*/ 0 w 9291145"/>
              <a:gd name="connsiteY1" fmla="*/ 0 h 6878955"/>
              <a:gd name="connsiteX2" fmla="*/ 0 w 9291145"/>
              <a:gd name="connsiteY2" fmla="*/ 6858000 h 6878955"/>
              <a:gd name="connsiteX3" fmla="*/ 614137 w 9291145"/>
              <a:gd name="connsiteY3" fmla="*/ 6858000 h 6878955"/>
              <a:gd name="connsiteX4" fmla="*/ 614137 w 9291145"/>
              <a:gd name="connsiteY4" fmla="*/ 6878955 h 6878955"/>
              <a:gd name="connsiteX5" fmla="*/ 9291145 w 9291145"/>
              <a:gd name="connsiteY5" fmla="*/ 6878955 h 6878955"/>
              <a:gd name="connsiteX6" fmla="*/ 624114 w 9291145"/>
              <a:gd name="connsiteY6" fmla="*/ 9852 h 6878955"/>
              <a:gd name="connsiteX0" fmla="*/ 412261 w 9291145"/>
              <a:gd name="connsiteY0" fmla="*/ 9852 h 6878955"/>
              <a:gd name="connsiteX1" fmla="*/ 0 w 9291145"/>
              <a:gd name="connsiteY1" fmla="*/ 0 h 6878955"/>
              <a:gd name="connsiteX2" fmla="*/ 0 w 9291145"/>
              <a:gd name="connsiteY2" fmla="*/ 6858000 h 6878955"/>
              <a:gd name="connsiteX3" fmla="*/ 614137 w 9291145"/>
              <a:gd name="connsiteY3" fmla="*/ 6858000 h 6878955"/>
              <a:gd name="connsiteX4" fmla="*/ 614137 w 9291145"/>
              <a:gd name="connsiteY4" fmla="*/ 6878955 h 6878955"/>
              <a:gd name="connsiteX5" fmla="*/ 9291145 w 9291145"/>
              <a:gd name="connsiteY5" fmla="*/ 6878955 h 6878955"/>
              <a:gd name="connsiteX6" fmla="*/ 412261 w 9291145"/>
              <a:gd name="connsiteY6" fmla="*/ 9852 h 6878955"/>
              <a:gd name="connsiteX0" fmla="*/ 376952 w 9291145"/>
              <a:gd name="connsiteY0" fmla="*/ 0 h 6882471"/>
              <a:gd name="connsiteX1" fmla="*/ 0 w 9291145"/>
              <a:gd name="connsiteY1" fmla="*/ 3516 h 6882471"/>
              <a:gd name="connsiteX2" fmla="*/ 0 w 9291145"/>
              <a:gd name="connsiteY2" fmla="*/ 6861516 h 6882471"/>
              <a:gd name="connsiteX3" fmla="*/ 614137 w 9291145"/>
              <a:gd name="connsiteY3" fmla="*/ 6861516 h 6882471"/>
              <a:gd name="connsiteX4" fmla="*/ 614137 w 9291145"/>
              <a:gd name="connsiteY4" fmla="*/ 6882471 h 6882471"/>
              <a:gd name="connsiteX5" fmla="*/ 9291145 w 9291145"/>
              <a:gd name="connsiteY5" fmla="*/ 6882471 h 6882471"/>
              <a:gd name="connsiteX6" fmla="*/ 376952 w 9291145"/>
              <a:gd name="connsiteY6" fmla="*/ 0 h 688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91145" h="6882471">
                <a:moveTo>
                  <a:pt x="376952" y="0"/>
                </a:moveTo>
                <a:lnTo>
                  <a:pt x="0" y="3516"/>
                </a:lnTo>
                <a:lnTo>
                  <a:pt x="0" y="6861516"/>
                </a:lnTo>
                <a:lnTo>
                  <a:pt x="614137" y="6861516"/>
                </a:lnTo>
                <a:lnTo>
                  <a:pt x="614137" y="6882471"/>
                </a:lnTo>
                <a:lnTo>
                  <a:pt x="9291145" y="6882471"/>
                </a:lnTo>
                <a:lnTo>
                  <a:pt x="3769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285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 animBg="1"/>
      <p:bldP spid="5" grpId="0" animBg="1"/>
      <p:bldP spid="6" grpId="0" animBg="1"/>
      <p:bldP spid="7" grpId="0" animBg="1"/>
      <p:bldP spid="9" grpId="0" animBg="1"/>
      <p:bldP spid="10" grpId="0" animBg="1"/>
      <p:bldP spid="16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08062" y="217794"/>
            <a:ext cx="8727876" cy="6422412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547947" y="1310640"/>
            <a:ext cx="2655824" cy="2651760"/>
          </a:xfrm>
          <a:custGeom>
            <a:avLst/>
            <a:gdLst>
              <a:gd name="connsiteX0" fmla="*/ 0 w 4010025"/>
              <a:gd name="connsiteY0" fmla="*/ 0 h 4010025"/>
              <a:gd name="connsiteX1" fmla="*/ 4010025 w 4010025"/>
              <a:gd name="connsiteY1" fmla="*/ 0 h 4010025"/>
              <a:gd name="connsiteX2" fmla="*/ 4010025 w 4010025"/>
              <a:gd name="connsiteY2" fmla="*/ 4010025 h 4010025"/>
              <a:gd name="connsiteX3" fmla="*/ 0 w 4010025"/>
              <a:gd name="connsiteY3" fmla="*/ 4010025 h 401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025" h="4010025">
                <a:moveTo>
                  <a:pt x="0" y="0"/>
                </a:moveTo>
                <a:lnTo>
                  <a:pt x="4010025" y="0"/>
                </a:lnTo>
                <a:lnTo>
                  <a:pt x="4010025" y="4010025"/>
                </a:lnTo>
                <a:lnTo>
                  <a:pt x="0" y="4010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2324841" y="3869669"/>
            <a:ext cx="1887326" cy="1908832"/>
          </a:xfrm>
          <a:custGeom>
            <a:avLst/>
            <a:gdLst>
              <a:gd name="connsiteX0" fmla="*/ 664692 w 2490918"/>
              <a:gd name="connsiteY0" fmla="*/ 0 h 2490918"/>
              <a:gd name="connsiteX1" fmla="*/ 2490918 w 2490918"/>
              <a:gd name="connsiteY1" fmla="*/ 664692 h 2490918"/>
              <a:gd name="connsiteX2" fmla="*/ 1826226 w 2490918"/>
              <a:gd name="connsiteY2" fmla="*/ 2490918 h 2490918"/>
              <a:gd name="connsiteX3" fmla="*/ 0 w 2490918"/>
              <a:gd name="connsiteY3" fmla="*/ 1826226 h 24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0918" h="2490918">
                <a:moveTo>
                  <a:pt x="664692" y="0"/>
                </a:moveTo>
                <a:lnTo>
                  <a:pt x="2490918" y="664692"/>
                </a:lnTo>
                <a:lnTo>
                  <a:pt x="1826226" y="2490918"/>
                </a:lnTo>
                <a:lnTo>
                  <a:pt x="0" y="1826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1163494" y="3208867"/>
            <a:ext cx="1757877" cy="168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80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8" grpId="0" animBg="1"/>
      <p:bldP spid="2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966720" y="1818640"/>
            <a:ext cx="3210560" cy="3220720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29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>
            <a:off x="0" y="0"/>
            <a:ext cx="3058886" cy="6858000"/>
          </a:xfrm>
          <a:custGeom>
            <a:avLst/>
            <a:gdLst>
              <a:gd name="connsiteX0" fmla="*/ 0 w 4078514"/>
              <a:gd name="connsiteY0" fmla="*/ 0 h 6858000"/>
              <a:gd name="connsiteX1" fmla="*/ 4078514 w 4078514"/>
              <a:gd name="connsiteY1" fmla="*/ 0 h 6858000"/>
              <a:gd name="connsiteX2" fmla="*/ 4078514 w 4078514"/>
              <a:gd name="connsiteY2" fmla="*/ 1 h 6858000"/>
              <a:gd name="connsiteX3" fmla="*/ 2046514 w 4078514"/>
              <a:gd name="connsiteY3" fmla="*/ 6858000 h 6858000"/>
              <a:gd name="connsiteX4" fmla="*/ 0 w 40785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514" h="6858000">
                <a:moveTo>
                  <a:pt x="0" y="0"/>
                </a:moveTo>
                <a:lnTo>
                  <a:pt x="4078514" y="0"/>
                </a:lnTo>
                <a:lnTo>
                  <a:pt x="4078514" y="1"/>
                </a:lnTo>
                <a:lnTo>
                  <a:pt x="20465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534887" y="0"/>
            <a:ext cx="4463143" cy="6858000"/>
          </a:xfrm>
          <a:custGeom>
            <a:avLst/>
            <a:gdLst>
              <a:gd name="connsiteX0" fmla="*/ 2032000 w 5950857"/>
              <a:gd name="connsiteY0" fmla="*/ 0 h 6858000"/>
              <a:gd name="connsiteX1" fmla="*/ 5950857 w 5950857"/>
              <a:gd name="connsiteY1" fmla="*/ 0 h 6858000"/>
              <a:gd name="connsiteX2" fmla="*/ 3918857 w 5950857"/>
              <a:gd name="connsiteY2" fmla="*/ 6858000 h 6858000"/>
              <a:gd name="connsiteX3" fmla="*/ 0 w 5950857"/>
              <a:gd name="connsiteY3" fmla="*/ 6858000 h 6858000"/>
              <a:gd name="connsiteX4" fmla="*/ 2032000 w 595085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0857" h="6858000">
                <a:moveTo>
                  <a:pt x="2032000" y="0"/>
                </a:moveTo>
                <a:lnTo>
                  <a:pt x="5950857" y="0"/>
                </a:lnTo>
                <a:lnTo>
                  <a:pt x="3918857" y="6858000"/>
                </a:lnTo>
                <a:lnTo>
                  <a:pt x="0" y="6858000"/>
                </a:lnTo>
                <a:lnTo>
                  <a:pt x="2032000" y="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30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446985" y="0"/>
            <a:ext cx="4697015" cy="3616324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44698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8050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66819" y="2214880"/>
            <a:ext cx="2286001" cy="3685977"/>
          </a:xfrm>
          <a:prstGeom prst="rect">
            <a:avLst/>
          </a:prstGeom>
          <a:solidFill>
            <a:srgbClr val="F2F2F2"/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0"/>
          </p:nvPr>
        </p:nvSpPr>
        <p:spPr>
          <a:xfrm>
            <a:off x="682228" y="620713"/>
            <a:ext cx="3365897" cy="5405874"/>
          </a:xfrm>
          <a:custGeom>
            <a:avLst/>
            <a:gdLst>
              <a:gd name="connsiteX0" fmla="*/ 1004661 w 3446462"/>
              <a:gd name="connsiteY0" fmla="*/ 4766734 h 4870450"/>
              <a:gd name="connsiteX1" fmla="*/ 1005568 w 3446462"/>
              <a:gd name="connsiteY1" fmla="*/ 4766734 h 4870450"/>
              <a:gd name="connsiteX2" fmla="*/ 1006480 w 3446462"/>
              <a:gd name="connsiteY2" fmla="*/ 4766840 h 4870450"/>
              <a:gd name="connsiteX3" fmla="*/ 1006475 w 3446462"/>
              <a:gd name="connsiteY3" fmla="*/ 4766998 h 4870450"/>
              <a:gd name="connsiteX4" fmla="*/ 1014866 w 3446462"/>
              <a:gd name="connsiteY4" fmla="*/ 4772025 h 4870450"/>
              <a:gd name="connsiteX5" fmla="*/ 1016907 w 3446462"/>
              <a:gd name="connsiteY5" fmla="*/ 4773613 h 4870450"/>
              <a:gd name="connsiteX6" fmla="*/ 1014866 w 3446462"/>
              <a:gd name="connsiteY6" fmla="*/ 4772819 h 4870450"/>
              <a:gd name="connsiteX7" fmla="*/ 1010331 w 3446462"/>
              <a:gd name="connsiteY7" fmla="*/ 4770702 h 4870450"/>
              <a:gd name="connsiteX8" fmla="*/ 1008289 w 3446462"/>
              <a:gd name="connsiteY8" fmla="*/ 4769379 h 4870450"/>
              <a:gd name="connsiteX9" fmla="*/ 1006475 w 3446462"/>
              <a:gd name="connsiteY9" fmla="*/ 4768056 h 4870450"/>
              <a:gd name="connsiteX10" fmla="*/ 1005341 w 3446462"/>
              <a:gd name="connsiteY10" fmla="*/ 4767263 h 4870450"/>
              <a:gd name="connsiteX11" fmla="*/ 2896734 w 3446462"/>
              <a:gd name="connsiteY11" fmla="*/ 4659842 h 4870450"/>
              <a:gd name="connsiteX12" fmla="*/ 2897641 w 3446462"/>
              <a:gd name="connsiteY12" fmla="*/ 4659842 h 4870450"/>
              <a:gd name="connsiteX13" fmla="*/ 2900049 w 3446462"/>
              <a:gd name="connsiteY13" fmla="*/ 4659842 h 4870450"/>
              <a:gd name="connsiteX14" fmla="*/ 2900135 w 3446462"/>
              <a:gd name="connsiteY14" fmla="*/ 4660371 h 4870450"/>
              <a:gd name="connsiteX15" fmla="*/ 2903991 w 3446462"/>
              <a:gd name="connsiteY15" fmla="*/ 4662752 h 4870450"/>
              <a:gd name="connsiteX16" fmla="*/ 2906032 w 3446462"/>
              <a:gd name="connsiteY16" fmla="*/ 4664340 h 4870450"/>
              <a:gd name="connsiteX17" fmla="*/ 2906485 w 3446462"/>
              <a:gd name="connsiteY17" fmla="*/ 4664869 h 4870450"/>
              <a:gd name="connsiteX18" fmla="*/ 2906939 w 3446462"/>
              <a:gd name="connsiteY18" fmla="*/ 4665398 h 4870450"/>
              <a:gd name="connsiteX19" fmla="*/ 2906939 w 3446462"/>
              <a:gd name="connsiteY19" fmla="*/ 4665663 h 4870450"/>
              <a:gd name="connsiteX20" fmla="*/ 2906712 w 3446462"/>
              <a:gd name="connsiteY20" fmla="*/ 4665663 h 4870450"/>
              <a:gd name="connsiteX21" fmla="*/ 2904444 w 3446462"/>
              <a:gd name="connsiteY21" fmla="*/ 4664869 h 4870450"/>
              <a:gd name="connsiteX22" fmla="*/ 2900589 w 3446462"/>
              <a:gd name="connsiteY22" fmla="*/ 4663281 h 4870450"/>
              <a:gd name="connsiteX23" fmla="*/ 2898775 w 3446462"/>
              <a:gd name="connsiteY23" fmla="*/ 4662223 h 4870450"/>
              <a:gd name="connsiteX24" fmla="*/ 2897414 w 3446462"/>
              <a:gd name="connsiteY24" fmla="*/ 4661429 h 4870450"/>
              <a:gd name="connsiteX25" fmla="*/ 2896960 w 3446462"/>
              <a:gd name="connsiteY25" fmla="*/ 4660900 h 4870450"/>
              <a:gd name="connsiteX26" fmla="*/ 2896507 w 3446462"/>
              <a:gd name="connsiteY26" fmla="*/ 4660371 h 4870450"/>
              <a:gd name="connsiteX27" fmla="*/ 2896507 w 3446462"/>
              <a:gd name="connsiteY27" fmla="*/ 4660106 h 4870450"/>
              <a:gd name="connsiteX28" fmla="*/ 218395 w 3446462"/>
              <a:gd name="connsiteY28" fmla="*/ 1879865 h 4870450"/>
              <a:gd name="connsiteX29" fmla="*/ 218667 w 3446462"/>
              <a:gd name="connsiteY29" fmla="*/ 1880182 h 4870450"/>
              <a:gd name="connsiteX30" fmla="*/ 218395 w 3446462"/>
              <a:gd name="connsiteY30" fmla="*/ 1881452 h 4870450"/>
              <a:gd name="connsiteX31" fmla="*/ 217714 w 3446462"/>
              <a:gd name="connsiteY31" fmla="*/ 1883569 h 4870450"/>
              <a:gd name="connsiteX32" fmla="*/ 217488 w 3446462"/>
              <a:gd name="connsiteY32" fmla="*/ 1883834 h 4870450"/>
              <a:gd name="connsiteX33" fmla="*/ 217034 w 3446462"/>
              <a:gd name="connsiteY33" fmla="*/ 1883569 h 4870450"/>
              <a:gd name="connsiteX34" fmla="*/ 217034 w 3446462"/>
              <a:gd name="connsiteY34" fmla="*/ 1883040 h 4870450"/>
              <a:gd name="connsiteX35" fmla="*/ 217034 w 3446462"/>
              <a:gd name="connsiteY35" fmla="*/ 1882511 h 4870450"/>
              <a:gd name="connsiteX36" fmla="*/ 217488 w 3446462"/>
              <a:gd name="connsiteY36" fmla="*/ 1881452 h 4870450"/>
              <a:gd name="connsiteX37" fmla="*/ 217714 w 3446462"/>
              <a:gd name="connsiteY37" fmla="*/ 1880923 h 4870450"/>
              <a:gd name="connsiteX38" fmla="*/ 217941 w 3446462"/>
              <a:gd name="connsiteY38" fmla="*/ 1880394 h 4870450"/>
              <a:gd name="connsiteX39" fmla="*/ 1492704 w 3446462"/>
              <a:gd name="connsiteY39" fmla="*/ 0 h 4870450"/>
              <a:gd name="connsiteX40" fmla="*/ 1498600 w 3446462"/>
              <a:gd name="connsiteY40" fmla="*/ 0 h 4870450"/>
              <a:gd name="connsiteX41" fmla="*/ 1505177 w 3446462"/>
              <a:gd name="connsiteY41" fmla="*/ 265 h 4870450"/>
              <a:gd name="connsiteX42" fmla="*/ 1511754 w 3446462"/>
              <a:gd name="connsiteY42" fmla="*/ 529 h 4870450"/>
              <a:gd name="connsiteX43" fmla="*/ 1518557 w 3446462"/>
              <a:gd name="connsiteY43" fmla="*/ 1588 h 4870450"/>
              <a:gd name="connsiteX44" fmla="*/ 1525361 w 3446462"/>
              <a:gd name="connsiteY44" fmla="*/ 2381 h 4870450"/>
              <a:gd name="connsiteX45" fmla="*/ 1532391 w 3446462"/>
              <a:gd name="connsiteY45" fmla="*/ 3440 h 4870450"/>
              <a:gd name="connsiteX46" fmla="*/ 1546225 w 3446462"/>
              <a:gd name="connsiteY46" fmla="*/ 5821 h 4870450"/>
              <a:gd name="connsiteX47" fmla="*/ 1560059 w 3446462"/>
              <a:gd name="connsiteY47" fmla="*/ 8731 h 4870450"/>
              <a:gd name="connsiteX48" fmla="*/ 1572759 w 3446462"/>
              <a:gd name="connsiteY48" fmla="*/ 11642 h 4870450"/>
              <a:gd name="connsiteX49" fmla="*/ 1584098 w 3446462"/>
              <a:gd name="connsiteY49" fmla="*/ 14023 h 4870450"/>
              <a:gd name="connsiteX50" fmla="*/ 1591809 w 3446462"/>
              <a:gd name="connsiteY50" fmla="*/ 16140 h 4870450"/>
              <a:gd name="connsiteX51" fmla="*/ 1598613 w 3446462"/>
              <a:gd name="connsiteY51" fmla="*/ 17992 h 4870450"/>
              <a:gd name="connsiteX52" fmla="*/ 1604509 w 3446462"/>
              <a:gd name="connsiteY52" fmla="*/ 20108 h 4870450"/>
              <a:gd name="connsiteX53" fmla="*/ 1610179 w 3446462"/>
              <a:gd name="connsiteY53" fmla="*/ 22490 h 4870450"/>
              <a:gd name="connsiteX54" fmla="*/ 1612673 w 3446462"/>
              <a:gd name="connsiteY54" fmla="*/ 24077 h 4870450"/>
              <a:gd name="connsiteX55" fmla="*/ 1614941 w 3446462"/>
              <a:gd name="connsiteY55" fmla="*/ 25665 h 4870450"/>
              <a:gd name="connsiteX56" fmla="*/ 1617663 w 3446462"/>
              <a:gd name="connsiteY56" fmla="*/ 27517 h 4870450"/>
              <a:gd name="connsiteX57" fmla="*/ 1619930 w 3446462"/>
              <a:gd name="connsiteY57" fmla="*/ 29104 h 4870450"/>
              <a:gd name="connsiteX58" fmla="*/ 1624920 w 3446462"/>
              <a:gd name="connsiteY58" fmla="*/ 33867 h 4870450"/>
              <a:gd name="connsiteX59" fmla="*/ 1630136 w 3446462"/>
              <a:gd name="connsiteY59" fmla="*/ 39158 h 4870450"/>
              <a:gd name="connsiteX60" fmla="*/ 1661432 w 3446462"/>
              <a:gd name="connsiteY60" fmla="*/ 82550 h 4870450"/>
              <a:gd name="connsiteX61" fmla="*/ 1667102 w 3446462"/>
              <a:gd name="connsiteY61" fmla="*/ 77258 h 4870450"/>
              <a:gd name="connsiteX62" fmla="*/ 1672091 w 3446462"/>
              <a:gd name="connsiteY62" fmla="*/ 72761 h 4870450"/>
              <a:gd name="connsiteX63" fmla="*/ 1677080 w 3446462"/>
              <a:gd name="connsiteY63" fmla="*/ 68263 h 4870450"/>
              <a:gd name="connsiteX64" fmla="*/ 1681389 w 3446462"/>
              <a:gd name="connsiteY64" fmla="*/ 64029 h 4870450"/>
              <a:gd name="connsiteX65" fmla="*/ 1688873 w 3446462"/>
              <a:gd name="connsiteY65" fmla="*/ 56356 h 4870450"/>
              <a:gd name="connsiteX66" fmla="*/ 1695223 w 3446462"/>
              <a:gd name="connsiteY66" fmla="*/ 49213 h 4870450"/>
              <a:gd name="connsiteX67" fmla="*/ 1700893 w 3446462"/>
              <a:gd name="connsiteY67" fmla="*/ 43127 h 4870450"/>
              <a:gd name="connsiteX68" fmla="*/ 1705655 w 3446462"/>
              <a:gd name="connsiteY68" fmla="*/ 37836 h 4870450"/>
              <a:gd name="connsiteX69" fmla="*/ 1707923 w 3446462"/>
              <a:gd name="connsiteY69" fmla="*/ 35190 h 4870450"/>
              <a:gd name="connsiteX70" fmla="*/ 1710191 w 3446462"/>
              <a:gd name="connsiteY70" fmla="*/ 33073 h 4870450"/>
              <a:gd name="connsiteX71" fmla="*/ 1712686 w 3446462"/>
              <a:gd name="connsiteY71" fmla="*/ 31486 h 4870450"/>
              <a:gd name="connsiteX72" fmla="*/ 1714954 w 3446462"/>
              <a:gd name="connsiteY72" fmla="*/ 29633 h 4870450"/>
              <a:gd name="connsiteX73" fmla="*/ 1717448 w 3446462"/>
              <a:gd name="connsiteY73" fmla="*/ 28046 h 4870450"/>
              <a:gd name="connsiteX74" fmla="*/ 1719943 w 3446462"/>
              <a:gd name="connsiteY74" fmla="*/ 26723 h 4870450"/>
              <a:gd name="connsiteX75" fmla="*/ 1722664 w 3446462"/>
              <a:gd name="connsiteY75" fmla="*/ 25665 h 4870450"/>
              <a:gd name="connsiteX76" fmla="*/ 1725839 w 3446462"/>
              <a:gd name="connsiteY76" fmla="*/ 24606 h 4870450"/>
              <a:gd name="connsiteX77" fmla="*/ 1728787 w 3446462"/>
              <a:gd name="connsiteY77" fmla="*/ 24077 h 4870450"/>
              <a:gd name="connsiteX78" fmla="*/ 1732416 w 3446462"/>
              <a:gd name="connsiteY78" fmla="*/ 23548 h 4870450"/>
              <a:gd name="connsiteX79" fmla="*/ 1736271 w 3446462"/>
              <a:gd name="connsiteY79" fmla="*/ 23019 h 4870450"/>
              <a:gd name="connsiteX80" fmla="*/ 1740354 w 3446462"/>
              <a:gd name="connsiteY80" fmla="*/ 22754 h 4870450"/>
              <a:gd name="connsiteX81" fmla="*/ 1744889 w 3446462"/>
              <a:gd name="connsiteY81" fmla="*/ 22754 h 4870450"/>
              <a:gd name="connsiteX82" fmla="*/ 1749879 w 3446462"/>
              <a:gd name="connsiteY82" fmla="*/ 22754 h 4870450"/>
              <a:gd name="connsiteX83" fmla="*/ 1755321 w 3446462"/>
              <a:gd name="connsiteY83" fmla="*/ 23548 h 4870450"/>
              <a:gd name="connsiteX84" fmla="*/ 1761445 w 3446462"/>
              <a:gd name="connsiteY84" fmla="*/ 23813 h 4870450"/>
              <a:gd name="connsiteX85" fmla="*/ 1775052 w 3446462"/>
              <a:gd name="connsiteY85" fmla="*/ 25136 h 4870450"/>
              <a:gd name="connsiteX86" fmla="*/ 1791153 w 3446462"/>
              <a:gd name="connsiteY86" fmla="*/ 27781 h 4870450"/>
              <a:gd name="connsiteX87" fmla="*/ 1793195 w 3446462"/>
              <a:gd name="connsiteY87" fmla="*/ 28046 h 4870450"/>
              <a:gd name="connsiteX88" fmla="*/ 1795009 w 3446462"/>
              <a:gd name="connsiteY88" fmla="*/ 28311 h 4870450"/>
              <a:gd name="connsiteX89" fmla="*/ 1799091 w 3446462"/>
              <a:gd name="connsiteY89" fmla="*/ 29633 h 4870450"/>
              <a:gd name="connsiteX90" fmla="*/ 1802266 w 3446462"/>
              <a:gd name="connsiteY90" fmla="*/ 30692 h 4870450"/>
              <a:gd name="connsiteX91" fmla="*/ 1804761 w 3446462"/>
              <a:gd name="connsiteY91" fmla="*/ 32015 h 4870450"/>
              <a:gd name="connsiteX92" fmla="*/ 1807482 w 3446462"/>
              <a:gd name="connsiteY92" fmla="*/ 32808 h 4870450"/>
              <a:gd name="connsiteX93" fmla="*/ 1812471 w 3446462"/>
              <a:gd name="connsiteY93" fmla="*/ 34661 h 4870450"/>
              <a:gd name="connsiteX94" fmla="*/ 1817007 w 3446462"/>
              <a:gd name="connsiteY94" fmla="*/ 36513 h 4870450"/>
              <a:gd name="connsiteX95" fmla="*/ 1821770 w 3446462"/>
              <a:gd name="connsiteY95" fmla="*/ 38629 h 4870450"/>
              <a:gd name="connsiteX96" fmla="*/ 1826305 w 3446462"/>
              <a:gd name="connsiteY96" fmla="*/ 40746 h 4870450"/>
              <a:gd name="connsiteX97" fmla="*/ 1834470 w 3446462"/>
              <a:gd name="connsiteY97" fmla="*/ 44979 h 4870450"/>
              <a:gd name="connsiteX98" fmla="*/ 1841953 w 3446462"/>
              <a:gd name="connsiteY98" fmla="*/ 49213 h 4870450"/>
              <a:gd name="connsiteX99" fmla="*/ 1849437 w 3446462"/>
              <a:gd name="connsiteY99" fmla="*/ 53446 h 4870450"/>
              <a:gd name="connsiteX100" fmla="*/ 1856014 w 3446462"/>
              <a:gd name="connsiteY100" fmla="*/ 57415 h 4870450"/>
              <a:gd name="connsiteX101" fmla="*/ 1862591 w 3446462"/>
              <a:gd name="connsiteY101" fmla="*/ 61119 h 4870450"/>
              <a:gd name="connsiteX102" fmla="*/ 1868714 w 3446462"/>
              <a:gd name="connsiteY102" fmla="*/ 64029 h 4870450"/>
              <a:gd name="connsiteX103" fmla="*/ 1871889 w 3446462"/>
              <a:gd name="connsiteY103" fmla="*/ 64823 h 4870450"/>
              <a:gd name="connsiteX104" fmla="*/ 1875064 w 3446462"/>
              <a:gd name="connsiteY104" fmla="*/ 65881 h 4870450"/>
              <a:gd name="connsiteX105" fmla="*/ 1878012 w 3446462"/>
              <a:gd name="connsiteY105" fmla="*/ 66411 h 4870450"/>
              <a:gd name="connsiteX106" fmla="*/ 1881188 w 3446462"/>
              <a:gd name="connsiteY106" fmla="*/ 66675 h 4870450"/>
              <a:gd name="connsiteX107" fmla="*/ 1884362 w 3446462"/>
              <a:gd name="connsiteY107" fmla="*/ 66675 h 4870450"/>
              <a:gd name="connsiteX108" fmla="*/ 1887764 w 3446462"/>
              <a:gd name="connsiteY108" fmla="*/ 66411 h 4870450"/>
              <a:gd name="connsiteX109" fmla="*/ 1890939 w 3446462"/>
              <a:gd name="connsiteY109" fmla="*/ 65881 h 4870450"/>
              <a:gd name="connsiteX110" fmla="*/ 1894341 w 3446462"/>
              <a:gd name="connsiteY110" fmla="*/ 64558 h 4870450"/>
              <a:gd name="connsiteX111" fmla="*/ 1897743 w 3446462"/>
              <a:gd name="connsiteY111" fmla="*/ 63236 h 4870450"/>
              <a:gd name="connsiteX112" fmla="*/ 1901371 w 3446462"/>
              <a:gd name="connsiteY112" fmla="*/ 61383 h 4870450"/>
              <a:gd name="connsiteX113" fmla="*/ 1905000 w 3446462"/>
              <a:gd name="connsiteY113" fmla="*/ 59002 h 4870450"/>
              <a:gd name="connsiteX114" fmla="*/ 1909082 w 3446462"/>
              <a:gd name="connsiteY114" fmla="*/ 56356 h 4870450"/>
              <a:gd name="connsiteX115" fmla="*/ 1913164 w 3446462"/>
              <a:gd name="connsiteY115" fmla="*/ 53181 h 4870450"/>
              <a:gd name="connsiteX116" fmla="*/ 1917246 w 3446462"/>
              <a:gd name="connsiteY116" fmla="*/ 49742 h 4870450"/>
              <a:gd name="connsiteX117" fmla="*/ 1921555 w 3446462"/>
              <a:gd name="connsiteY117" fmla="*/ 45244 h 4870450"/>
              <a:gd name="connsiteX118" fmla="*/ 1926318 w 3446462"/>
              <a:gd name="connsiteY118" fmla="*/ 40481 h 4870450"/>
              <a:gd name="connsiteX119" fmla="*/ 1934482 w 3446462"/>
              <a:gd name="connsiteY119" fmla="*/ 31486 h 4870450"/>
              <a:gd name="connsiteX120" fmla="*/ 1941286 w 3446462"/>
              <a:gd name="connsiteY120" fmla="*/ 23548 h 4870450"/>
              <a:gd name="connsiteX121" fmla="*/ 1944461 w 3446462"/>
              <a:gd name="connsiteY121" fmla="*/ 20108 h 4870450"/>
              <a:gd name="connsiteX122" fmla="*/ 1947182 w 3446462"/>
              <a:gd name="connsiteY122" fmla="*/ 16933 h 4870450"/>
              <a:gd name="connsiteX123" fmla="*/ 1949903 w 3446462"/>
              <a:gd name="connsiteY123" fmla="*/ 14023 h 4870450"/>
              <a:gd name="connsiteX124" fmla="*/ 1953078 w 3446462"/>
              <a:gd name="connsiteY124" fmla="*/ 11642 h 4870450"/>
              <a:gd name="connsiteX125" fmla="*/ 1955800 w 3446462"/>
              <a:gd name="connsiteY125" fmla="*/ 9525 h 4870450"/>
              <a:gd name="connsiteX126" fmla="*/ 1959202 w 3446462"/>
              <a:gd name="connsiteY126" fmla="*/ 7673 h 4870450"/>
              <a:gd name="connsiteX127" fmla="*/ 1962377 w 3446462"/>
              <a:gd name="connsiteY127" fmla="*/ 5821 h 4870450"/>
              <a:gd name="connsiteX128" fmla="*/ 1966232 w 3446462"/>
              <a:gd name="connsiteY128" fmla="*/ 4498 h 4870450"/>
              <a:gd name="connsiteX129" fmla="*/ 1970541 w 3446462"/>
              <a:gd name="connsiteY129" fmla="*/ 3440 h 4870450"/>
              <a:gd name="connsiteX130" fmla="*/ 1975077 w 3446462"/>
              <a:gd name="connsiteY130" fmla="*/ 2646 h 4870450"/>
              <a:gd name="connsiteX131" fmla="*/ 1980520 w 3446462"/>
              <a:gd name="connsiteY131" fmla="*/ 2117 h 4870450"/>
              <a:gd name="connsiteX132" fmla="*/ 1986416 w 3446462"/>
              <a:gd name="connsiteY132" fmla="*/ 1852 h 4870450"/>
              <a:gd name="connsiteX133" fmla="*/ 1995261 w 3446462"/>
              <a:gd name="connsiteY133" fmla="*/ 1852 h 4870450"/>
              <a:gd name="connsiteX134" fmla="*/ 2003425 w 3446462"/>
              <a:gd name="connsiteY134" fmla="*/ 2117 h 4870450"/>
              <a:gd name="connsiteX135" fmla="*/ 2011136 w 3446462"/>
              <a:gd name="connsiteY135" fmla="*/ 2381 h 4870450"/>
              <a:gd name="connsiteX136" fmla="*/ 2018620 w 3446462"/>
              <a:gd name="connsiteY136" fmla="*/ 3175 h 4870450"/>
              <a:gd name="connsiteX137" fmla="*/ 2026103 w 3446462"/>
              <a:gd name="connsiteY137" fmla="*/ 3969 h 4870450"/>
              <a:gd name="connsiteX138" fmla="*/ 2032907 w 3446462"/>
              <a:gd name="connsiteY138" fmla="*/ 5292 h 4870450"/>
              <a:gd name="connsiteX139" fmla="*/ 2039937 w 3446462"/>
              <a:gd name="connsiteY139" fmla="*/ 6615 h 4870450"/>
              <a:gd name="connsiteX140" fmla="*/ 2046514 w 3446462"/>
              <a:gd name="connsiteY140" fmla="*/ 8467 h 4870450"/>
              <a:gd name="connsiteX141" fmla="*/ 2053318 w 3446462"/>
              <a:gd name="connsiteY141" fmla="*/ 10319 h 4870450"/>
              <a:gd name="connsiteX142" fmla="*/ 2060121 w 3446462"/>
              <a:gd name="connsiteY142" fmla="*/ 12700 h 4870450"/>
              <a:gd name="connsiteX143" fmla="*/ 2066925 w 3446462"/>
              <a:gd name="connsiteY143" fmla="*/ 15346 h 4870450"/>
              <a:gd name="connsiteX144" fmla="*/ 2074182 w 3446462"/>
              <a:gd name="connsiteY144" fmla="*/ 17992 h 4870450"/>
              <a:gd name="connsiteX145" fmla="*/ 2089377 w 3446462"/>
              <a:gd name="connsiteY145" fmla="*/ 24606 h 4870450"/>
              <a:gd name="connsiteX146" fmla="*/ 2105705 w 3446462"/>
              <a:gd name="connsiteY146" fmla="*/ 32544 h 4870450"/>
              <a:gd name="connsiteX147" fmla="*/ 2111828 w 3446462"/>
              <a:gd name="connsiteY147" fmla="*/ 35719 h 4870450"/>
              <a:gd name="connsiteX148" fmla="*/ 2117271 w 3446462"/>
              <a:gd name="connsiteY148" fmla="*/ 38629 h 4870450"/>
              <a:gd name="connsiteX149" fmla="*/ 2122487 w 3446462"/>
              <a:gd name="connsiteY149" fmla="*/ 42069 h 4870450"/>
              <a:gd name="connsiteX150" fmla="*/ 2127023 w 3446462"/>
              <a:gd name="connsiteY150" fmla="*/ 45244 h 4870450"/>
              <a:gd name="connsiteX151" fmla="*/ 2130879 w 3446462"/>
              <a:gd name="connsiteY151" fmla="*/ 48948 h 4870450"/>
              <a:gd name="connsiteX152" fmla="*/ 2134734 w 3446462"/>
              <a:gd name="connsiteY152" fmla="*/ 52388 h 4870450"/>
              <a:gd name="connsiteX153" fmla="*/ 2137909 w 3446462"/>
              <a:gd name="connsiteY153" fmla="*/ 56092 h 4870450"/>
              <a:gd name="connsiteX154" fmla="*/ 2140857 w 3446462"/>
              <a:gd name="connsiteY154" fmla="*/ 59531 h 4870450"/>
              <a:gd name="connsiteX155" fmla="*/ 2143125 w 3446462"/>
              <a:gd name="connsiteY155" fmla="*/ 63236 h 4870450"/>
              <a:gd name="connsiteX156" fmla="*/ 2145166 w 3446462"/>
              <a:gd name="connsiteY156" fmla="*/ 67204 h 4870450"/>
              <a:gd name="connsiteX157" fmla="*/ 2146980 w 3446462"/>
              <a:gd name="connsiteY157" fmla="*/ 70908 h 4870450"/>
              <a:gd name="connsiteX158" fmla="*/ 2148341 w 3446462"/>
              <a:gd name="connsiteY158" fmla="*/ 74613 h 4870450"/>
              <a:gd name="connsiteX159" fmla="*/ 2149475 w 3446462"/>
              <a:gd name="connsiteY159" fmla="*/ 78317 h 4870450"/>
              <a:gd name="connsiteX160" fmla="*/ 2150382 w 3446462"/>
              <a:gd name="connsiteY160" fmla="*/ 82286 h 4870450"/>
              <a:gd name="connsiteX161" fmla="*/ 2151063 w 3446462"/>
              <a:gd name="connsiteY161" fmla="*/ 85725 h 4870450"/>
              <a:gd name="connsiteX162" fmla="*/ 2151516 w 3446462"/>
              <a:gd name="connsiteY162" fmla="*/ 89429 h 4870450"/>
              <a:gd name="connsiteX163" fmla="*/ 2151516 w 3446462"/>
              <a:gd name="connsiteY163" fmla="*/ 93133 h 4870450"/>
              <a:gd name="connsiteX164" fmla="*/ 2151516 w 3446462"/>
              <a:gd name="connsiteY164" fmla="*/ 96573 h 4870450"/>
              <a:gd name="connsiteX165" fmla="*/ 2151516 w 3446462"/>
              <a:gd name="connsiteY165" fmla="*/ 100277 h 4870450"/>
              <a:gd name="connsiteX166" fmla="*/ 2151289 w 3446462"/>
              <a:gd name="connsiteY166" fmla="*/ 103452 h 4870450"/>
              <a:gd name="connsiteX167" fmla="*/ 2150382 w 3446462"/>
              <a:gd name="connsiteY167" fmla="*/ 110067 h 4870450"/>
              <a:gd name="connsiteX168" fmla="*/ 2149021 w 3446462"/>
              <a:gd name="connsiteY168" fmla="*/ 116681 h 4870450"/>
              <a:gd name="connsiteX169" fmla="*/ 2146300 w 3446462"/>
              <a:gd name="connsiteY169" fmla="*/ 127265 h 4870450"/>
              <a:gd name="connsiteX170" fmla="*/ 2144032 w 3446462"/>
              <a:gd name="connsiteY170" fmla="*/ 135731 h 4870450"/>
              <a:gd name="connsiteX171" fmla="*/ 2153103 w 3446462"/>
              <a:gd name="connsiteY171" fmla="*/ 137054 h 4870450"/>
              <a:gd name="connsiteX172" fmla="*/ 2158546 w 3446462"/>
              <a:gd name="connsiteY172" fmla="*/ 137848 h 4870450"/>
              <a:gd name="connsiteX173" fmla="*/ 2162628 w 3446462"/>
              <a:gd name="connsiteY173" fmla="*/ 138377 h 4870450"/>
              <a:gd name="connsiteX174" fmla="*/ 2167844 w 3446462"/>
              <a:gd name="connsiteY174" fmla="*/ 138906 h 4870450"/>
              <a:gd name="connsiteX175" fmla="*/ 2171473 w 3446462"/>
              <a:gd name="connsiteY175" fmla="*/ 139171 h 4870450"/>
              <a:gd name="connsiteX176" fmla="*/ 2175555 w 3446462"/>
              <a:gd name="connsiteY176" fmla="*/ 139700 h 4870450"/>
              <a:gd name="connsiteX177" fmla="*/ 2180771 w 3446462"/>
              <a:gd name="connsiteY177" fmla="*/ 140229 h 4870450"/>
              <a:gd name="connsiteX178" fmla="*/ 2186441 w 3446462"/>
              <a:gd name="connsiteY178" fmla="*/ 141552 h 4870450"/>
              <a:gd name="connsiteX179" fmla="*/ 2199594 w 3446462"/>
              <a:gd name="connsiteY179" fmla="*/ 144463 h 4870450"/>
              <a:gd name="connsiteX180" fmla="*/ 2213882 w 3446462"/>
              <a:gd name="connsiteY180" fmla="*/ 148431 h 4870450"/>
              <a:gd name="connsiteX181" fmla="*/ 2221366 w 3446462"/>
              <a:gd name="connsiteY181" fmla="*/ 150548 h 4870450"/>
              <a:gd name="connsiteX182" fmla="*/ 2228623 w 3446462"/>
              <a:gd name="connsiteY182" fmla="*/ 153194 h 4870450"/>
              <a:gd name="connsiteX183" fmla="*/ 2235880 w 3446462"/>
              <a:gd name="connsiteY183" fmla="*/ 155575 h 4870450"/>
              <a:gd name="connsiteX184" fmla="*/ 2242684 w 3446462"/>
              <a:gd name="connsiteY184" fmla="*/ 158221 h 4870450"/>
              <a:gd name="connsiteX185" fmla="*/ 2249261 w 3446462"/>
              <a:gd name="connsiteY185" fmla="*/ 161131 h 4870450"/>
              <a:gd name="connsiteX186" fmla="*/ 2255384 w 3446462"/>
              <a:gd name="connsiteY186" fmla="*/ 163777 h 4870450"/>
              <a:gd name="connsiteX187" fmla="*/ 2260827 w 3446462"/>
              <a:gd name="connsiteY187" fmla="*/ 166688 h 4870450"/>
              <a:gd name="connsiteX188" fmla="*/ 2265816 w 3446462"/>
              <a:gd name="connsiteY188" fmla="*/ 169598 h 4870450"/>
              <a:gd name="connsiteX189" fmla="*/ 2271032 w 3446462"/>
              <a:gd name="connsiteY189" fmla="*/ 173302 h 4870450"/>
              <a:gd name="connsiteX190" fmla="*/ 2276021 w 3446462"/>
              <a:gd name="connsiteY190" fmla="*/ 175684 h 4870450"/>
              <a:gd name="connsiteX191" fmla="*/ 2278516 w 3446462"/>
              <a:gd name="connsiteY191" fmla="*/ 176477 h 4870450"/>
              <a:gd name="connsiteX192" fmla="*/ 2280557 w 3446462"/>
              <a:gd name="connsiteY192" fmla="*/ 177271 h 4870450"/>
              <a:gd name="connsiteX193" fmla="*/ 2282598 w 3446462"/>
              <a:gd name="connsiteY193" fmla="*/ 177800 h 4870450"/>
              <a:gd name="connsiteX194" fmla="*/ 2284866 w 3446462"/>
              <a:gd name="connsiteY194" fmla="*/ 178065 h 4870450"/>
              <a:gd name="connsiteX195" fmla="*/ 2288721 w 3446462"/>
              <a:gd name="connsiteY195" fmla="*/ 178329 h 4870450"/>
              <a:gd name="connsiteX196" fmla="*/ 2292577 w 3446462"/>
              <a:gd name="connsiteY196" fmla="*/ 177800 h 4870450"/>
              <a:gd name="connsiteX197" fmla="*/ 2296205 w 3446462"/>
              <a:gd name="connsiteY197" fmla="*/ 176742 h 4870450"/>
              <a:gd name="connsiteX198" fmla="*/ 2300288 w 3446462"/>
              <a:gd name="connsiteY198" fmla="*/ 175684 h 4870450"/>
              <a:gd name="connsiteX199" fmla="*/ 2308678 w 3446462"/>
              <a:gd name="connsiteY199" fmla="*/ 171715 h 4870450"/>
              <a:gd name="connsiteX200" fmla="*/ 2318657 w 3446462"/>
              <a:gd name="connsiteY200" fmla="*/ 167217 h 4870450"/>
              <a:gd name="connsiteX201" fmla="*/ 2324553 w 3446462"/>
              <a:gd name="connsiteY201" fmla="*/ 164571 h 4870450"/>
              <a:gd name="connsiteX202" fmla="*/ 2330903 w 3446462"/>
              <a:gd name="connsiteY202" fmla="*/ 162190 h 4870450"/>
              <a:gd name="connsiteX203" fmla="*/ 2338161 w 3446462"/>
              <a:gd name="connsiteY203" fmla="*/ 160073 h 4870450"/>
              <a:gd name="connsiteX204" fmla="*/ 2346325 w 3446462"/>
              <a:gd name="connsiteY204" fmla="*/ 157956 h 4870450"/>
              <a:gd name="connsiteX205" fmla="*/ 2349727 w 3446462"/>
              <a:gd name="connsiteY205" fmla="*/ 157427 h 4870450"/>
              <a:gd name="connsiteX206" fmla="*/ 2353129 w 3446462"/>
              <a:gd name="connsiteY206" fmla="*/ 157163 h 4870450"/>
              <a:gd name="connsiteX207" fmla="*/ 2356757 w 3446462"/>
              <a:gd name="connsiteY207" fmla="*/ 157163 h 4870450"/>
              <a:gd name="connsiteX208" fmla="*/ 2360839 w 3446462"/>
              <a:gd name="connsiteY208" fmla="*/ 157427 h 4870450"/>
              <a:gd name="connsiteX209" fmla="*/ 2364694 w 3446462"/>
              <a:gd name="connsiteY209" fmla="*/ 157692 h 4870450"/>
              <a:gd name="connsiteX210" fmla="*/ 2368777 w 3446462"/>
              <a:gd name="connsiteY210" fmla="*/ 158221 h 4870450"/>
              <a:gd name="connsiteX211" fmla="*/ 2373313 w 3446462"/>
              <a:gd name="connsiteY211" fmla="*/ 159015 h 4870450"/>
              <a:gd name="connsiteX212" fmla="*/ 2377394 w 3446462"/>
              <a:gd name="connsiteY212" fmla="*/ 160073 h 4870450"/>
              <a:gd name="connsiteX213" fmla="*/ 2386693 w 3446462"/>
              <a:gd name="connsiteY213" fmla="*/ 162454 h 4870450"/>
              <a:gd name="connsiteX214" fmla="*/ 2395991 w 3446462"/>
              <a:gd name="connsiteY214" fmla="*/ 165629 h 4870450"/>
              <a:gd name="connsiteX215" fmla="*/ 2405743 w 3446462"/>
              <a:gd name="connsiteY215" fmla="*/ 169334 h 4870450"/>
              <a:gd name="connsiteX216" fmla="*/ 2415041 w 3446462"/>
              <a:gd name="connsiteY216" fmla="*/ 173567 h 4870450"/>
              <a:gd name="connsiteX217" fmla="*/ 2424566 w 3446462"/>
              <a:gd name="connsiteY217" fmla="*/ 178065 h 4870450"/>
              <a:gd name="connsiteX218" fmla="*/ 2433637 w 3446462"/>
              <a:gd name="connsiteY218" fmla="*/ 182827 h 4870450"/>
              <a:gd name="connsiteX219" fmla="*/ 2442482 w 3446462"/>
              <a:gd name="connsiteY219" fmla="*/ 188119 h 4870450"/>
              <a:gd name="connsiteX220" fmla="*/ 2450646 w 3446462"/>
              <a:gd name="connsiteY220" fmla="*/ 193411 h 4870450"/>
              <a:gd name="connsiteX221" fmla="*/ 2458130 w 3446462"/>
              <a:gd name="connsiteY221" fmla="*/ 198702 h 4870450"/>
              <a:gd name="connsiteX222" fmla="*/ 2464707 w 3446462"/>
              <a:gd name="connsiteY222" fmla="*/ 203994 h 4870450"/>
              <a:gd name="connsiteX223" fmla="*/ 2467882 w 3446462"/>
              <a:gd name="connsiteY223" fmla="*/ 206640 h 4870450"/>
              <a:gd name="connsiteX224" fmla="*/ 2470377 w 3446462"/>
              <a:gd name="connsiteY224" fmla="*/ 209021 h 4870450"/>
              <a:gd name="connsiteX225" fmla="*/ 2472871 w 3446462"/>
              <a:gd name="connsiteY225" fmla="*/ 211931 h 4870450"/>
              <a:gd name="connsiteX226" fmla="*/ 2475139 w 3446462"/>
              <a:gd name="connsiteY226" fmla="*/ 214313 h 4870450"/>
              <a:gd name="connsiteX227" fmla="*/ 2507116 w 3446462"/>
              <a:gd name="connsiteY227" fmla="*/ 242094 h 4870450"/>
              <a:gd name="connsiteX228" fmla="*/ 2506889 w 3446462"/>
              <a:gd name="connsiteY228" fmla="*/ 249238 h 4870450"/>
              <a:gd name="connsiteX229" fmla="*/ 2506435 w 3446462"/>
              <a:gd name="connsiteY229" fmla="*/ 255588 h 4870450"/>
              <a:gd name="connsiteX230" fmla="*/ 2505755 w 3446462"/>
              <a:gd name="connsiteY230" fmla="*/ 261673 h 4870450"/>
              <a:gd name="connsiteX231" fmla="*/ 2504848 w 3446462"/>
              <a:gd name="connsiteY231" fmla="*/ 266965 h 4870450"/>
              <a:gd name="connsiteX232" fmla="*/ 2503487 w 3446462"/>
              <a:gd name="connsiteY232" fmla="*/ 271727 h 4870450"/>
              <a:gd name="connsiteX233" fmla="*/ 2502353 w 3446462"/>
              <a:gd name="connsiteY233" fmla="*/ 276490 h 4870450"/>
              <a:gd name="connsiteX234" fmla="*/ 2500993 w 3446462"/>
              <a:gd name="connsiteY234" fmla="*/ 280459 h 4870450"/>
              <a:gd name="connsiteX235" fmla="*/ 2499405 w 3446462"/>
              <a:gd name="connsiteY235" fmla="*/ 284427 h 4870450"/>
              <a:gd name="connsiteX236" fmla="*/ 2497364 w 3446462"/>
              <a:gd name="connsiteY236" fmla="*/ 287867 h 4870450"/>
              <a:gd name="connsiteX237" fmla="*/ 2495323 w 3446462"/>
              <a:gd name="connsiteY237" fmla="*/ 291306 h 4870450"/>
              <a:gd name="connsiteX238" fmla="*/ 2493282 w 3446462"/>
              <a:gd name="connsiteY238" fmla="*/ 295010 h 4870450"/>
              <a:gd name="connsiteX239" fmla="*/ 2490787 w 3446462"/>
              <a:gd name="connsiteY239" fmla="*/ 298186 h 4870450"/>
              <a:gd name="connsiteX240" fmla="*/ 2485798 w 3446462"/>
              <a:gd name="connsiteY240" fmla="*/ 305594 h 4870450"/>
              <a:gd name="connsiteX241" fmla="*/ 2480128 w 3446462"/>
              <a:gd name="connsiteY241" fmla="*/ 313796 h 4870450"/>
              <a:gd name="connsiteX242" fmla="*/ 2476727 w 3446462"/>
              <a:gd name="connsiteY242" fmla="*/ 318294 h 4870450"/>
              <a:gd name="connsiteX243" fmla="*/ 2473778 w 3446462"/>
              <a:gd name="connsiteY243" fmla="*/ 322263 h 4870450"/>
              <a:gd name="connsiteX244" fmla="*/ 2470830 w 3446462"/>
              <a:gd name="connsiteY244" fmla="*/ 325702 h 4870450"/>
              <a:gd name="connsiteX245" fmla="*/ 2468109 w 3446462"/>
              <a:gd name="connsiteY245" fmla="*/ 329142 h 4870450"/>
              <a:gd name="connsiteX246" fmla="*/ 2462893 w 3446462"/>
              <a:gd name="connsiteY246" fmla="*/ 334434 h 4870450"/>
              <a:gd name="connsiteX247" fmla="*/ 2458357 w 3446462"/>
              <a:gd name="connsiteY247" fmla="*/ 339990 h 4870450"/>
              <a:gd name="connsiteX248" fmla="*/ 2456543 w 3446462"/>
              <a:gd name="connsiteY248" fmla="*/ 342371 h 4870450"/>
              <a:gd name="connsiteX249" fmla="*/ 2454728 w 3446462"/>
              <a:gd name="connsiteY249" fmla="*/ 345546 h 4870450"/>
              <a:gd name="connsiteX250" fmla="*/ 2452914 w 3446462"/>
              <a:gd name="connsiteY250" fmla="*/ 348456 h 4870450"/>
              <a:gd name="connsiteX251" fmla="*/ 2451327 w 3446462"/>
              <a:gd name="connsiteY251" fmla="*/ 351896 h 4870450"/>
              <a:gd name="connsiteX252" fmla="*/ 2450193 w 3446462"/>
              <a:gd name="connsiteY252" fmla="*/ 355865 h 4870450"/>
              <a:gd name="connsiteX253" fmla="*/ 2449059 w 3446462"/>
              <a:gd name="connsiteY253" fmla="*/ 360363 h 4870450"/>
              <a:gd name="connsiteX254" fmla="*/ 2448378 w 3446462"/>
              <a:gd name="connsiteY254" fmla="*/ 365390 h 4870450"/>
              <a:gd name="connsiteX255" fmla="*/ 2447471 w 3446462"/>
              <a:gd name="connsiteY255" fmla="*/ 370946 h 4870450"/>
              <a:gd name="connsiteX256" fmla="*/ 2453141 w 3446462"/>
              <a:gd name="connsiteY256" fmla="*/ 372004 h 4870450"/>
              <a:gd name="connsiteX257" fmla="*/ 2459037 w 3446462"/>
              <a:gd name="connsiteY257" fmla="*/ 372798 h 4870450"/>
              <a:gd name="connsiteX258" fmla="*/ 2464934 w 3446462"/>
              <a:gd name="connsiteY258" fmla="*/ 374121 h 4870450"/>
              <a:gd name="connsiteX259" fmla="*/ 2470603 w 3446462"/>
              <a:gd name="connsiteY259" fmla="*/ 375708 h 4870450"/>
              <a:gd name="connsiteX260" fmla="*/ 2476500 w 3446462"/>
              <a:gd name="connsiteY260" fmla="*/ 377561 h 4870450"/>
              <a:gd name="connsiteX261" fmla="*/ 2482169 w 3446462"/>
              <a:gd name="connsiteY261" fmla="*/ 379677 h 4870450"/>
              <a:gd name="connsiteX262" fmla="*/ 2487839 w 3446462"/>
              <a:gd name="connsiteY262" fmla="*/ 382059 h 4870450"/>
              <a:gd name="connsiteX263" fmla="*/ 2493282 w 3446462"/>
              <a:gd name="connsiteY263" fmla="*/ 384704 h 4870450"/>
              <a:gd name="connsiteX264" fmla="*/ 2498725 w 3446462"/>
              <a:gd name="connsiteY264" fmla="*/ 387879 h 4870450"/>
              <a:gd name="connsiteX265" fmla="*/ 2503941 w 3446462"/>
              <a:gd name="connsiteY265" fmla="*/ 390790 h 4870450"/>
              <a:gd name="connsiteX266" fmla="*/ 2508930 w 3446462"/>
              <a:gd name="connsiteY266" fmla="*/ 394229 h 4870450"/>
              <a:gd name="connsiteX267" fmla="*/ 2513919 w 3446462"/>
              <a:gd name="connsiteY267" fmla="*/ 398198 h 4870450"/>
              <a:gd name="connsiteX268" fmla="*/ 2518682 w 3446462"/>
              <a:gd name="connsiteY268" fmla="*/ 402167 h 4870450"/>
              <a:gd name="connsiteX269" fmla="*/ 2523218 w 3446462"/>
              <a:gd name="connsiteY269" fmla="*/ 406400 h 4870450"/>
              <a:gd name="connsiteX270" fmla="*/ 2527527 w 3446462"/>
              <a:gd name="connsiteY270" fmla="*/ 410898 h 4870450"/>
              <a:gd name="connsiteX271" fmla="*/ 2531609 w 3446462"/>
              <a:gd name="connsiteY271" fmla="*/ 415925 h 4870450"/>
              <a:gd name="connsiteX272" fmla="*/ 2545669 w 3446462"/>
              <a:gd name="connsiteY272" fmla="*/ 436033 h 4870450"/>
              <a:gd name="connsiteX273" fmla="*/ 2547937 w 3446462"/>
              <a:gd name="connsiteY273" fmla="*/ 439473 h 4870450"/>
              <a:gd name="connsiteX274" fmla="*/ 2550432 w 3446462"/>
              <a:gd name="connsiteY274" fmla="*/ 442913 h 4870450"/>
              <a:gd name="connsiteX275" fmla="*/ 2552927 w 3446462"/>
              <a:gd name="connsiteY275" fmla="*/ 445823 h 4870450"/>
              <a:gd name="connsiteX276" fmla="*/ 2555648 w 3446462"/>
              <a:gd name="connsiteY276" fmla="*/ 448734 h 4870450"/>
              <a:gd name="connsiteX277" fmla="*/ 2558143 w 3446462"/>
              <a:gd name="connsiteY277" fmla="*/ 451115 h 4870450"/>
              <a:gd name="connsiteX278" fmla="*/ 2560637 w 3446462"/>
              <a:gd name="connsiteY278" fmla="*/ 453496 h 4870450"/>
              <a:gd name="connsiteX279" fmla="*/ 2563585 w 3446462"/>
              <a:gd name="connsiteY279" fmla="*/ 455613 h 4870450"/>
              <a:gd name="connsiteX280" fmla="*/ 2566080 w 3446462"/>
              <a:gd name="connsiteY280" fmla="*/ 457465 h 4870450"/>
              <a:gd name="connsiteX281" fmla="*/ 2569028 w 3446462"/>
              <a:gd name="connsiteY281" fmla="*/ 459317 h 4870450"/>
              <a:gd name="connsiteX282" fmla="*/ 2571750 w 3446462"/>
              <a:gd name="connsiteY282" fmla="*/ 460904 h 4870450"/>
              <a:gd name="connsiteX283" fmla="*/ 2574698 w 3446462"/>
              <a:gd name="connsiteY283" fmla="*/ 462492 h 4870450"/>
              <a:gd name="connsiteX284" fmla="*/ 2577419 w 3446462"/>
              <a:gd name="connsiteY284" fmla="*/ 463550 h 4870450"/>
              <a:gd name="connsiteX285" fmla="*/ 2583316 w 3446462"/>
              <a:gd name="connsiteY285" fmla="*/ 465667 h 4870450"/>
              <a:gd name="connsiteX286" fmla="*/ 2589439 w 3446462"/>
              <a:gd name="connsiteY286" fmla="*/ 467519 h 4870450"/>
              <a:gd name="connsiteX287" fmla="*/ 2595562 w 3446462"/>
              <a:gd name="connsiteY287" fmla="*/ 468842 h 4870450"/>
              <a:gd name="connsiteX288" fmla="*/ 2601685 w 3446462"/>
              <a:gd name="connsiteY288" fmla="*/ 469636 h 4870450"/>
              <a:gd name="connsiteX289" fmla="*/ 2608035 w 3446462"/>
              <a:gd name="connsiteY289" fmla="*/ 470694 h 4870450"/>
              <a:gd name="connsiteX290" fmla="*/ 2614385 w 3446462"/>
              <a:gd name="connsiteY290" fmla="*/ 471223 h 4870450"/>
              <a:gd name="connsiteX291" fmla="*/ 2620735 w 3446462"/>
              <a:gd name="connsiteY291" fmla="*/ 471752 h 4870450"/>
              <a:gd name="connsiteX292" fmla="*/ 2627085 w 3446462"/>
              <a:gd name="connsiteY292" fmla="*/ 472811 h 4870450"/>
              <a:gd name="connsiteX293" fmla="*/ 2633662 w 3446462"/>
              <a:gd name="connsiteY293" fmla="*/ 473604 h 4870450"/>
              <a:gd name="connsiteX294" fmla="*/ 2640239 w 3446462"/>
              <a:gd name="connsiteY294" fmla="*/ 474927 h 4870450"/>
              <a:gd name="connsiteX295" fmla="*/ 2650898 w 3446462"/>
              <a:gd name="connsiteY295" fmla="*/ 477044 h 4870450"/>
              <a:gd name="connsiteX296" fmla="*/ 2659743 w 3446462"/>
              <a:gd name="connsiteY296" fmla="*/ 479425 h 4870450"/>
              <a:gd name="connsiteX297" fmla="*/ 2663598 w 3446462"/>
              <a:gd name="connsiteY297" fmla="*/ 480748 h 4870450"/>
              <a:gd name="connsiteX298" fmla="*/ 2667000 w 3446462"/>
              <a:gd name="connsiteY298" fmla="*/ 482071 h 4870450"/>
              <a:gd name="connsiteX299" fmla="*/ 2670402 w 3446462"/>
              <a:gd name="connsiteY299" fmla="*/ 483659 h 4870450"/>
              <a:gd name="connsiteX300" fmla="*/ 2673350 w 3446462"/>
              <a:gd name="connsiteY300" fmla="*/ 485246 h 4870450"/>
              <a:gd name="connsiteX301" fmla="*/ 2676525 w 3446462"/>
              <a:gd name="connsiteY301" fmla="*/ 487098 h 4870450"/>
              <a:gd name="connsiteX302" fmla="*/ 2679473 w 3446462"/>
              <a:gd name="connsiteY302" fmla="*/ 488950 h 4870450"/>
              <a:gd name="connsiteX303" fmla="*/ 2682421 w 3446462"/>
              <a:gd name="connsiteY303" fmla="*/ 491067 h 4870450"/>
              <a:gd name="connsiteX304" fmla="*/ 2685369 w 3446462"/>
              <a:gd name="connsiteY304" fmla="*/ 493448 h 4870450"/>
              <a:gd name="connsiteX305" fmla="*/ 2691719 w 3446462"/>
              <a:gd name="connsiteY305" fmla="*/ 499004 h 4870450"/>
              <a:gd name="connsiteX306" fmla="*/ 2699203 w 3446462"/>
              <a:gd name="connsiteY306" fmla="*/ 505619 h 4870450"/>
              <a:gd name="connsiteX307" fmla="*/ 2704193 w 3446462"/>
              <a:gd name="connsiteY307" fmla="*/ 510381 h 4870450"/>
              <a:gd name="connsiteX308" fmla="*/ 2708502 w 3446462"/>
              <a:gd name="connsiteY308" fmla="*/ 514615 h 4870450"/>
              <a:gd name="connsiteX309" fmla="*/ 2711677 w 3446462"/>
              <a:gd name="connsiteY309" fmla="*/ 518319 h 4870450"/>
              <a:gd name="connsiteX310" fmla="*/ 2714398 w 3446462"/>
              <a:gd name="connsiteY310" fmla="*/ 521494 h 4870450"/>
              <a:gd name="connsiteX311" fmla="*/ 2716212 w 3446462"/>
              <a:gd name="connsiteY311" fmla="*/ 524140 h 4870450"/>
              <a:gd name="connsiteX312" fmla="*/ 2717800 w 3446462"/>
              <a:gd name="connsiteY312" fmla="*/ 527050 h 4870450"/>
              <a:gd name="connsiteX313" fmla="*/ 2719387 w 3446462"/>
              <a:gd name="connsiteY313" fmla="*/ 529167 h 4870450"/>
              <a:gd name="connsiteX314" fmla="*/ 2720521 w 3446462"/>
              <a:gd name="connsiteY314" fmla="*/ 531283 h 4870450"/>
              <a:gd name="connsiteX315" fmla="*/ 2721428 w 3446462"/>
              <a:gd name="connsiteY315" fmla="*/ 533400 h 4870450"/>
              <a:gd name="connsiteX316" fmla="*/ 2722789 w 3446462"/>
              <a:gd name="connsiteY316" fmla="*/ 535517 h 4870450"/>
              <a:gd name="connsiteX317" fmla="*/ 2724150 w 3446462"/>
              <a:gd name="connsiteY317" fmla="*/ 537898 h 4870450"/>
              <a:gd name="connsiteX318" fmla="*/ 2726191 w 3446462"/>
              <a:gd name="connsiteY318" fmla="*/ 540279 h 4870450"/>
              <a:gd name="connsiteX319" fmla="*/ 2728232 w 3446462"/>
              <a:gd name="connsiteY319" fmla="*/ 542661 h 4870450"/>
              <a:gd name="connsiteX320" fmla="*/ 2731180 w 3446462"/>
              <a:gd name="connsiteY320" fmla="*/ 545836 h 4870450"/>
              <a:gd name="connsiteX321" fmla="*/ 2735035 w 3446462"/>
              <a:gd name="connsiteY321" fmla="*/ 549275 h 4870450"/>
              <a:gd name="connsiteX322" fmla="*/ 2739571 w 3446462"/>
              <a:gd name="connsiteY322" fmla="*/ 552979 h 4870450"/>
              <a:gd name="connsiteX323" fmla="*/ 2735035 w 3446462"/>
              <a:gd name="connsiteY323" fmla="*/ 564356 h 4870450"/>
              <a:gd name="connsiteX324" fmla="*/ 2731180 w 3446462"/>
              <a:gd name="connsiteY324" fmla="*/ 573881 h 4870450"/>
              <a:gd name="connsiteX325" fmla="*/ 2727778 w 3446462"/>
              <a:gd name="connsiteY325" fmla="*/ 581819 h 4870450"/>
              <a:gd name="connsiteX326" fmla="*/ 2724377 w 3446462"/>
              <a:gd name="connsiteY326" fmla="*/ 588963 h 4870450"/>
              <a:gd name="connsiteX327" fmla="*/ 2722562 w 3446462"/>
              <a:gd name="connsiteY327" fmla="*/ 592402 h 4870450"/>
              <a:gd name="connsiteX328" fmla="*/ 2720521 w 3446462"/>
              <a:gd name="connsiteY328" fmla="*/ 596106 h 4870450"/>
              <a:gd name="connsiteX329" fmla="*/ 2718253 w 3446462"/>
              <a:gd name="connsiteY329" fmla="*/ 599281 h 4870450"/>
              <a:gd name="connsiteX330" fmla="*/ 2715759 w 3446462"/>
              <a:gd name="connsiteY330" fmla="*/ 602986 h 4870450"/>
              <a:gd name="connsiteX331" fmla="*/ 2713037 w 3446462"/>
              <a:gd name="connsiteY331" fmla="*/ 606690 h 4870450"/>
              <a:gd name="connsiteX332" fmla="*/ 2709635 w 3446462"/>
              <a:gd name="connsiteY332" fmla="*/ 610658 h 4870450"/>
              <a:gd name="connsiteX333" fmla="*/ 2706007 w 3446462"/>
              <a:gd name="connsiteY333" fmla="*/ 614892 h 4870450"/>
              <a:gd name="connsiteX334" fmla="*/ 2701925 w 3446462"/>
              <a:gd name="connsiteY334" fmla="*/ 619390 h 4870450"/>
              <a:gd name="connsiteX335" fmla="*/ 2696028 w 3446462"/>
              <a:gd name="connsiteY335" fmla="*/ 625475 h 4870450"/>
              <a:gd name="connsiteX336" fmla="*/ 2690132 w 3446462"/>
              <a:gd name="connsiteY336" fmla="*/ 631561 h 4870450"/>
              <a:gd name="connsiteX337" fmla="*/ 2684462 w 3446462"/>
              <a:gd name="connsiteY337" fmla="*/ 637381 h 4870450"/>
              <a:gd name="connsiteX338" fmla="*/ 2678566 w 3446462"/>
              <a:gd name="connsiteY338" fmla="*/ 643202 h 4870450"/>
              <a:gd name="connsiteX339" fmla="*/ 2675391 w 3446462"/>
              <a:gd name="connsiteY339" fmla="*/ 646642 h 4870450"/>
              <a:gd name="connsiteX340" fmla="*/ 2672669 w 3446462"/>
              <a:gd name="connsiteY340" fmla="*/ 649552 h 4870450"/>
              <a:gd name="connsiteX341" fmla="*/ 2670855 w 3446462"/>
              <a:gd name="connsiteY341" fmla="*/ 651933 h 4870450"/>
              <a:gd name="connsiteX342" fmla="*/ 2669721 w 3446462"/>
              <a:gd name="connsiteY342" fmla="*/ 653786 h 4870450"/>
              <a:gd name="connsiteX343" fmla="*/ 2667907 w 3446462"/>
              <a:gd name="connsiteY343" fmla="*/ 656167 h 4870450"/>
              <a:gd name="connsiteX344" fmla="*/ 2667000 w 3446462"/>
              <a:gd name="connsiteY344" fmla="*/ 657754 h 4870450"/>
              <a:gd name="connsiteX345" fmla="*/ 2666546 w 3446462"/>
              <a:gd name="connsiteY345" fmla="*/ 658019 h 4870450"/>
              <a:gd name="connsiteX346" fmla="*/ 2665866 w 3446462"/>
              <a:gd name="connsiteY346" fmla="*/ 658548 h 4870450"/>
              <a:gd name="connsiteX347" fmla="*/ 2664959 w 3446462"/>
              <a:gd name="connsiteY347" fmla="*/ 658548 h 4870450"/>
              <a:gd name="connsiteX348" fmla="*/ 2663371 w 3446462"/>
              <a:gd name="connsiteY348" fmla="*/ 658548 h 4870450"/>
              <a:gd name="connsiteX349" fmla="*/ 2658382 w 3446462"/>
              <a:gd name="connsiteY349" fmla="*/ 658813 h 4870450"/>
              <a:gd name="connsiteX350" fmla="*/ 2649991 w 3446462"/>
              <a:gd name="connsiteY350" fmla="*/ 659606 h 4870450"/>
              <a:gd name="connsiteX351" fmla="*/ 2649764 w 3446462"/>
              <a:gd name="connsiteY351" fmla="*/ 663575 h 4870450"/>
              <a:gd name="connsiteX352" fmla="*/ 2648857 w 3446462"/>
              <a:gd name="connsiteY352" fmla="*/ 667015 h 4870450"/>
              <a:gd name="connsiteX353" fmla="*/ 2648177 w 3446462"/>
              <a:gd name="connsiteY353" fmla="*/ 669925 h 4870450"/>
              <a:gd name="connsiteX354" fmla="*/ 2647269 w 3446462"/>
              <a:gd name="connsiteY354" fmla="*/ 672836 h 4870450"/>
              <a:gd name="connsiteX355" fmla="*/ 2646362 w 3446462"/>
              <a:gd name="connsiteY355" fmla="*/ 675217 h 4870450"/>
              <a:gd name="connsiteX356" fmla="*/ 2645455 w 3446462"/>
              <a:gd name="connsiteY356" fmla="*/ 677333 h 4870450"/>
              <a:gd name="connsiteX357" fmla="*/ 2644321 w 3446462"/>
              <a:gd name="connsiteY357" fmla="*/ 679186 h 4870450"/>
              <a:gd name="connsiteX358" fmla="*/ 2642960 w 3446462"/>
              <a:gd name="connsiteY358" fmla="*/ 680773 h 4870450"/>
              <a:gd name="connsiteX359" fmla="*/ 2640466 w 3446462"/>
              <a:gd name="connsiteY359" fmla="*/ 683419 h 4870450"/>
              <a:gd name="connsiteX360" fmla="*/ 2637744 w 3446462"/>
              <a:gd name="connsiteY360" fmla="*/ 685536 h 4870450"/>
              <a:gd name="connsiteX361" fmla="*/ 2634796 w 3446462"/>
              <a:gd name="connsiteY361" fmla="*/ 687652 h 4870450"/>
              <a:gd name="connsiteX362" fmla="*/ 2632075 w 3446462"/>
              <a:gd name="connsiteY362" fmla="*/ 690033 h 4870450"/>
              <a:gd name="connsiteX363" fmla="*/ 2638652 w 3446462"/>
              <a:gd name="connsiteY363" fmla="*/ 689769 h 4870450"/>
              <a:gd name="connsiteX364" fmla="*/ 2644094 w 3446462"/>
              <a:gd name="connsiteY364" fmla="*/ 689240 h 4870450"/>
              <a:gd name="connsiteX365" fmla="*/ 2648403 w 3446462"/>
              <a:gd name="connsiteY365" fmla="*/ 688446 h 4870450"/>
              <a:gd name="connsiteX366" fmla="*/ 2651805 w 3446462"/>
              <a:gd name="connsiteY366" fmla="*/ 687652 h 4870450"/>
              <a:gd name="connsiteX367" fmla="*/ 2657021 w 3446462"/>
              <a:gd name="connsiteY367" fmla="*/ 686065 h 4870450"/>
              <a:gd name="connsiteX368" fmla="*/ 2660877 w 3446462"/>
              <a:gd name="connsiteY368" fmla="*/ 684477 h 4870450"/>
              <a:gd name="connsiteX369" fmla="*/ 2662691 w 3446462"/>
              <a:gd name="connsiteY369" fmla="*/ 683948 h 4870450"/>
              <a:gd name="connsiteX370" fmla="*/ 2664732 w 3446462"/>
              <a:gd name="connsiteY370" fmla="*/ 683948 h 4870450"/>
              <a:gd name="connsiteX371" fmla="*/ 2667000 w 3446462"/>
              <a:gd name="connsiteY371" fmla="*/ 683948 h 4870450"/>
              <a:gd name="connsiteX372" fmla="*/ 2670175 w 3446462"/>
              <a:gd name="connsiteY372" fmla="*/ 684213 h 4870450"/>
              <a:gd name="connsiteX373" fmla="*/ 2673577 w 3446462"/>
              <a:gd name="connsiteY373" fmla="*/ 685271 h 4870450"/>
              <a:gd name="connsiteX374" fmla="*/ 2678339 w 3446462"/>
              <a:gd name="connsiteY374" fmla="*/ 686329 h 4870450"/>
              <a:gd name="connsiteX375" fmla="*/ 2684009 w 3446462"/>
              <a:gd name="connsiteY375" fmla="*/ 688181 h 4870450"/>
              <a:gd name="connsiteX376" fmla="*/ 2690812 w 3446462"/>
              <a:gd name="connsiteY376" fmla="*/ 690298 h 4870450"/>
              <a:gd name="connsiteX377" fmla="*/ 2698977 w 3446462"/>
              <a:gd name="connsiteY377" fmla="*/ 693473 h 4870450"/>
              <a:gd name="connsiteX378" fmla="*/ 2706687 w 3446462"/>
              <a:gd name="connsiteY378" fmla="*/ 695590 h 4870450"/>
              <a:gd name="connsiteX379" fmla="*/ 2713718 w 3446462"/>
              <a:gd name="connsiteY379" fmla="*/ 697442 h 4870450"/>
              <a:gd name="connsiteX380" fmla="*/ 2720068 w 3446462"/>
              <a:gd name="connsiteY380" fmla="*/ 699029 h 4870450"/>
              <a:gd name="connsiteX381" fmla="*/ 2731634 w 3446462"/>
              <a:gd name="connsiteY381" fmla="*/ 701675 h 4870450"/>
              <a:gd name="connsiteX382" fmla="*/ 2742066 w 3446462"/>
              <a:gd name="connsiteY382" fmla="*/ 704586 h 4870450"/>
              <a:gd name="connsiteX383" fmla="*/ 2747055 w 3446462"/>
              <a:gd name="connsiteY383" fmla="*/ 706438 h 4870450"/>
              <a:gd name="connsiteX384" fmla="*/ 2752044 w 3446462"/>
              <a:gd name="connsiteY384" fmla="*/ 708554 h 4870450"/>
              <a:gd name="connsiteX385" fmla="*/ 2757260 w 3446462"/>
              <a:gd name="connsiteY385" fmla="*/ 711465 h 4870450"/>
              <a:gd name="connsiteX386" fmla="*/ 2762477 w 3446462"/>
              <a:gd name="connsiteY386" fmla="*/ 714375 h 4870450"/>
              <a:gd name="connsiteX387" fmla="*/ 2767919 w 3446462"/>
              <a:gd name="connsiteY387" fmla="*/ 718344 h 4870450"/>
              <a:gd name="connsiteX388" fmla="*/ 2773816 w 3446462"/>
              <a:gd name="connsiteY388" fmla="*/ 722842 h 4870450"/>
              <a:gd name="connsiteX389" fmla="*/ 2780166 w 3446462"/>
              <a:gd name="connsiteY389" fmla="*/ 728663 h 4870450"/>
              <a:gd name="connsiteX390" fmla="*/ 2786969 w 3446462"/>
              <a:gd name="connsiteY390" fmla="*/ 735013 h 4870450"/>
              <a:gd name="connsiteX391" fmla="*/ 2791505 w 3446462"/>
              <a:gd name="connsiteY391" fmla="*/ 739775 h 4870450"/>
              <a:gd name="connsiteX392" fmla="*/ 2795587 w 3446462"/>
              <a:gd name="connsiteY392" fmla="*/ 744273 h 4870450"/>
              <a:gd name="connsiteX393" fmla="*/ 2798989 w 3446462"/>
              <a:gd name="connsiteY393" fmla="*/ 748506 h 4870450"/>
              <a:gd name="connsiteX394" fmla="*/ 2802164 w 3446462"/>
              <a:gd name="connsiteY394" fmla="*/ 752740 h 4870450"/>
              <a:gd name="connsiteX395" fmla="*/ 2804885 w 3446462"/>
              <a:gd name="connsiteY395" fmla="*/ 756973 h 4870450"/>
              <a:gd name="connsiteX396" fmla="*/ 2807380 w 3446462"/>
              <a:gd name="connsiteY396" fmla="*/ 760942 h 4870450"/>
              <a:gd name="connsiteX397" fmla="*/ 2809194 w 3446462"/>
              <a:gd name="connsiteY397" fmla="*/ 764911 h 4870450"/>
              <a:gd name="connsiteX398" fmla="*/ 2810782 w 3446462"/>
              <a:gd name="connsiteY398" fmla="*/ 768879 h 4870450"/>
              <a:gd name="connsiteX399" fmla="*/ 2811916 w 3446462"/>
              <a:gd name="connsiteY399" fmla="*/ 772848 h 4870450"/>
              <a:gd name="connsiteX400" fmla="*/ 2812823 w 3446462"/>
              <a:gd name="connsiteY400" fmla="*/ 776817 h 4870450"/>
              <a:gd name="connsiteX401" fmla="*/ 2813730 w 3446462"/>
              <a:gd name="connsiteY401" fmla="*/ 780521 h 4870450"/>
              <a:gd name="connsiteX402" fmla="*/ 2813957 w 3446462"/>
              <a:gd name="connsiteY402" fmla="*/ 784225 h 4870450"/>
              <a:gd name="connsiteX403" fmla="*/ 2813957 w 3446462"/>
              <a:gd name="connsiteY403" fmla="*/ 787665 h 4870450"/>
              <a:gd name="connsiteX404" fmla="*/ 2813730 w 3446462"/>
              <a:gd name="connsiteY404" fmla="*/ 791369 h 4870450"/>
              <a:gd name="connsiteX405" fmla="*/ 2812823 w 3446462"/>
              <a:gd name="connsiteY405" fmla="*/ 795073 h 4870450"/>
              <a:gd name="connsiteX406" fmla="*/ 2811916 w 3446462"/>
              <a:gd name="connsiteY406" fmla="*/ 798777 h 4870450"/>
              <a:gd name="connsiteX407" fmla="*/ 2810782 w 3446462"/>
              <a:gd name="connsiteY407" fmla="*/ 802481 h 4870450"/>
              <a:gd name="connsiteX408" fmla="*/ 2809421 w 3446462"/>
              <a:gd name="connsiteY408" fmla="*/ 805656 h 4870450"/>
              <a:gd name="connsiteX409" fmla="*/ 2807834 w 3446462"/>
              <a:gd name="connsiteY409" fmla="*/ 809361 h 4870450"/>
              <a:gd name="connsiteX410" fmla="*/ 2806019 w 3446462"/>
              <a:gd name="connsiteY410" fmla="*/ 813065 h 4870450"/>
              <a:gd name="connsiteX411" fmla="*/ 2803978 w 3446462"/>
              <a:gd name="connsiteY411" fmla="*/ 816504 h 4870450"/>
              <a:gd name="connsiteX412" fmla="*/ 2801710 w 3446462"/>
              <a:gd name="connsiteY412" fmla="*/ 819944 h 4870450"/>
              <a:gd name="connsiteX413" fmla="*/ 2798989 w 3446462"/>
              <a:gd name="connsiteY413" fmla="*/ 823648 h 4870450"/>
              <a:gd name="connsiteX414" fmla="*/ 2796494 w 3446462"/>
              <a:gd name="connsiteY414" fmla="*/ 827352 h 4870450"/>
              <a:gd name="connsiteX415" fmla="*/ 2790598 w 3446462"/>
              <a:gd name="connsiteY415" fmla="*/ 834761 h 4870450"/>
              <a:gd name="connsiteX416" fmla="*/ 2784021 w 3446462"/>
              <a:gd name="connsiteY416" fmla="*/ 841904 h 4870450"/>
              <a:gd name="connsiteX417" fmla="*/ 2777218 w 3446462"/>
              <a:gd name="connsiteY417" fmla="*/ 849577 h 4870450"/>
              <a:gd name="connsiteX418" fmla="*/ 2769734 w 3446462"/>
              <a:gd name="connsiteY418" fmla="*/ 857515 h 4870450"/>
              <a:gd name="connsiteX419" fmla="*/ 2767919 w 3446462"/>
              <a:gd name="connsiteY419" fmla="*/ 859367 h 4870450"/>
              <a:gd name="connsiteX420" fmla="*/ 2766332 w 3446462"/>
              <a:gd name="connsiteY420" fmla="*/ 861219 h 4870450"/>
              <a:gd name="connsiteX421" fmla="*/ 2721428 w 3446462"/>
              <a:gd name="connsiteY421" fmla="*/ 926042 h 4870450"/>
              <a:gd name="connsiteX422" fmla="*/ 2802618 w 3446462"/>
              <a:gd name="connsiteY422" fmla="*/ 928952 h 4870450"/>
              <a:gd name="connsiteX423" fmla="*/ 2809194 w 3446462"/>
              <a:gd name="connsiteY423" fmla="*/ 930275 h 4870450"/>
              <a:gd name="connsiteX424" fmla="*/ 2815544 w 3446462"/>
              <a:gd name="connsiteY424" fmla="*/ 932127 h 4870450"/>
              <a:gd name="connsiteX425" fmla="*/ 2821894 w 3446462"/>
              <a:gd name="connsiteY425" fmla="*/ 934508 h 4870450"/>
              <a:gd name="connsiteX426" fmla="*/ 2827791 w 3446462"/>
              <a:gd name="connsiteY426" fmla="*/ 936890 h 4870450"/>
              <a:gd name="connsiteX427" fmla="*/ 2833914 w 3446462"/>
              <a:gd name="connsiteY427" fmla="*/ 939800 h 4870450"/>
              <a:gd name="connsiteX428" fmla="*/ 2839584 w 3446462"/>
              <a:gd name="connsiteY428" fmla="*/ 942711 h 4870450"/>
              <a:gd name="connsiteX429" fmla="*/ 2845026 w 3446462"/>
              <a:gd name="connsiteY429" fmla="*/ 945886 h 4870450"/>
              <a:gd name="connsiteX430" fmla="*/ 2850243 w 3446462"/>
              <a:gd name="connsiteY430" fmla="*/ 948796 h 4870450"/>
              <a:gd name="connsiteX431" fmla="*/ 2859994 w 3446462"/>
              <a:gd name="connsiteY431" fmla="*/ 954617 h 4870450"/>
              <a:gd name="connsiteX432" fmla="*/ 2868612 w 3446462"/>
              <a:gd name="connsiteY432" fmla="*/ 959379 h 4870450"/>
              <a:gd name="connsiteX433" fmla="*/ 2872468 w 3446462"/>
              <a:gd name="connsiteY433" fmla="*/ 961231 h 4870450"/>
              <a:gd name="connsiteX434" fmla="*/ 2876096 w 3446462"/>
              <a:gd name="connsiteY434" fmla="*/ 962554 h 4870450"/>
              <a:gd name="connsiteX435" fmla="*/ 2877910 w 3446462"/>
              <a:gd name="connsiteY435" fmla="*/ 962819 h 4870450"/>
              <a:gd name="connsiteX436" fmla="*/ 2879271 w 3446462"/>
              <a:gd name="connsiteY436" fmla="*/ 963083 h 4870450"/>
              <a:gd name="connsiteX437" fmla="*/ 2880859 w 3446462"/>
              <a:gd name="connsiteY437" fmla="*/ 963083 h 4870450"/>
              <a:gd name="connsiteX438" fmla="*/ 2882219 w 3446462"/>
              <a:gd name="connsiteY438" fmla="*/ 963083 h 4870450"/>
              <a:gd name="connsiteX439" fmla="*/ 2886528 w 3446462"/>
              <a:gd name="connsiteY439" fmla="*/ 961496 h 4870450"/>
              <a:gd name="connsiteX440" fmla="*/ 2890610 w 3446462"/>
              <a:gd name="connsiteY440" fmla="*/ 959908 h 4870450"/>
              <a:gd name="connsiteX441" fmla="*/ 2893785 w 3446462"/>
              <a:gd name="connsiteY441" fmla="*/ 957527 h 4870450"/>
              <a:gd name="connsiteX442" fmla="*/ 2897187 w 3446462"/>
              <a:gd name="connsiteY442" fmla="*/ 955411 h 4870450"/>
              <a:gd name="connsiteX443" fmla="*/ 2899909 w 3446462"/>
              <a:gd name="connsiteY443" fmla="*/ 953029 h 4870450"/>
              <a:gd name="connsiteX444" fmla="*/ 2902630 w 3446462"/>
              <a:gd name="connsiteY444" fmla="*/ 950648 h 4870450"/>
              <a:gd name="connsiteX445" fmla="*/ 2904898 w 3446462"/>
              <a:gd name="connsiteY445" fmla="*/ 948267 h 4870450"/>
              <a:gd name="connsiteX446" fmla="*/ 2906939 w 3446462"/>
              <a:gd name="connsiteY446" fmla="*/ 945356 h 4870450"/>
              <a:gd name="connsiteX447" fmla="*/ 2914650 w 3446462"/>
              <a:gd name="connsiteY447" fmla="*/ 934244 h 4870450"/>
              <a:gd name="connsiteX448" fmla="*/ 2921453 w 3446462"/>
              <a:gd name="connsiteY448" fmla="*/ 922602 h 4870450"/>
              <a:gd name="connsiteX449" fmla="*/ 2923268 w 3446462"/>
              <a:gd name="connsiteY449" fmla="*/ 919692 h 4870450"/>
              <a:gd name="connsiteX450" fmla="*/ 2925309 w 3446462"/>
              <a:gd name="connsiteY450" fmla="*/ 916781 h 4870450"/>
              <a:gd name="connsiteX451" fmla="*/ 2927576 w 3446462"/>
              <a:gd name="connsiteY451" fmla="*/ 914400 h 4870450"/>
              <a:gd name="connsiteX452" fmla="*/ 2930071 w 3446462"/>
              <a:gd name="connsiteY452" fmla="*/ 911754 h 4870450"/>
              <a:gd name="connsiteX453" fmla="*/ 2932566 w 3446462"/>
              <a:gd name="connsiteY453" fmla="*/ 909373 h 4870450"/>
              <a:gd name="connsiteX454" fmla="*/ 2935741 w 3446462"/>
              <a:gd name="connsiteY454" fmla="*/ 906992 h 4870450"/>
              <a:gd name="connsiteX455" fmla="*/ 2938916 w 3446462"/>
              <a:gd name="connsiteY455" fmla="*/ 904875 h 4870450"/>
              <a:gd name="connsiteX456" fmla="*/ 2942771 w 3446462"/>
              <a:gd name="connsiteY456" fmla="*/ 902758 h 4870450"/>
              <a:gd name="connsiteX457" fmla="*/ 2946853 w 3446462"/>
              <a:gd name="connsiteY457" fmla="*/ 901436 h 4870450"/>
              <a:gd name="connsiteX458" fmla="*/ 2951162 w 3446462"/>
              <a:gd name="connsiteY458" fmla="*/ 899583 h 4870450"/>
              <a:gd name="connsiteX459" fmla="*/ 2956378 w 3446462"/>
              <a:gd name="connsiteY459" fmla="*/ 898261 h 4870450"/>
              <a:gd name="connsiteX460" fmla="*/ 2961821 w 3446462"/>
              <a:gd name="connsiteY460" fmla="*/ 897202 h 4870450"/>
              <a:gd name="connsiteX461" fmla="*/ 2967718 w 3446462"/>
              <a:gd name="connsiteY461" fmla="*/ 896144 h 4870450"/>
              <a:gd name="connsiteX462" fmla="*/ 2974294 w 3446462"/>
              <a:gd name="connsiteY462" fmla="*/ 895615 h 4870450"/>
              <a:gd name="connsiteX463" fmla="*/ 2981551 w 3446462"/>
              <a:gd name="connsiteY463" fmla="*/ 895350 h 4870450"/>
              <a:gd name="connsiteX464" fmla="*/ 2989262 w 3446462"/>
              <a:gd name="connsiteY464" fmla="*/ 895350 h 4870450"/>
              <a:gd name="connsiteX465" fmla="*/ 2989943 w 3446462"/>
              <a:gd name="connsiteY465" fmla="*/ 896673 h 4870450"/>
              <a:gd name="connsiteX466" fmla="*/ 2990169 w 3446462"/>
              <a:gd name="connsiteY466" fmla="*/ 898261 h 4870450"/>
              <a:gd name="connsiteX467" fmla="*/ 3001055 w 3446462"/>
              <a:gd name="connsiteY467" fmla="*/ 910167 h 4870450"/>
              <a:gd name="connsiteX468" fmla="*/ 3003776 w 3446462"/>
              <a:gd name="connsiteY468" fmla="*/ 905933 h 4870450"/>
              <a:gd name="connsiteX469" fmla="*/ 3006271 w 3446462"/>
              <a:gd name="connsiteY469" fmla="*/ 902494 h 4870450"/>
              <a:gd name="connsiteX470" fmla="*/ 3008993 w 3446462"/>
              <a:gd name="connsiteY470" fmla="*/ 899583 h 4870450"/>
              <a:gd name="connsiteX471" fmla="*/ 3011260 w 3446462"/>
              <a:gd name="connsiteY471" fmla="*/ 897467 h 4870450"/>
              <a:gd name="connsiteX472" fmla="*/ 3013528 w 3446462"/>
              <a:gd name="connsiteY472" fmla="*/ 895615 h 4870450"/>
              <a:gd name="connsiteX473" fmla="*/ 3016250 w 3446462"/>
              <a:gd name="connsiteY473" fmla="*/ 894556 h 4870450"/>
              <a:gd name="connsiteX474" fmla="*/ 3018744 w 3446462"/>
              <a:gd name="connsiteY474" fmla="*/ 893763 h 4870450"/>
              <a:gd name="connsiteX475" fmla="*/ 3021466 w 3446462"/>
              <a:gd name="connsiteY475" fmla="*/ 893498 h 4870450"/>
              <a:gd name="connsiteX476" fmla="*/ 3024187 w 3446462"/>
              <a:gd name="connsiteY476" fmla="*/ 893763 h 4870450"/>
              <a:gd name="connsiteX477" fmla="*/ 3026909 w 3446462"/>
              <a:gd name="connsiteY477" fmla="*/ 894292 h 4870450"/>
              <a:gd name="connsiteX478" fmla="*/ 3029857 w 3446462"/>
              <a:gd name="connsiteY478" fmla="*/ 895350 h 4870450"/>
              <a:gd name="connsiteX479" fmla="*/ 3033032 w 3446462"/>
              <a:gd name="connsiteY479" fmla="*/ 896144 h 4870450"/>
              <a:gd name="connsiteX480" fmla="*/ 3040289 w 3446462"/>
              <a:gd name="connsiteY480" fmla="*/ 899319 h 4870450"/>
              <a:gd name="connsiteX481" fmla="*/ 3048226 w 3446462"/>
              <a:gd name="connsiteY481" fmla="*/ 903288 h 4870450"/>
              <a:gd name="connsiteX482" fmla="*/ 3066596 w 3446462"/>
              <a:gd name="connsiteY482" fmla="*/ 910696 h 4870450"/>
              <a:gd name="connsiteX483" fmla="*/ 3073400 w 3446462"/>
              <a:gd name="connsiteY483" fmla="*/ 912813 h 4870450"/>
              <a:gd name="connsiteX484" fmla="*/ 3079976 w 3446462"/>
              <a:gd name="connsiteY484" fmla="*/ 915458 h 4870450"/>
              <a:gd name="connsiteX485" fmla="*/ 3086326 w 3446462"/>
              <a:gd name="connsiteY485" fmla="*/ 917840 h 4870450"/>
              <a:gd name="connsiteX486" fmla="*/ 3092676 w 3446462"/>
              <a:gd name="connsiteY486" fmla="*/ 920486 h 4870450"/>
              <a:gd name="connsiteX487" fmla="*/ 3095398 w 3446462"/>
              <a:gd name="connsiteY487" fmla="*/ 922073 h 4870450"/>
              <a:gd name="connsiteX488" fmla="*/ 3098573 w 3446462"/>
              <a:gd name="connsiteY488" fmla="*/ 923925 h 4870450"/>
              <a:gd name="connsiteX489" fmla="*/ 3101294 w 3446462"/>
              <a:gd name="connsiteY489" fmla="*/ 926042 h 4870450"/>
              <a:gd name="connsiteX490" fmla="*/ 3104469 w 3446462"/>
              <a:gd name="connsiteY490" fmla="*/ 928158 h 4870450"/>
              <a:gd name="connsiteX491" fmla="*/ 3107191 w 3446462"/>
              <a:gd name="connsiteY491" fmla="*/ 930540 h 4870450"/>
              <a:gd name="connsiteX492" fmla="*/ 3109912 w 3446462"/>
              <a:gd name="connsiteY492" fmla="*/ 932921 h 4870450"/>
              <a:gd name="connsiteX493" fmla="*/ 3112634 w 3446462"/>
              <a:gd name="connsiteY493" fmla="*/ 936096 h 4870450"/>
              <a:gd name="connsiteX494" fmla="*/ 3115128 w 3446462"/>
              <a:gd name="connsiteY494" fmla="*/ 939271 h 4870450"/>
              <a:gd name="connsiteX495" fmla="*/ 3119437 w 3446462"/>
              <a:gd name="connsiteY495" fmla="*/ 945092 h 4870450"/>
              <a:gd name="connsiteX496" fmla="*/ 3123293 w 3446462"/>
              <a:gd name="connsiteY496" fmla="*/ 950648 h 4870450"/>
              <a:gd name="connsiteX497" fmla="*/ 3126468 w 3446462"/>
              <a:gd name="connsiteY497" fmla="*/ 955940 h 4870450"/>
              <a:gd name="connsiteX498" fmla="*/ 3129416 w 3446462"/>
              <a:gd name="connsiteY498" fmla="*/ 960967 h 4870450"/>
              <a:gd name="connsiteX499" fmla="*/ 3131457 w 3446462"/>
              <a:gd name="connsiteY499" fmla="*/ 965994 h 4870450"/>
              <a:gd name="connsiteX500" fmla="*/ 3133271 w 3446462"/>
              <a:gd name="connsiteY500" fmla="*/ 970492 h 4870450"/>
              <a:gd name="connsiteX501" fmla="*/ 3134859 w 3446462"/>
              <a:gd name="connsiteY501" fmla="*/ 975254 h 4870450"/>
              <a:gd name="connsiteX502" fmla="*/ 3135993 w 3446462"/>
              <a:gd name="connsiteY502" fmla="*/ 979488 h 4870450"/>
              <a:gd name="connsiteX503" fmla="*/ 3136673 w 3446462"/>
              <a:gd name="connsiteY503" fmla="*/ 983721 h 4870450"/>
              <a:gd name="connsiteX504" fmla="*/ 3136900 w 3446462"/>
              <a:gd name="connsiteY504" fmla="*/ 988219 h 4870450"/>
              <a:gd name="connsiteX505" fmla="*/ 3136673 w 3446462"/>
              <a:gd name="connsiteY505" fmla="*/ 991923 h 4870450"/>
              <a:gd name="connsiteX506" fmla="*/ 3136446 w 3446462"/>
              <a:gd name="connsiteY506" fmla="*/ 995892 h 4870450"/>
              <a:gd name="connsiteX507" fmla="*/ 3135766 w 3446462"/>
              <a:gd name="connsiteY507" fmla="*/ 999861 h 4870450"/>
              <a:gd name="connsiteX508" fmla="*/ 3134405 w 3446462"/>
              <a:gd name="connsiteY508" fmla="*/ 1003565 h 4870450"/>
              <a:gd name="connsiteX509" fmla="*/ 3133271 w 3446462"/>
              <a:gd name="connsiteY509" fmla="*/ 1007269 h 4870450"/>
              <a:gd name="connsiteX510" fmla="*/ 3131684 w 3446462"/>
              <a:gd name="connsiteY510" fmla="*/ 1010973 h 4870450"/>
              <a:gd name="connsiteX511" fmla="*/ 3129869 w 3446462"/>
              <a:gd name="connsiteY511" fmla="*/ 1014677 h 4870450"/>
              <a:gd name="connsiteX512" fmla="*/ 3127601 w 3446462"/>
              <a:gd name="connsiteY512" fmla="*/ 1017852 h 4870450"/>
              <a:gd name="connsiteX513" fmla="*/ 3125334 w 3446462"/>
              <a:gd name="connsiteY513" fmla="*/ 1021556 h 4870450"/>
              <a:gd name="connsiteX514" fmla="*/ 3123066 w 3446462"/>
              <a:gd name="connsiteY514" fmla="*/ 1024996 h 4870450"/>
              <a:gd name="connsiteX515" fmla="*/ 3117396 w 3446462"/>
              <a:gd name="connsiteY515" fmla="*/ 1031611 h 4870450"/>
              <a:gd name="connsiteX516" fmla="*/ 3111273 w 3446462"/>
              <a:gd name="connsiteY516" fmla="*/ 1038754 h 4870450"/>
              <a:gd name="connsiteX517" fmla="*/ 3097666 w 3446462"/>
              <a:gd name="connsiteY517" fmla="*/ 1052513 h 4870450"/>
              <a:gd name="connsiteX518" fmla="*/ 3083151 w 3446462"/>
              <a:gd name="connsiteY518" fmla="*/ 1067594 h 4870450"/>
              <a:gd name="connsiteX519" fmla="*/ 3079296 w 3446462"/>
              <a:gd name="connsiteY519" fmla="*/ 1072092 h 4870450"/>
              <a:gd name="connsiteX520" fmla="*/ 3075668 w 3446462"/>
              <a:gd name="connsiteY520" fmla="*/ 1076590 h 4870450"/>
              <a:gd name="connsiteX521" fmla="*/ 3072719 w 3446462"/>
              <a:gd name="connsiteY521" fmla="*/ 1081352 h 4870450"/>
              <a:gd name="connsiteX522" fmla="*/ 3069544 w 3446462"/>
              <a:gd name="connsiteY522" fmla="*/ 1085850 h 4870450"/>
              <a:gd name="connsiteX523" fmla="*/ 3064101 w 3446462"/>
              <a:gd name="connsiteY523" fmla="*/ 1095111 h 4870450"/>
              <a:gd name="connsiteX524" fmla="*/ 3059339 w 3446462"/>
              <a:gd name="connsiteY524" fmla="*/ 1104900 h 4870450"/>
              <a:gd name="connsiteX525" fmla="*/ 3054350 w 3446462"/>
              <a:gd name="connsiteY525" fmla="*/ 1114425 h 4870450"/>
              <a:gd name="connsiteX526" fmla="*/ 3048907 w 3446462"/>
              <a:gd name="connsiteY526" fmla="*/ 1124215 h 4870450"/>
              <a:gd name="connsiteX527" fmla="*/ 3045732 w 3446462"/>
              <a:gd name="connsiteY527" fmla="*/ 1128977 h 4870450"/>
              <a:gd name="connsiteX528" fmla="*/ 3042784 w 3446462"/>
              <a:gd name="connsiteY528" fmla="*/ 1134004 h 4870450"/>
              <a:gd name="connsiteX529" fmla="*/ 3038928 w 3446462"/>
              <a:gd name="connsiteY529" fmla="*/ 1138502 h 4870450"/>
              <a:gd name="connsiteX530" fmla="*/ 3035300 w 3446462"/>
              <a:gd name="connsiteY530" fmla="*/ 1143265 h 4870450"/>
              <a:gd name="connsiteX531" fmla="*/ 3007405 w 3446462"/>
              <a:gd name="connsiteY531" fmla="*/ 1190890 h 4870450"/>
              <a:gd name="connsiteX532" fmla="*/ 3013528 w 3446462"/>
              <a:gd name="connsiteY532" fmla="*/ 1192742 h 4870450"/>
              <a:gd name="connsiteX533" fmla="*/ 3019651 w 3446462"/>
              <a:gd name="connsiteY533" fmla="*/ 1194065 h 4870450"/>
              <a:gd name="connsiteX534" fmla="*/ 3026001 w 3446462"/>
              <a:gd name="connsiteY534" fmla="*/ 1195388 h 4870450"/>
              <a:gd name="connsiteX535" fmla="*/ 3032578 w 3446462"/>
              <a:gd name="connsiteY535" fmla="*/ 1196711 h 4870450"/>
              <a:gd name="connsiteX536" fmla="*/ 3045732 w 3446462"/>
              <a:gd name="connsiteY536" fmla="*/ 1197769 h 4870450"/>
              <a:gd name="connsiteX537" fmla="*/ 3059566 w 3446462"/>
              <a:gd name="connsiteY537" fmla="*/ 1199092 h 4870450"/>
              <a:gd name="connsiteX538" fmla="*/ 3073626 w 3446462"/>
              <a:gd name="connsiteY538" fmla="*/ 1199621 h 4870450"/>
              <a:gd name="connsiteX539" fmla="*/ 3087914 w 3446462"/>
              <a:gd name="connsiteY539" fmla="*/ 1200679 h 4870450"/>
              <a:gd name="connsiteX540" fmla="*/ 3095171 w 3446462"/>
              <a:gd name="connsiteY540" fmla="*/ 1201209 h 4870450"/>
              <a:gd name="connsiteX541" fmla="*/ 3102428 w 3446462"/>
              <a:gd name="connsiteY541" fmla="*/ 1201738 h 4870450"/>
              <a:gd name="connsiteX542" fmla="*/ 3109912 w 3446462"/>
              <a:gd name="connsiteY542" fmla="*/ 1202267 h 4870450"/>
              <a:gd name="connsiteX543" fmla="*/ 3117396 w 3446462"/>
              <a:gd name="connsiteY543" fmla="*/ 1203590 h 4870450"/>
              <a:gd name="connsiteX544" fmla="*/ 3121025 w 3446462"/>
              <a:gd name="connsiteY544" fmla="*/ 1204119 h 4870450"/>
              <a:gd name="connsiteX545" fmla="*/ 3125107 w 3446462"/>
              <a:gd name="connsiteY545" fmla="*/ 1205177 h 4870450"/>
              <a:gd name="connsiteX546" fmla="*/ 3128962 w 3446462"/>
              <a:gd name="connsiteY546" fmla="*/ 1206236 h 4870450"/>
              <a:gd name="connsiteX547" fmla="*/ 3132591 w 3446462"/>
              <a:gd name="connsiteY547" fmla="*/ 1207823 h 4870450"/>
              <a:gd name="connsiteX548" fmla="*/ 3140301 w 3446462"/>
              <a:gd name="connsiteY548" fmla="*/ 1211263 h 4870450"/>
              <a:gd name="connsiteX549" fmla="*/ 3148012 w 3446462"/>
              <a:gd name="connsiteY549" fmla="*/ 1215231 h 4870450"/>
              <a:gd name="connsiteX550" fmla="*/ 3155269 w 3446462"/>
              <a:gd name="connsiteY550" fmla="*/ 1219465 h 4870450"/>
              <a:gd name="connsiteX551" fmla="*/ 3162753 w 3446462"/>
              <a:gd name="connsiteY551" fmla="*/ 1223963 h 4870450"/>
              <a:gd name="connsiteX552" fmla="*/ 3169784 w 3446462"/>
              <a:gd name="connsiteY552" fmla="*/ 1228461 h 4870450"/>
              <a:gd name="connsiteX553" fmla="*/ 3177041 w 3446462"/>
              <a:gd name="connsiteY553" fmla="*/ 1232959 h 4870450"/>
              <a:gd name="connsiteX554" fmla="*/ 3185205 w 3446462"/>
              <a:gd name="connsiteY554" fmla="*/ 1237986 h 4870450"/>
              <a:gd name="connsiteX555" fmla="*/ 3190875 w 3446462"/>
              <a:gd name="connsiteY555" fmla="*/ 1241690 h 4870450"/>
              <a:gd name="connsiteX556" fmla="*/ 3193143 w 3446462"/>
              <a:gd name="connsiteY556" fmla="*/ 1243542 h 4870450"/>
              <a:gd name="connsiteX557" fmla="*/ 3194957 w 3446462"/>
              <a:gd name="connsiteY557" fmla="*/ 1245129 h 4870450"/>
              <a:gd name="connsiteX558" fmla="*/ 3196318 w 3446462"/>
              <a:gd name="connsiteY558" fmla="*/ 1246452 h 4870450"/>
              <a:gd name="connsiteX559" fmla="*/ 3197451 w 3446462"/>
              <a:gd name="connsiteY559" fmla="*/ 1248304 h 4870450"/>
              <a:gd name="connsiteX560" fmla="*/ 3198585 w 3446462"/>
              <a:gd name="connsiteY560" fmla="*/ 1250156 h 4870450"/>
              <a:gd name="connsiteX561" fmla="*/ 3199266 w 3446462"/>
              <a:gd name="connsiteY561" fmla="*/ 1252273 h 4870450"/>
              <a:gd name="connsiteX562" fmla="*/ 3199946 w 3446462"/>
              <a:gd name="connsiteY562" fmla="*/ 1255184 h 4870450"/>
              <a:gd name="connsiteX563" fmla="*/ 3200626 w 3446462"/>
              <a:gd name="connsiteY563" fmla="*/ 1258094 h 4870450"/>
              <a:gd name="connsiteX564" fmla="*/ 3202214 w 3446462"/>
              <a:gd name="connsiteY564" fmla="*/ 1266031 h 4870450"/>
              <a:gd name="connsiteX565" fmla="*/ 3204482 w 3446462"/>
              <a:gd name="connsiteY565" fmla="*/ 1276615 h 4870450"/>
              <a:gd name="connsiteX566" fmla="*/ 3204028 w 3446462"/>
              <a:gd name="connsiteY566" fmla="*/ 1319213 h 4870450"/>
              <a:gd name="connsiteX567" fmla="*/ 3202668 w 3446462"/>
              <a:gd name="connsiteY567" fmla="*/ 1322652 h 4870450"/>
              <a:gd name="connsiteX568" fmla="*/ 3200853 w 3446462"/>
              <a:gd name="connsiteY568" fmla="*/ 1326886 h 4870450"/>
              <a:gd name="connsiteX569" fmla="*/ 3198585 w 3446462"/>
              <a:gd name="connsiteY569" fmla="*/ 1331648 h 4870450"/>
              <a:gd name="connsiteX570" fmla="*/ 3195864 w 3446462"/>
              <a:gd name="connsiteY570" fmla="*/ 1337204 h 4870450"/>
              <a:gd name="connsiteX571" fmla="*/ 3189287 w 3446462"/>
              <a:gd name="connsiteY571" fmla="*/ 1349111 h 4870450"/>
              <a:gd name="connsiteX572" fmla="*/ 3182030 w 3446462"/>
              <a:gd name="connsiteY572" fmla="*/ 1361811 h 4870450"/>
              <a:gd name="connsiteX573" fmla="*/ 3174546 w 3446462"/>
              <a:gd name="connsiteY573" fmla="*/ 1374775 h 4870450"/>
              <a:gd name="connsiteX574" fmla="*/ 3167289 w 3446462"/>
              <a:gd name="connsiteY574" fmla="*/ 1386152 h 4870450"/>
              <a:gd name="connsiteX575" fmla="*/ 3160939 w 3446462"/>
              <a:gd name="connsiteY575" fmla="*/ 1396206 h 4870450"/>
              <a:gd name="connsiteX576" fmla="*/ 3156176 w 3446462"/>
              <a:gd name="connsiteY576" fmla="*/ 1403350 h 4870450"/>
              <a:gd name="connsiteX577" fmla="*/ 3182710 w 3446462"/>
              <a:gd name="connsiteY577" fmla="*/ 1413934 h 4870450"/>
              <a:gd name="connsiteX578" fmla="*/ 3189741 w 3446462"/>
              <a:gd name="connsiteY578" fmla="*/ 1417638 h 4870450"/>
              <a:gd name="connsiteX579" fmla="*/ 3190875 w 3446462"/>
              <a:gd name="connsiteY579" fmla="*/ 1418431 h 4870450"/>
              <a:gd name="connsiteX580" fmla="*/ 3190648 w 3446462"/>
              <a:gd name="connsiteY580" fmla="*/ 1419225 h 4870450"/>
              <a:gd name="connsiteX581" fmla="*/ 3190194 w 3446462"/>
              <a:gd name="connsiteY581" fmla="*/ 1420284 h 4870450"/>
              <a:gd name="connsiteX582" fmla="*/ 3190421 w 3446462"/>
              <a:gd name="connsiteY582" fmla="*/ 1421342 h 4870450"/>
              <a:gd name="connsiteX583" fmla="*/ 3190421 w 3446462"/>
              <a:gd name="connsiteY583" fmla="*/ 1422665 h 4870450"/>
              <a:gd name="connsiteX584" fmla="*/ 3191101 w 3446462"/>
              <a:gd name="connsiteY584" fmla="*/ 1424252 h 4870450"/>
              <a:gd name="connsiteX585" fmla="*/ 3192009 w 3446462"/>
              <a:gd name="connsiteY585" fmla="*/ 1426369 h 4870450"/>
              <a:gd name="connsiteX586" fmla="*/ 3196318 w 3446462"/>
              <a:gd name="connsiteY586" fmla="*/ 1420284 h 4870450"/>
              <a:gd name="connsiteX587" fmla="*/ 3199946 w 3446462"/>
              <a:gd name="connsiteY587" fmla="*/ 1415786 h 4870450"/>
              <a:gd name="connsiteX588" fmla="*/ 3201534 w 3446462"/>
              <a:gd name="connsiteY588" fmla="*/ 1413934 h 4870450"/>
              <a:gd name="connsiteX589" fmla="*/ 3202894 w 3446462"/>
              <a:gd name="connsiteY589" fmla="*/ 1412611 h 4870450"/>
              <a:gd name="connsiteX590" fmla="*/ 3204709 w 3446462"/>
              <a:gd name="connsiteY590" fmla="*/ 1411552 h 4870450"/>
              <a:gd name="connsiteX591" fmla="*/ 3206069 w 3446462"/>
              <a:gd name="connsiteY591" fmla="*/ 1411023 h 4870450"/>
              <a:gd name="connsiteX592" fmla="*/ 3207884 w 3446462"/>
              <a:gd name="connsiteY592" fmla="*/ 1410494 h 4870450"/>
              <a:gd name="connsiteX593" fmla="*/ 3209698 w 3446462"/>
              <a:gd name="connsiteY593" fmla="*/ 1410494 h 4870450"/>
              <a:gd name="connsiteX594" fmla="*/ 3212193 w 3446462"/>
              <a:gd name="connsiteY594" fmla="*/ 1411023 h 4870450"/>
              <a:gd name="connsiteX595" fmla="*/ 3214687 w 3446462"/>
              <a:gd name="connsiteY595" fmla="*/ 1411288 h 4870450"/>
              <a:gd name="connsiteX596" fmla="*/ 3221037 w 3446462"/>
              <a:gd name="connsiteY596" fmla="*/ 1413140 h 4870450"/>
              <a:gd name="connsiteX597" fmla="*/ 3229882 w 3446462"/>
              <a:gd name="connsiteY597" fmla="*/ 1415521 h 4870450"/>
              <a:gd name="connsiteX598" fmla="*/ 3240541 w 3446462"/>
              <a:gd name="connsiteY598" fmla="*/ 1418696 h 4870450"/>
              <a:gd name="connsiteX599" fmla="*/ 3253014 w 3446462"/>
              <a:gd name="connsiteY599" fmla="*/ 1423194 h 4870450"/>
              <a:gd name="connsiteX600" fmla="*/ 3266621 w 3446462"/>
              <a:gd name="connsiteY600" fmla="*/ 1428221 h 4870450"/>
              <a:gd name="connsiteX601" fmla="*/ 3280682 w 3446462"/>
              <a:gd name="connsiteY601" fmla="*/ 1434042 h 4870450"/>
              <a:gd name="connsiteX602" fmla="*/ 3287485 w 3446462"/>
              <a:gd name="connsiteY602" fmla="*/ 1437217 h 4870450"/>
              <a:gd name="connsiteX603" fmla="*/ 3294062 w 3446462"/>
              <a:gd name="connsiteY603" fmla="*/ 1440392 h 4870450"/>
              <a:gd name="connsiteX604" fmla="*/ 3300412 w 3446462"/>
              <a:gd name="connsiteY604" fmla="*/ 1443831 h 4870450"/>
              <a:gd name="connsiteX605" fmla="*/ 3306535 w 3446462"/>
              <a:gd name="connsiteY605" fmla="*/ 1447536 h 4870450"/>
              <a:gd name="connsiteX606" fmla="*/ 3311978 w 3446462"/>
              <a:gd name="connsiteY606" fmla="*/ 1450975 h 4870450"/>
              <a:gd name="connsiteX607" fmla="*/ 3316741 w 3446462"/>
              <a:gd name="connsiteY607" fmla="*/ 1454679 h 4870450"/>
              <a:gd name="connsiteX608" fmla="*/ 3319009 w 3446462"/>
              <a:gd name="connsiteY608" fmla="*/ 1456531 h 4870450"/>
              <a:gd name="connsiteX609" fmla="*/ 3321050 w 3446462"/>
              <a:gd name="connsiteY609" fmla="*/ 1458384 h 4870450"/>
              <a:gd name="connsiteX610" fmla="*/ 3322864 w 3446462"/>
              <a:gd name="connsiteY610" fmla="*/ 1460236 h 4870450"/>
              <a:gd name="connsiteX611" fmla="*/ 3324678 w 3446462"/>
              <a:gd name="connsiteY611" fmla="*/ 1462352 h 4870450"/>
              <a:gd name="connsiteX612" fmla="*/ 3328307 w 3446462"/>
              <a:gd name="connsiteY612" fmla="*/ 1467115 h 4870450"/>
              <a:gd name="connsiteX613" fmla="*/ 3331028 w 3446462"/>
              <a:gd name="connsiteY613" fmla="*/ 1470554 h 4870450"/>
              <a:gd name="connsiteX614" fmla="*/ 3332162 w 3446462"/>
              <a:gd name="connsiteY614" fmla="*/ 1472671 h 4870450"/>
              <a:gd name="connsiteX615" fmla="*/ 3332842 w 3446462"/>
              <a:gd name="connsiteY615" fmla="*/ 1474523 h 4870450"/>
              <a:gd name="connsiteX616" fmla="*/ 3333069 w 3446462"/>
              <a:gd name="connsiteY616" fmla="*/ 1476111 h 4870450"/>
              <a:gd name="connsiteX617" fmla="*/ 3333523 w 3446462"/>
              <a:gd name="connsiteY617" fmla="*/ 1478492 h 4870450"/>
              <a:gd name="connsiteX618" fmla="*/ 3334430 w 3446462"/>
              <a:gd name="connsiteY618" fmla="*/ 1481402 h 4870450"/>
              <a:gd name="connsiteX619" fmla="*/ 3335791 w 3446462"/>
              <a:gd name="connsiteY619" fmla="*/ 1486165 h 4870450"/>
              <a:gd name="connsiteX620" fmla="*/ 3347810 w 3446462"/>
              <a:gd name="connsiteY620" fmla="*/ 1523471 h 4870450"/>
              <a:gd name="connsiteX621" fmla="*/ 3347584 w 3446462"/>
              <a:gd name="connsiteY621" fmla="*/ 1526911 h 4870450"/>
              <a:gd name="connsiteX622" fmla="*/ 3347357 w 3446462"/>
              <a:gd name="connsiteY622" fmla="*/ 1530350 h 4870450"/>
              <a:gd name="connsiteX623" fmla="*/ 3346676 w 3446462"/>
              <a:gd name="connsiteY623" fmla="*/ 1533790 h 4870450"/>
              <a:gd name="connsiteX624" fmla="*/ 3346223 w 3446462"/>
              <a:gd name="connsiteY624" fmla="*/ 1536965 h 4870450"/>
              <a:gd name="connsiteX625" fmla="*/ 3345316 w 3446462"/>
              <a:gd name="connsiteY625" fmla="*/ 1540404 h 4870450"/>
              <a:gd name="connsiteX626" fmla="*/ 3344409 w 3446462"/>
              <a:gd name="connsiteY626" fmla="*/ 1543579 h 4870450"/>
              <a:gd name="connsiteX627" fmla="*/ 3343501 w 3446462"/>
              <a:gd name="connsiteY627" fmla="*/ 1546754 h 4870450"/>
              <a:gd name="connsiteX628" fmla="*/ 3342141 w 3446462"/>
              <a:gd name="connsiteY628" fmla="*/ 1549665 h 4870450"/>
              <a:gd name="connsiteX629" fmla="*/ 3339646 w 3446462"/>
              <a:gd name="connsiteY629" fmla="*/ 1555750 h 4870450"/>
              <a:gd name="connsiteX630" fmla="*/ 3336925 w 3446462"/>
              <a:gd name="connsiteY630" fmla="*/ 1561571 h 4870450"/>
              <a:gd name="connsiteX631" fmla="*/ 3333523 w 3446462"/>
              <a:gd name="connsiteY631" fmla="*/ 1567392 h 4870450"/>
              <a:gd name="connsiteX632" fmla="*/ 3330348 w 3446462"/>
              <a:gd name="connsiteY632" fmla="*/ 1572948 h 4870450"/>
              <a:gd name="connsiteX633" fmla="*/ 3326492 w 3446462"/>
              <a:gd name="connsiteY633" fmla="*/ 1577975 h 4870450"/>
              <a:gd name="connsiteX634" fmla="*/ 3322637 w 3446462"/>
              <a:gd name="connsiteY634" fmla="*/ 1583267 h 4870450"/>
              <a:gd name="connsiteX635" fmla="*/ 3319009 w 3446462"/>
              <a:gd name="connsiteY635" fmla="*/ 1588029 h 4870450"/>
              <a:gd name="connsiteX636" fmla="*/ 3315153 w 3446462"/>
              <a:gd name="connsiteY636" fmla="*/ 1593056 h 4870450"/>
              <a:gd name="connsiteX637" fmla="*/ 3307669 w 3446462"/>
              <a:gd name="connsiteY637" fmla="*/ 1602052 h 4870450"/>
              <a:gd name="connsiteX638" fmla="*/ 3300639 w 3446462"/>
              <a:gd name="connsiteY638" fmla="*/ 1610519 h 4870450"/>
              <a:gd name="connsiteX639" fmla="*/ 3293835 w 3446462"/>
              <a:gd name="connsiteY639" fmla="*/ 1619515 h 4870450"/>
              <a:gd name="connsiteX640" fmla="*/ 3287485 w 3446462"/>
              <a:gd name="connsiteY640" fmla="*/ 1627981 h 4870450"/>
              <a:gd name="connsiteX641" fmla="*/ 3280909 w 3446462"/>
              <a:gd name="connsiteY641" fmla="*/ 1636184 h 4870450"/>
              <a:gd name="connsiteX642" fmla="*/ 3273651 w 3446462"/>
              <a:gd name="connsiteY642" fmla="*/ 1644386 h 4870450"/>
              <a:gd name="connsiteX643" fmla="*/ 3264580 w 3446462"/>
              <a:gd name="connsiteY643" fmla="*/ 1654175 h 4870450"/>
              <a:gd name="connsiteX644" fmla="*/ 3255055 w 3446462"/>
              <a:gd name="connsiteY644" fmla="*/ 1664759 h 4870450"/>
              <a:gd name="connsiteX645" fmla="*/ 3244850 w 3446462"/>
              <a:gd name="connsiteY645" fmla="*/ 1676136 h 4870450"/>
              <a:gd name="connsiteX646" fmla="*/ 3234644 w 3446462"/>
              <a:gd name="connsiteY646" fmla="*/ 1687513 h 4870450"/>
              <a:gd name="connsiteX647" fmla="*/ 3225119 w 3446462"/>
              <a:gd name="connsiteY647" fmla="*/ 1699419 h 4870450"/>
              <a:gd name="connsiteX648" fmla="*/ 3215821 w 3446462"/>
              <a:gd name="connsiteY648" fmla="*/ 1711325 h 4870450"/>
              <a:gd name="connsiteX649" fmla="*/ 3211739 w 3446462"/>
              <a:gd name="connsiteY649" fmla="*/ 1717146 h 4870450"/>
              <a:gd name="connsiteX650" fmla="*/ 3207884 w 3446462"/>
              <a:gd name="connsiteY650" fmla="*/ 1722967 h 4870450"/>
              <a:gd name="connsiteX651" fmla="*/ 3204482 w 3446462"/>
              <a:gd name="connsiteY651" fmla="*/ 1728788 h 4870450"/>
              <a:gd name="connsiteX652" fmla="*/ 3201080 w 3446462"/>
              <a:gd name="connsiteY652" fmla="*/ 1734609 h 4870450"/>
              <a:gd name="connsiteX653" fmla="*/ 3199493 w 3446462"/>
              <a:gd name="connsiteY653" fmla="*/ 1737519 h 4870450"/>
              <a:gd name="connsiteX654" fmla="*/ 3198132 w 3446462"/>
              <a:gd name="connsiteY654" fmla="*/ 1740694 h 4870450"/>
              <a:gd name="connsiteX655" fmla="*/ 3196998 w 3446462"/>
              <a:gd name="connsiteY655" fmla="*/ 1743340 h 4870450"/>
              <a:gd name="connsiteX656" fmla="*/ 3196091 w 3446462"/>
              <a:gd name="connsiteY656" fmla="*/ 1745721 h 4870450"/>
              <a:gd name="connsiteX657" fmla="*/ 3194730 w 3446462"/>
              <a:gd name="connsiteY657" fmla="*/ 1750219 h 4870450"/>
              <a:gd name="connsiteX658" fmla="*/ 3193596 w 3446462"/>
              <a:gd name="connsiteY658" fmla="*/ 1754452 h 4870450"/>
              <a:gd name="connsiteX659" fmla="*/ 3192009 w 3446462"/>
              <a:gd name="connsiteY659" fmla="*/ 1759215 h 4870450"/>
              <a:gd name="connsiteX660" fmla="*/ 3189741 w 3446462"/>
              <a:gd name="connsiteY660" fmla="*/ 1764242 h 4870450"/>
              <a:gd name="connsiteX661" fmla="*/ 3188380 w 3446462"/>
              <a:gd name="connsiteY661" fmla="*/ 1767417 h 4870450"/>
              <a:gd name="connsiteX662" fmla="*/ 3186566 w 3446462"/>
              <a:gd name="connsiteY662" fmla="*/ 1770327 h 4870450"/>
              <a:gd name="connsiteX663" fmla="*/ 3184298 w 3446462"/>
              <a:gd name="connsiteY663" fmla="*/ 1774032 h 4870450"/>
              <a:gd name="connsiteX664" fmla="*/ 3181803 w 3446462"/>
              <a:gd name="connsiteY664" fmla="*/ 1777736 h 4870450"/>
              <a:gd name="connsiteX665" fmla="*/ 3136673 w 3446462"/>
              <a:gd name="connsiteY665" fmla="*/ 1842029 h 4870450"/>
              <a:gd name="connsiteX666" fmla="*/ 3132818 w 3446462"/>
              <a:gd name="connsiteY666" fmla="*/ 1847850 h 4870450"/>
              <a:gd name="connsiteX667" fmla="*/ 3129869 w 3446462"/>
              <a:gd name="connsiteY667" fmla="*/ 1852084 h 4870450"/>
              <a:gd name="connsiteX668" fmla="*/ 3127601 w 3446462"/>
              <a:gd name="connsiteY668" fmla="*/ 1855523 h 4870450"/>
              <a:gd name="connsiteX669" fmla="*/ 3126014 w 3446462"/>
              <a:gd name="connsiteY669" fmla="*/ 1858698 h 4870450"/>
              <a:gd name="connsiteX670" fmla="*/ 3124653 w 3446462"/>
              <a:gd name="connsiteY670" fmla="*/ 1862402 h 4870450"/>
              <a:gd name="connsiteX671" fmla="*/ 3123519 w 3446462"/>
              <a:gd name="connsiteY671" fmla="*/ 1866900 h 4870450"/>
              <a:gd name="connsiteX672" fmla="*/ 3122159 w 3446462"/>
              <a:gd name="connsiteY672" fmla="*/ 1873250 h 4870450"/>
              <a:gd name="connsiteX673" fmla="*/ 3120571 w 3446462"/>
              <a:gd name="connsiteY673" fmla="*/ 1881717 h 4870450"/>
              <a:gd name="connsiteX674" fmla="*/ 3125560 w 3446462"/>
              <a:gd name="connsiteY674" fmla="*/ 1878806 h 4870450"/>
              <a:gd name="connsiteX675" fmla="*/ 3130550 w 3446462"/>
              <a:gd name="connsiteY675" fmla="*/ 1876425 h 4870450"/>
              <a:gd name="connsiteX676" fmla="*/ 3135539 w 3446462"/>
              <a:gd name="connsiteY676" fmla="*/ 1874573 h 4870450"/>
              <a:gd name="connsiteX677" fmla="*/ 3139848 w 3446462"/>
              <a:gd name="connsiteY677" fmla="*/ 1872986 h 4870450"/>
              <a:gd name="connsiteX678" fmla="*/ 3144610 w 3446462"/>
              <a:gd name="connsiteY678" fmla="*/ 1872192 h 4870450"/>
              <a:gd name="connsiteX679" fmla="*/ 3149146 w 3446462"/>
              <a:gd name="connsiteY679" fmla="*/ 1871398 h 4870450"/>
              <a:gd name="connsiteX680" fmla="*/ 3153228 w 3446462"/>
              <a:gd name="connsiteY680" fmla="*/ 1871134 h 4870450"/>
              <a:gd name="connsiteX681" fmla="*/ 3157537 w 3446462"/>
              <a:gd name="connsiteY681" fmla="*/ 1871134 h 4870450"/>
              <a:gd name="connsiteX682" fmla="*/ 3161846 w 3446462"/>
              <a:gd name="connsiteY682" fmla="*/ 1871398 h 4870450"/>
              <a:gd name="connsiteX683" fmla="*/ 3165701 w 3446462"/>
              <a:gd name="connsiteY683" fmla="*/ 1872192 h 4870450"/>
              <a:gd name="connsiteX684" fmla="*/ 3169784 w 3446462"/>
              <a:gd name="connsiteY684" fmla="*/ 1872986 h 4870450"/>
              <a:gd name="connsiteX685" fmla="*/ 3173866 w 3446462"/>
              <a:gd name="connsiteY685" fmla="*/ 1874309 h 4870450"/>
              <a:gd name="connsiteX686" fmla="*/ 3177721 w 3446462"/>
              <a:gd name="connsiteY686" fmla="*/ 1875367 h 4870450"/>
              <a:gd name="connsiteX687" fmla="*/ 3181803 w 3446462"/>
              <a:gd name="connsiteY687" fmla="*/ 1876954 h 4870450"/>
              <a:gd name="connsiteX688" fmla="*/ 3185659 w 3446462"/>
              <a:gd name="connsiteY688" fmla="*/ 1878806 h 4870450"/>
              <a:gd name="connsiteX689" fmla="*/ 3189514 w 3446462"/>
              <a:gd name="connsiteY689" fmla="*/ 1880659 h 4870450"/>
              <a:gd name="connsiteX690" fmla="*/ 3205162 w 3446462"/>
              <a:gd name="connsiteY690" fmla="*/ 1888596 h 4870450"/>
              <a:gd name="connsiteX691" fmla="*/ 3221037 w 3446462"/>
              <a:gd name="connsiteY691" fmla="*/ 1896534 h 4870450"/>
              <a:gd name="connsiteX692" fmla="*/ 3225346 w 3446462"/>
              <a:gd name="connsiteY692" fmla="*/ 1897856 h 4870450"/>
              <a:gd name="connsiteX693" fmla="*/ 3229655 w 3446462"/>
              <a:gd name="connsiteY693" fmla="*/ 1899444 h 4870450"/>
              <a:gd name="connsiteX694" fmla="*/ 3233964 w 3446462"/>
              <a:gd name="connsiteY694" fmla="*/ 1901031 h 4870450"/>
              <a:gd name="connsiteX695" fmla="*/ 3238273 w 3446462"/>
              <a:gd name="connsiteY695" fmla="*/ 1902090 h 4870450"/>
              <a:gd name="connsiteX696" fmla="*/ 3243035 w 3446462"/>
              <a:gd name="connsiteY696" fmla="*/ 1903148 h 4870450"/>
              <a:gd name="connsiteX697" fmla="*/ 3247571 w 3446462"/>
              <a:gd name="connsiteY697" fmla="*/ 1903942 h 4870450"/>
              <a:gd name="connsiteX698" fmla="*/ 3252334 w 3446462"/>
              <a:gd name="connsiteY698" fmla="*/ 1904471 h 4870450"/>
              <a:gd name="connsiteX699" fmla="*/ 3257323 w 3446462"/>
              <a:gd name="connsiteY699" fmla="*/ 1904736 h 4870450"/>
              <a:gd name="connsiteX700" fmla="*/ 3269569 w 3446462"/>
              <a:gd name="connsiteY700" fmla="*/ 1927490 h 4870450"/>
              <a:gd name="connsiteX701" fmla="*/ 3273425 w 3446462"/>
              <a:gd name="connsiteY701" fmla="*/ 1933840 h 4870450"/>
              <a:gd name="connsiteX702" fmla="*/ 3276600 w 3446462"/>
              <a:gd name="connsiteY702" fmla="*/ 1940454 h 4870450"/>
              <a:gd name="connsiteX703" fmla="*/ 3279321 w 3446462"/>
              <a:gd name="connsiteY703" fmla="*/ 1946540 h 4870450"/>
              <a:gd name="connsiteX704" fmla="*/ 3281362 w 3446462"/>
              <a:gd name="connsiteY704" fmla="*/ 1953154 h 4870450"/>
              <a:gd name="connsiteX705" fmla="*/ 3282723 w 3446462"/>
              <a:gd name="connsiteY705" fmla="*/ 1959240 h 4870450"/>
              <a:gd name="connsiteX706" fmla="*/ 3283630 w 3446462"/>
              <a:gd name="connsiteY706" fmla="*/ 1964796 h 4870450"/>
              <a:gd name="connsiteX707" fmla="*/ 3284084 w 3446462"/>
              <a:gd name="connsiteY707" fmla="*/ 1970617 h 4870450"/>
              <a:gd name="connsiteX708" fmla="*/ 3284084 w 3446462"/>
              <a:gd name="connsiteY708" fmla="*/ 1976438 h 4870450"/>
              <a:gd name="connsiteX709" fmla="*/ 3283403 w 3446462"/>
              <a:gd name="connsiteY709" fmla="*/ 1981994 h 4870450"/>
              <a:gd name="connsiteX710" fmla="*/ 3282496 w 3446462"/>
              <a:gd name="connsiteY710" fmla="*/ 1987550 h 4870450"/>
              <a:gd name="connsiteX711" fmla="*/ 3281135 w 3446462"/>
              <a:gd name="connsiteY711" fmla="*/ 1992842 h 4870450"/>
              <a:gd name="connsiteX712" fmla="*/ 3279094 w 3446462"/>
              <a:gd name="connsiteY712" fmla="*/ 1998134 h 4870450"/>
              <a:gd name="connsiteX713" fmla="*/ 3277053 w 3446462"/>
              <a:gd name="connsiteY713" fmla="*/ 2003161 h 4870450"/>
              <a:gd name="connsiteX714" fmla="*/ 3274785 w 3446462"/>
              <a:gd name="connsiteY714" fmla="*/ 2008452 h 4870450"/>
              <a:gd name="connsiteX715" fmla="*/ 3271837 w 3446462"/>
              <a:gd name="connsiteY715" fmla="*/ 2013744 h 4870450"/>
              <a:gd name="connsiteX716" fmla="*/ 3268889 w 3446462"/>
              <a:gd name="connsiteY716" fmla="*/ 2018506 h 4870450"/>
              <a:gd name="connsiteX717" fmla="*/ 3265714 w 3446462"/>
              <a:gd name="connsiteY717" fmla="*/ 2023269 h 4870450"/>
              <a:gd name="connsiteX718" fmla="*/ 3262312 w 3446462"/>
              <a:gd name="connsiteY718" fmla="*/ 2028296 h 4870450"/>
              <a:gd name="connsiteX719" fmla="*/ 3258684 w 3446462"/>
              <a:gd name="connsiteY719" fmla="*/ 2033059 h 4870450"/>
              <a:gd name="connsiteX720" fmla="*/ 3255055 w 3446462"/>
              <a:gd name="connsiteY720" fmla="*/ 2038086 h 4870450"/>
              <a:gd name="connsiteX721" fmla="*/ 3246891 w 3446462"/>
              <a:gd name="connsiteY721" fmla="*/ 2047346 h 4870450"/>
              <a:gd name="connsiteX722" fmla="*/ 3238953 w 3446462"/>
              <a:gd name="connsiteY722" fmla="*/ 2056606 h 4870450"/>
              <a:gd name="connsiteX723" fmla="*/ 3230789 w 3446462"/>
              <a:gd name="connsiteY723" fmla="*/ 2065602 h 4870450"/>
              <a:gd name="connsiteX724" fmla="*/ 3223078 w 3446462"/>
              <a:gd name="connsiteY724" fmla="*/ 2074863 h 4870450"/>
              <a:gd name="connsiteX725" fmla="*/ 3219223 w 3446462"/>
              <a:gd name="connsiteY725" fmla="*/ 2079361 h 4870450"/>
              <a:gd name="connsiteX726" fmla="*/ 3215368 w 3446462"/>
              <a:gd name="connsiteY726" fmla="*/ 2083859 h 4870450"/>
              <a:gd name="connsiteX727" fmla="*/ 3212193 w 3446462"/>
              <a:gd name="connsiteY727" fmla="*/ 2088886 h 4870450"/>
              <a:gd name="connsiteX728" fmla="*/ 3208791 w 3446462"/>
              <a:gd name="connsiteY728" fmla="*/ 2093384 h 4870450"/>
              <a:gd name="connsiteX729" fmla="*/ 3204709 w 3446462"/>
              <a:gd name="connsiteY729" fmla="*/ 2099205 h 4870450"/>
              <a:gd name="connsiteX730" fmla="*/ 3199946 w 3446462"/>
              <a:gd name="connsiteY730" fmla="*/ 2105290 h 4870450"/>
              <a:gd name="connsiteX731" fmla="*/ 3194957 w 3446462"/>
              <a:gd name="connsiteY731" fmla="*/ 2111111 h 4870450"/>
              <a:gd name="connsiteX732" fmla="*/ 3189968 w 3446462"/>
              <a:gd name="connsiteY732" fmla="*/ 2117196 h 4870450"/>
              <a:gd name="connsiteX733" fmla="*/ 3179762 w 3446462"/>
              <a:gd name="connsiteY733" fmla="*/ 2129367 h 4870450"/>
              <a:gd name="connsiteX734" fmla="*/ 3169557 w 3446462"/>
              <a:gd name="connsiteY734" fmla="*/ 2141802 h 4870450"/>
              <a:gd name="connsiteX735" fmla="*/ 3164794 w 3446462"/>
              <a:gd name="connsiteY735" fmla="*/ 2148417 h 4870450"/>
              <a:gd name="connsiteX736" fmla="*/ 3160485 w 3446462"/>
              <a:gd name="connsiteY736" fmla="*/ 2155296 h 4870450"/>
              <a:gd name="connsiteX737" fmla="*/ 3158218 w 3446462"/>
              <a:gd name="connsiteY737" fmla="*/ 2158471 h 4870450"/>
              <a:gd name="connsiteX738" fmla="*/ 3156176 w 3446462"/>
              <a:gd name="connsiteY738" fmla="*/ 2162175 h 4870450"/>
              <a:gd name="connsiteX739" fmla="*/ 3154362 w 3446462"/>
              <a:gd name="connsiteY739" fmla="*/ 2165615 h 4870450"/>
              <a:gd name="connsiteX740" fmla="*/ 3152548 w 3446462"/>
              <a:gd name="connsiteY740" fmla="*/ 2169054 h 4870450"/>
              <a:gd name="connsiteX741" fmla="*/ 3150960 w 3446462"/>
              <a:gd name="connsiteY741" fmla="*/ 2173023 h 4870450"/>
              <a:gd name="connsiteX742" fmla="*/ 3149600 w 3446462"/>
              <a:gd name="connsiteY742" fmla="*/ 2176727 h 4870450"/>
              <a:gd name="connsiteX743" fmla="*/ 3148239 w 3446462"/>
              <a:gd name="connsiteY743" fmla="*/ 2180696 h 4870450"/>
              <a:gd name="connsiteX744" fmla="*/ 3146878 w 3446462"/>
              <a:gd name="connsiteY744" fmla="*/ 2184400 h 4870450"/>
              <a:gd name="connsiteX745" fmla="*/ 3145971 w 3446462"/>
              <a:gd name="connsiteY745" fmla="*/ 2188633 h 4870450"/>
              <a:gd name="connsiteX746" fmla="*/ 3145064 w 3446462"/>
              <a:gd name="connsiteY746" fmla="*/ 2192602 h 4870450"/>
              <a:gd name="connsiteX747" fmla="*/ 3144610 w 3446462"/>
              <a:gd name="connsiteY747" fmla="*/ 2196836 h 4870450"/>
              <a:gd name="connsiteX748" fmla="*/ 3144157 w 3446462"/>
              <a:gd name="connsiteY748" fmla="*/ 2201069 h 4870450"/>
              <a:gd name="connsiteX749" fmla="*/ 3147332 w 3446462"/>
              <a:gd name="connsiteY749" fmla="*/ 2200011 h 4870450"/>
              <a:gd name="connsiteX750" fmla="*/ 3150053 w 3446462"/>
              <a:gd name="connsiteY750" fmla="*/ 2198688 h 4870450"/>
              <a:gd name="connsiteX751" fmla="*/ 3152548 w 3446462"/>
              <a:gd name="connsiteY751" fmla="*/ 2197365 h 4870450"/>
              <a:gd name="connsiteX752" fmla="*/ 3155269 w 3446462"/>
              <a:gd name="connsiteY752" fmla="*/ 2196042 h 4870450"/>
              <a:gd name="connsiteX753" fmla="*/ 3157537 w 3446462"/>
              <a:gd name="connsiteY753" fmla="*/ 2194454 h 4870450"/>
              <a:gd name="connsiteX754" fmla="*/ 3160032 w 3446462"/>
              <a:gd name="connsiteY754" fmla="*/ 2192602 h 4870450"/>
              <a:gd name="connsiteX755" fmla="*/ 3162073 w 3446462"/>
              <a:gd name="connsiteY755" fmla="*/ 2190750 h 4870450"/>
              <a:gd name="connsiteX756" fmla="*/ 3164341 w 3446462"/>
              <a:gd name="connsiteY756" fmla="*/ 2188898 h 4870450"/>
              <a:gd name="connsiteX757" fmla="*/ 3168423 w 3446462"/>
              <a:gd name="connsiteY757" fmla="*/ 2184665 h 4870450"/>
              <a:gd name="connsiteX758" fmla="*/ 3172051 w 3446462"/>
              <a:gd name="connsiteY758" fmla="*/ 2180431 h 4870450"/>
              <a:gd name="connsiteX759" fmla="*/ 3175680 w 3446462"/>
              <a:gd name="connsiteY759" fmla="*/ 2175669 h 4870450"/>
              <a:gd name="connsiteX760" fmla="*/ 3179082 w 3446462"/>
              <a:gd name="connsiteY760" fmla="*/ 2170642 h 4870450"/>
              <a:gd name="connsiteX761" fmla="*/ 3185432 w 3446462"/>
              <a:gd name="connsiteY761" fmla="*/ 2160323 h 4870450"/>
              <a:gd name="connsiteX762" fmla="*/ 3192009 w 3446462"/>
              <a:gd name="connsiteY762" fmla="*/ 2149740 h 4870450"/>
              <a:gd name="connsiteX763" fmla="*/ 3195410 w 3446462"/>
              <a:gd name="connsiteY763" fmla="*/ 2144183 h 4870450"/>
              <a:gd name="connsiteX764" fmla="*/ 3199039 w 3446462"/>
              <a:gd name="connsiteY764" fmla="*/ 2139157 h 4870450"/>
              <a:gd name="connsiteX765" fmla="*/ 3202894 w 3446462"/>
              <a:gd name="connsiteY765" fmla="*/ 2133865 h 4870450"/>
              <a:gd name="connsiteX766" fmla="*/ 3207203 w 3446462"/>
              <a:gd name="connsiteY766" fmla="*/ 2129102 h 4870450"/>
              <a:gd name="connsiteX767" fmla="*/ 3211966 w 3446462"/>
              <a:gd name="connsiteY767" fmla="*/ 2123811 h 4870450"/>
              <a:gd name="connsiteX768" fmla="*/ 3215594 w 3446462"/>
              <a:gd name="connsiteY768" fmla="*/ 2119577 h 4870450"/>
              <a:gd name="connsiteX769" fmla="*/ 3218996 w 3446462"/>
              <a:gd name="connsiteY769" fmla="*/ 2115608 h 4870450"/>
              <a:gd name="connsiteX770" fmla="*/ 3223305 w 3446462"/>
              <a:gd name="connsiteY770" fmla="*/ 2111111 h 4870450"/>
              <a:gd name="connsiteX771" fmla="*/ 3225573 w 3446462"/>
              <a:gd name="connsiteY771" fmla="*/ 2108729 h 4870450"/>
              <a:gd name="connsiteX772" fmla="*/ 3228068 w 3446462"/>
              <a:gd name="connsiteY772" fmla="*/ 2106083 h 4870450"/>
              <a:gd name="connsiteX773" fmla="*/ 3230789 w 3446462"/>
              <a:gd name="connsiteY773" fmla="*/ 2103967 h 4870450"/>
              <a:gd name="connsiteX774" fmla="*/ 3233510 w 3446462"/>
              <a:gd name="connsiteY774" fmla="*/ 2101850 h 4870450"/>
              <a:gd name="connsiteX775" fmla="*/ 3236685 w 3446462"/>
              <a:gd name="connsiteY775" fmla="*/ 2099998 h 4870450"/>
              <a:gd name="connsiteX776" fmla="*/ 3239860 w 3446462"/>
              <a:gd name="connsiteY776" fmla="*/ 2098146 h 4870450"/>
              <a:gd name="connsiteX777" fmla="*/ 3243262 w 3446462"/>
              <a:gd name="connsiteY777" fmla="*/ 2096823 h 4870450"/>
              <a:gd name="connsiteX778" fmla="*/ 3246437 w 3446462"/>
              <a:gd name="connsiteY778" fmla="*/ 2095236 h 4870450"/>
              <a:gd name="connsiteX779" fmla="*/ 3253468 w 3446462"/>
              <a:gd name="connsiteY779" fmla="*/ 2092590 h 4870450"/>
              <a:gd name="connsiteX780" fmla="*/ 3261178 w 3446462"/>
              <a:gd name="connsiteY780" fmla="*/ 2089944 h 4870450"/>
              <a:gd name="connsiteX781" fmla="*/ 3268889 w 3446462"/>
              <a:gd name="connsiteY781" fmla="*/ 2088092 h 4870450"/>
              <a:gd name="connsiteX782" fmla="*/ 3276826 w 3446462"/>
              <a:gd name="connsiteY782" fmla="*/ 2087034 h 4870450"/>
              <a:gd name="connsiteX783" fmla="*/ 3284991 w 3446462"/>
              <a:gd name="connsiteY783" fmla="*/ 2085975 h 4870450"/>
              <a:gd name="connsiteX784" fmla="*/ 3293155 w 3446462"/>
              <a:gd name="connsiteY784" fmla="*/ 2085446 h 4870450"/>
              <a:gd name="connsiteX785" fmla="*/ 3301319 w 3446462"/>
              <a:gd name="connsiteY785" fmla="*/ 2085181 h 4870450"/>
              <a:gd name="connsiteX786" fmla="*/ 3309257 w 3446462"/>
              <a:gd name="connsiteY786" fmla="*/ 2085446 h 4870450"/>
              <a:gd name="connsiteX787" fmla="*/ 3316968 w 3446462"/>
              <a:gd name="connsiteY787" fmla="*/ 2085711 h 4870450"/>
              <a:gd name="connsiteX788" fmla="*/ 3324678 w 3446462"/>
              <a:gd name="connsiteY788" fmla="*/ 2086769 h 4870450"/>
              <a:gd name="connsiteX789" fmla="*/ 3331935 w 3446462"/>
              <a:gd name="connsiteY789" fmla="*/ 2087827 h 4870450"/>
              <a:gd name="connsiteX790" fmla="*/ 3338739 w 3446462"/>
              <a:gd name="connsiteY790" fmla="*/ 2089415 h 4870450"/>
              <a:gd name="connsiteX791" fmla="*/ 3377746 w 3446462"/>
              <a:gd name="connsiteY791" fmla="*/ 2115608 h 4870450"/>
              <a:gd name="connsiteX792" fmla="*/ 3388178 w 3446462"/>
              <a:gd name="connsiteY792" fmla="*/ 2125927 h 4870450"/>
              <a:gd name="connsiteX793" fmla="*/ 3397476 w 3446462"/>
              <a:gd name="connsiteY793" fmla="*/ 2135188 h 4870450"/>
              <a:gd name="connsiteX794" fmla="*/ 3406094 w 3446462"/>
              <a:gd name="connsiteY794" fmla="*/ 2142596 h 4870450"/>
              <a:gd name="connsiteX795" fmla="*/ 3413578 w 3446462"/>
              <a:gd name="connsiteY795" fmla="*/ 2149475 h 4870450"/>
              <a:gd name="connsiteX796" fmla="*/ 3420155 w 3446462"/>
              <a:gd name="connsiteY796" fmla="*/ 2155561 h 4870450"/>
              <a:gd name="connsiteX797" fmla="*/ 3425598 w 3446462"/>
              <a:gd name="connsiteY797" fmla="*/ 2160852 h 4870450"/>
              <a:gd name="connsiteX798" fmla="*/ 3427639 w 3446462"/>
              <a:gd name="connsiteY798" fmla="*/ 2163498 h 4870450"/>
              <a:gd name="connsiteX799" fmla="*/ 3429680 w 3446462"/>
              <a:gd name="connsiteY799" fmla="*/ 2166144 h 4870450"/>
              <a:gd name="connsiteX800" fmla="*/ 3431494 w 3446462"/>
              <a:gd name="connsiteY800" fmla="*/ 2168790 h 4870450"/>
              <a:gd name="connsiteX801" fmla="*/ 3432855 w 3446462"/>
              <a:gd name="connsiteY801" fmla="*/ 2171700 h 4870450"/>
              <a:gd name="connsiteX802" fmla="*/ 3433989 w 3446462"/>
              <a:gd name="connsiteY802" fmla="*/ 2174346 h 4870450"/>
              <a:gd name="connsiteX803" fmla="*/ 3434669 w 3446462"/>
              <a:gd name="connsiteY803" fmla="*/ 2176992 h 4870450"/>
              <a:gd name="connsiteX804" fmla="*/ 3435123 w 3446462"/>
              <a:gd name="connsiteY804" fmla="*/ 2180167 h 4870450"/>
              <a:gd name="connsiteX805" fmla="*/ 3435350 w 3446462"/>
              <a:gd name="connsiteY805" fmla="*/ 2183606 h 4870450"/>
              <a:gd name="connsiteX806" fmla="*/ 3435123 w 3446462"/>
              <a:gd name="connsiteY806" fmla="*/ 2186781 h 4870450"/>
              <a:gd name="connsiteX807" fmla="*/ 3434442 w 3446462"/>
              <a:gd name="connsiteY807" fmla="*/ 2190486 h 4870450"/>
              <a:gd name="connsiteX808" fmla="*/ 3433535 w 3446462"/>
              <a:gd name="connsiteY808" fmla="*/ 2194719 h 4870450"/>
              <a:gd name="connsiteX809" fmla="*/ 3432401 w 3446462"/>
              <a:gd name="connsiteY809" fmla="*/ 2198952 h 4870450"/>
              <a:gd name="connsiteX810" fmla="*/ 3430587 w 3446462"/>
              <a:gd name="connsiteY810" fmla="*/ 2203450 h 4870450"/>
              <a:gd name="connsiteX811" fmla="*/ 3428546 w 3446462"/>
              <a:gd name="connsiteY811" fmla="*/ 2208477 h 4870450"/>
              <a:gd name="connsiteX812" fmla="*/ 3426278 w 3446462"/>
              <a:gd name="connsiteY812" fmla="*/ 2214033 h 4870450"/>
              <a:gd name="connsiteX813" fmla="*/ 3423330 w 3446462"/>
              <a:gd name="connsiteY813" fmla="*/ 2220119 h 4870450"/>
              <a:gd name="connsiteX814" fmla="*/ 3416526 w 3446462"/>
              <a:gd name="connsiteY814" fmla="*/ 2233083 h 4870450"/>
              <a:gd name="connsiteX815" fmla="*/ 3408135 w 3446462"/>
              <a:gd name="connsiteY815" fmla="*/ 2248694 h 4870450"/>
              <a:gd name="connsiteX816" fmla="*/ 3402692 w 3446462"/>
              <a:gd name="connsiteY816" fmla="*/ 2258483 h 4870450"/>
              <a:gd name="connsiteX817" fmla="*/ 3397930 w 3446462"/>
              <a:gd name="connsiteY817" fmla="*/ 2266156 h 4870450"/>
              <a:gd name="connsiteX818" fmla="*/ 3393848 w 3446462"/>
              <a:gd name="connsiteY818" fmla="*/ 2273036 h 4870450"/>
              <a:gd name="connsiteX819" fmla="*/ 3390219 w 3446462"/>
              <a:gd name="connsiteY819" fmla="*/ 2278856 h 4870450"/>
              <a:gd name="connsiteX820" fmla="*/ 3384550 w 3446462"/>
              <a:gd name="connsiteY820" fmla="*/ 2287323 h 4870450"/>
              <a:gd name="connsiteX821" fmla="*/ 3379560 w 3446462"/>
              <a:gd name="connsiteY821" fmla="*/ 2293408 h 4870450"/>
              <a:gd name="connsiteX822" fmla="*/ 3375251 w 3446462"/>
              <a:gd name="connsiteY822" fmla="*/ 2299229 h 4870450"/>
              <a:gd name="connsiteX823" fmla="*/ 3370262 w 3446462"/>
              <a:gd name="connsiteY823" fmla="*/ 2305315 h 4870450"/>
              <a:gd name="connsiteX824" fmla="*/ 3367314 w 3446462"/>
              <a:gd name="connsiteY824" fmla="*/ 2309283 h 4870450"/>
              <a:gd name="connsiteX825" fmla="*/ 3364139 w 3446462"/>
              <a:gd name="connsiteY825" fmla="*/ 2314046 h 4870450"/>
              <a:gd name="connsiteX826" fmla="*/ 3360510 w 3446462"/>
              <a:gd name="connsiteY826" fmla="*/ 2319867 h 4870450"/>
              <a:gd name="connsiteX827" fmla="*/ 3356201 w 3446462"/>
              <a:gd name="connsiteY827" fmla="*/ 2326481 h 4870450"/>
              <a:gd name="connsiteX828" fmla="*/ 3350532 w 3446462"/>
              <a:gd name="connsiteY828" fmla="*/ 2334948 h 4870450"/>
              <a:gd name="connsiteX829" fmla="*/ 3344635 w 3446462"/>
              <a:gd name="connsiteY829" fmla="*/ 2343679 h 4870450"/>
              <a:gd name="connsiteX830" fmla="*/ 3338512 w 3446462"/>
              <a:gd name="connsiteY830" fmla="*/ 2351617 h 4870450"/>
              <a:gd name="connsiteX831" fmla="*/ 3332162 w 3446462"/>
              <a:gd name="connsiteY831" fmla="*/ 2359025 h 4870450"/>
              <a:gd name="connsiteX832" fmla="*/ 3318782 w 3446462"/>
              <a:gd name="connsiteY832" fmla="*/ 2374636 h 4870450"/>
              <a:gd name="connsiteX833" fmla="*/ 3305175 w 3446462"/>
              <a:gd name="connsiteY833" fmla="*/ 2389981 h 4870450"/>
              <a:gd name="connsiteX834" fmla="*/ 3297918 w 3446462"/>
              <a:gd name="connsiteY834" fmla="*/ 2397654 h 4870450"/>
              <a:gd name="connsiteX835" fmla="*/ 3290887 w 3446462"/>
              <a:gd name="connsiteY835" fmla="*/ 2406121 h 4870450"/>
              <a:gd name="connsiteX836" fmla="*/ 3283857 w 3446462"/>
              <a:gd name="connsiteY836" fmla="*/ 2414588 h 4870450"/>
              <a:gd name="connsiteX837" fmla="*/ 3276826 w 3446462"/>
              <a:gd name="connsiteY837" fmla="*/ 2423319 h 4870450"/>
              <a:gd name="connsiteX838" fmla="*/ 3270023 w 3446462"/>
              <a:gd name="connsiteY838" fmla="*/ 2432844 h 4870450"/>
              <a:gd name="connsiteX839" fmla="*/ 3263219 w 3446462"/>
              <a:gd name="connsiteY839" fmla="*/ 2442633 h 4870450"/>
              <a:gd name="connsiteX840" fmla="*/ 3256643 w 3446462"/>
              <a:gd name="connsiteY840" fmla="*/ 2452952 h 4870450"/>
              <a:gd name="connsiteX841" fmla="*/ 3250066 w 3446462"/>
              <a:gd name="connsiteY841" fmla="*/ 2464065 h 4870450"/>
              <a:gd name="connsiteX842" fmla="*/ 3189060 w 3446462"/>
              <a:gd name="connsiteY842" fmla="*/ 2561431 h 4870450"/>
              <a:gd name="connsiteX843" fmla="*/ 3183844 w 3446462"/>
              <a:gd name="connsiteY843" fmla="*/ 2568046 h 4870450"/>
              <a:gd name="connsiteX844" fmla="*/ 3179309 w 3446462"/>
              <a:gd name="connsiteY844" fmla="*/ 2574131 h 4870450"/>
              <a:gd name="connsiteX845" fmla="*/ 3175453 w 3446462"/>
              <a:gd name="connsiteY845" fmla="*/ 2579423 h 4870450"/>
              <a:gd name="connsiteX846" fmla="*/ 3171825 w 3446462"/>
              <a:gd name="connsiteY846" fmla="*/ 2584715 h 4870450"/>
              <a:gd name="connsiteX847" fmla="*/ 3168876 w 3446462"/>
              <a:gd name="connsiteY847" fmla="*/ 2589477 h 4870450"/>
              <a:gd name="connsiteX848" fmla="*/ 3166609 w 3446462"/>
              <a:gd name="connsiteY848" fmla="*/ 2594240 h 4870450"/>
              <a:gd name="connsiteX849" fmla="*/ 3164114 w 3446462"/>
              <a:gd name="connsiteY849" fmla="*/ 2598473 h 4870450"/>
              <a:gd name="connsiteX850" fmla="*/ 3162300 w 3446462"/>
              <a:gd name="connsiteY850" fmla="*/ 2602442 h 4870450"/>
              <a:gd name="connsiteX851" fmla="*/ 3158898 w 3446462"/>
              <a:gd name="connsiteY851" fmla="*/ 2609321 h 4870450"/>
              <a:gd name="connsiteX852" fmla="*/ 3156176 w 3446462"/>
              <a:gd name="connsiteY852" fmla="*/ 2615406 h 4870450"/>
              <a:gd name="connsiteX853" fmla="*/ 3154589 w 3446462"/>
              <a:gd name="connsiteY853" fmla="*/ 2617788 h 4870450"/>
              <a:gd name="connsiteX854" fmla="*/ 3153001 w 3446462"/>
              <a:gd name="connsiteY854" fmla="*/ 2620433 h 4870450"/>
              <a:gd name="connsiteX855" fmla="*/ 3151187 w 3446462"/>
              <a:gd name="connsiteY855" fmla="*/ 2622815 h 4870450"/>
              <a:gd name="connsiteX856" fmla="*/ 3149373 w 3446462"/>
              <a:gd name="connsiteY856" fmla="*/ 2624931 h 4870450"/>
              <a:gd name="connsiteX857" fmla="*/ 3145291 w 3446462"/>
              <a:gd name="connsiteY857" fmla="*/ 2628636 h 4870450"/>
              <a:gd name="connsiteX858" fmla="*/ 3142116 w 3446462"/>
              <a:gd name="connsiteY858" fmla="*/ 2631017 h 4870450"/>
              <a:gd name="connsiteX859" fmla="*/ 3139394 w 3446462"/>
              <a:gd name="connsiteY859" fmla="*/ 2632869 h 4870450"/>
              <a:gd name="connsiteX860" fmla="*/ 3137353 w 3446462"/>
              <a:gd name="connsiteY860" fmla="*/ 2633663 h 4870450"/>
              <a:gd name="connsiteX861" fmla="*/ 3135993 w 3446462"/>
              <a:gd name="connsiteY861" fmla="*/ 2633927 h 4870450"/>
              <a:gd name="connsiteX862" fmla="*/ 3134405 w 3446462"/>
              <a:gd name="connsiteY862" fmla="*/ 2633927 h 4870450"/>
              <a:gd name="connsiteX863" fmla="*/ 3133498 w 3446462"/>
              <a:gd name="connsiteY863" fmla="*/ 2633663 h 4870450"/>
              <a:gd name="connsiteX864" fmla="*/ 3132818 w 3446462"/>
              <a:gd name="connsiteY864" fmla="*/ 2633133 h 4870450"/>
              <a:gd name="connsiteX865" fmla="*/ 3132137 w 3446462"/>
              <a:gd name="connsiteY865" fmla="*/ 2633133 h 4870450"/>
              <a:gd name="connsiteX866" fmla="*/ 3131457 w 3446462"/>
              <a:gd name="connsiteY866" fmla="*/ 2633133 h 4870450"/>
              <a:gd name="connsiteX867" fmla="*/ 3130776 w 3446462"/>
              <a:gd name="connsiteY867" fmla="*/ 2633663 h 4870450"/>
              <a:gd name="connsiteX868" fmla="*/ 3129643 w 3446462"/>
              <a:gd name="connsiteY868" fmla="*/ 2634986 h 4870450"/>
              <a:gd name="connsiteX869" fmla="*/ 3128055 w 3446462"/>
              <a:gd name="connsiteY869" fmla="*/ 2636838 h 4870450"/>
              <a:gd name="connsiteX870" fmla="*/ 3126468 w 3446462"/>
              <a:gd name="connsiteY870" fmla="*/ 2639748 h 4870450"/>
              <a:gd name="connsiteX871" fmla="*/ 3124200 w 3446462"/>
              <a:gd name="connsiteY871" fmla="*/ 2643981 h 4870450"/>
              <a:gd name="connsiteX872" fmla="*/ 3121251 w 3446462"/>
              <a:gd name="connsiteY872" fmla="*/ 2649802 h 4870450"/>
              <a:gd name="connsiteX873" fmla="*/ 3118757 w 3446462"/>
              <a:gd name="connsiteY873" fmla="*/ 2656417 h 4870450"/>
              <a:gd name="connsiteX874" fmla="*/ 3115128 w 3446462"/>
              <a:gd name="connsiteY874" fmla="*/ 2667265 h 4870450"/>
              <a:gd name="connsiteX875" fmla="*/ 3111500 w 3446462"/>
              <a:gd name="connsiteY875" fmla="*/ 2678377 h 4870450"/>
              <a:gd name="connsiteX876" fmla="*/ 3108325 w 3446462"/>
              <a:gd name="connsiteY876" fmla="*/ 2686579 h 4870450"/>
              <a:gd name="connsiteX877" fmla="*/ 3113314 w 3446462"/>
              <a:gd name="connsiteY877" fmla="*/ 2686050 h 4870450"/>
              <a:gd name="connsiteX878" fmla="*/ 3117623 w 3446462"/>
              <a:gd name="connsiteY878" fmla="*/ 2685521 h 4870450"/>
              <a:gd name="connsiteX879" fmla="*/ 3120798 w 3446462"/>
              <a:gd name="connsiteY879" fmla="*/ 2684463 h 4870450"/>
              <a:gd name="connsiteX880" fmla="*/ 3123746 w 3446462"/>
              <a:gd name="connsiteY880" fmla="*/ 2683669 h 4870450"/>
              <a:gd name="connsiteX881" fmla="*/ 3126014 w 3446462"/>
              <a:gd name="connsiteY881" fmla="*/ 2682611 h 4870450"/>
              <a:gd name="connsiteX882" fmla="*/ 3127601 w 3446462"/>
              <a:gd name="connsiteY882" fmla="*/ 2681288 h 4870450"/>
              <a:gd name="connsiteX883" fmla="*/ 3129416 w 3446462"/>
              <a:gd name="connsiteY883" fmla="*/ 2679700 h 4870450"/>
              <a:gd name="connsiteX884" fmla="*/ 3130550 w 3446462"/>
              <a:gd name="connsiteY884" fmla="*/ 2678113 h 4870450"/>
              <a:gd name="connsiteX885" fmla="*/ 3132818 w 3446462"/>
              <a:gd name="connsiteY885" fmla="*/ 2673615 h 4870450"/>
              <a:gd name="connsiteX886" fmla="*/ 3135766 w 3446462"/>
              <a:gd name="connsiteY886" fmla="*/ 2667794 h 4870450"/>
              <a:gd name="connsiteX887" fmla="*/ 3137353 w 3446462"/>
              <a:gd name="connsiteY887" fmla="*/ 2664090 h 4870450"/>
              <a:gd name="connsiteX888" fmla="*/ 3139621 w 3446462"/>
              <a:gd name="connsiteY888" fmla="*/ 2660121 h 4870450"/>
              <a:gd name="connsiteX889" fmla="*/ 3142569 w 3446462"/>
              <a:gd name="connsiteY889" fmla="*/ 2655623 h 4870450"/>
              <a:gd name="connsiteX890" fmla="*/ 3145744 w 3446462"/>
              <a:gd name="connsiteY890" fmla="*/ 2650861 h 4870450"/>
              <a:gd name="connsiteX891" fmla="*/ 3205389 w 3446462"/>
              <a:gd name="connsiteY891" fmla="*/ 2566988 h 4870450"/>
              <a:gd name="connsiteX892" fmla="*/ 3209925 w 3446462"/>
              <a:gd name="connsiteY892" fmla="*/ 2560373 h 4870450"/>
              <a:gd name="connsiteX893" fmla="*/ 3214007 w 3446462"/>
              <a:gd name="connsiteY893" fmla="*/ 2554552 h 4870450"/>
              <a:gd name="connsiteX894" fmla="*/ 3217409 w 3446462"/>
              <a:gd name="connsiteY894" fmla="*/ 2549790 h 4870450"/>
              <a:gd name="connsiteX895" fmla="*/ 3220357 w 3446462"/>
              <a:gd name="connsiteY895" fmla="*/ 2545821 h 4870450"/>
              <a:gd name="connsiteX896" fmla="*/ 3221944 w 3446462"/>
              <a:gd name="connsiteY896" fmla="*/ 2544233 h 4870450"/>
              <a:gd name="connsiteX897" fmla="*/ 3223985 w 3446462"/>
              <a:gd name="connsiteY897" fmla="*/ 2542646 h 4870450"/>
              <a:gd name="connsiteX898" fmla="*/ 3225800 w 3446462"/>
              <a:gd name="connsiteY898" fmla="*/ 2541058 h 4870450"/>
              <a:gd name="connsiteX899" fmla="*/ 3228068 w 3446462"/>
              <a:gd name="connsiteY899" fmla="*/ 2540000 h 4870450"/>
              <a:gd name="connsiteX900" fmla="*/ 3230562 w 3446462"/>
              <a:gd name="connsiteY900" fmla="*/ 2538677 h 4870450"/>
              <a:gd name="connsiteX901" fmla="*/ 3233284 w 3446462"/>
              <a:gd name="connsiteY901" fmla="*/ 2537619 h 4870450"/>
              <a:gd name="connsiteX902" fmla="*/ 3236685 w 3446462"/>
              <a:gd name="connsiteY902" fmla="*/ 2536561 h 4870450"/>
              <a:gd name="connsiteX903" fmla="*/ 3240087 w 3446462"/>
              <a:gd name="connsiteY903" fmla="*/ 2535767 h 4870450"/>
              <a:gd name="connsiteX904" fmla="*/ 3326266 w 3446462"/>
              <a:gd name="connsiteY904" fmla="*/ 2530475 h 4870450"/>
              <a:gd name="connsiteX905" fmla="*/ 3328307 w 3446462"/>
              <a:gd name="connsiteY905" fmla="*/ 2531533 h 4870450"/>
              <a:gd name="connsiteX906" fmla="*/ 3330575 w 3446462"/>
              <a:gd name="connsiteY906" fmla="*/ 2532063 h 4870450"/>
              <a:gd name="connsiteX907" fmla="*/ 3343275 w 3446462"/>
              <a:gd name="connsiteY907" fmla="*/ 2536561 h 4870450"/>
              <a:gd name="connsiteX908" fmla="*/ 3355294 w 3446462"/>
              <a:gd name="connsiteY908" fmla="*/ 2540794 h 4870450"/>
              <a:gd name="connsiteX909" fmla="*/ 3360964 w 3446462"/>
              <a:gd name="connsiteY909" fmla="*/ 2542911 h 4870450"/>
              <a:gd name="connsiteX910" fmla="*/ 3366634 w 3446462"/>
              <a:gd name="connsiteY910" fmla="*/ 2545027 h 4870450"/>
              <a:gd name="connsiteX911" fmla="*/ 3372076 w 3446462"/>
              <a:gd name="connsiteY911" fmla="*/ 2547673 h 4870450"/>
              <a:gd name="connsiteX912" fmla="*/ 3377519 w 3446462"/>
              <a:gd name="connsiteY912" fmla="*/ 2550054 h 4870450"/>
              <a:gd name="connsiteX913" fmla="*/ 3382735 w 3446462"/>
              <a:gd name="connsiteY913" fmla="*/ 2552700 h 4870450"/>
              <a:gd name="connsiteX914" fmla="*/ 3387951 w 3446462"/>
              <a:gd name="connsiteY914" fmla="*/ 2555875 h 4870450"/>
              <a:gd name="connsiteX915" fmla="*/ 3393167 w 3446462"/>
              <a:gd name="connsiteY915" fmla="*/ 2558786 h 4870450"/>
              <a:gd name="connsiteX916" fmla="*/ 3397930 w 3446462"/>
              <a:gd name="connsiteY916" fmla="*/ 2562490 h 4870450"/>
              <a:gd name="connsiteX917" fmla="*/ 3402919 w 3446462"/>
              <a:gd name="connsiteY917" fmla="*/ 2566458 h 4870450"/>
              <a:gd name="connsiteX918" fmla="*/ 3407909 w 3446462"/>
              <a:gd name="connsiteY918" fmla="*/ 2570956 h 4870450"/>
              <a:gd name="connsiteX919" fmla="*/ 3412898 w 3446462"/>
              <a:gd name="connsiteY919" fmla="*/ 2575983 h 4870450"/>
              <a:gd name="connsiteX920" fmla="*/ 3417660 w 3446462"/>
              <a:gd name="connsiteY920" fmla="*/ 2581275 h 4870450"/>
              <a:gd name="connsiteX921" fmla="*/ 3421062 w 3446462"/>
              <a:gd name="connsiteY921" fmla="*/ 2585508 h 4870450"/>
              <a:gd name="connsiteX922" fmla="*/ 3424010 w 3446462"/>
              <a:gd name="connsiteY922" fmla="*/ 2589742 h 4870450"/>
              <a:gd name="connsiteX923" fmla="*/ 3426732 w 3446462"/>
              <a:gd name="connsiteY923" fmla="*/ 2594504 h 4870450"/>
              <a:gd name="connsiteX924" fmla="*/ 3428546 w 3446462"/>
              <a:gd name="connsiteY924" fmla="*/ 2599002 h 4870450"/>
              <a:gd name="connsiteX925" fmla="*/ 3430134 w 3446462"/>
              <a:gd name="connsiteY925" fmla="*/ 2603500 h 4870450"/>
              <a:gd name="connsiteX926" fmla="*/ 3431494 w 3446462"/>
              <a:gd name="connsiteY926" fmla="*/ 2607998 h 4870450"/>
              <a:gd name="connsiteX927" fmla="*/ 3432175 w 3446462"/>
              <a:gd name="connsiteY927" fmla="*/ 2612496 h 4870450"/>
              <a:gd name="connsiteX928" fmla="*/ 3432401 w 3446462"/>
              <a:gd name="connsiteY928" fmla="*/ 2616994 h 4870450"/>
              <a:gd name="connsiteX929" fmla="*/ 3432401 w 3446462"/>
              <a:gd name="connsiteY929" fmla="*/ 2621492 h 4870450"/>
              <a:gd name="connsiteX930" fmla="*/ 3431948 w 3446462"/>
              <a:gd name="connsiteY930" fmla="*/ 2625990 h 4870450"/>
              <a:gd name="connsiteX931" fmla="*/ 3431267 w 3446462"/>
              <a:gd name="connsiteY931" fmla="*/ 2630752 h 4870450"/>
              <a:gd name="connsiteX932" fmla="*/ 3429907 w 3446462"/>
              <a:gd name="connsiteY932" fmla="*/ 2635250 h 4870450"/>
              <a:gd name="connsiteX933" fmla="*/ 3428319 w 3446462"/>
              <a:gd name="connsiteY933" fmla="*/ 2639748 h 4870450"/>
              <a:gd name="connsiteX934" fmla="*/ 3426505 w 3446462"/>
              <a:gd name="connsiteY934" fmla="*/ 2643981 h 4870450"/>
              <a:gd name="connsiteX935" fmla="*/ 3424237 w 3446462"/>
              <a:gd name="connsiteY935" fmla="*/ 2648744 h 4870450"/>
              <a:gd name="connsiteX936" fmla="*/ 3421742 w 3446462"/>
              <a:gd name="connsiteY936" fmla="*/ 2652977 h 4870450"/>
              <a:gd name="connsiteX937" fmla="*/ 3420609 w 3446462"/>
              <a:gd name="connsiteY937" fmla="*/ 2655094 h 4870450"/>
              <a:gd name="connsiteX938" fmla="*/ 3419021 w 3446462"/>
              <a:gd name="connsiteY938" fmla="*/ 2657211 h 4870450"/>
              <a:gd name="connsiteX939" fmla="*/ 3410857 w 3446462"/>
              <a:gd name="connsiteY939" fmla="*/ 2669381 h 4870450"/>
              <a:gd name="connsiteX940" fmla="*/ 3402692 w 3446462"/>
              <a:gd name="connsiteY940" fmla="*/ 2681288 h 4870450"/>
              <a:gd name="connsiteX941" fmla="*/ 3394528 w 3446462"/>
              <a:gd name="connsiteY941" fmla="*/ 2692929 h 4870450"/>
              <a:gd name="connsiteX942" fmla="*/ 3385910 w 3446462"/>
              <a:gd name="connsiteY942" fmla="*/ 2704571 h 4870450"/>
              <a:gd name="connsiteX943" fmla="*/ 3368901 w 3446462"/>
              <a:gd name="connsiteY943" fmla="*/ 2727325 h 4870450"/>
              <a:gd name="connsiteX944" fmla="*/ 3351439 w 3446462"/>
              <a:gd name="connsiteY944" fmla="*/ 2750344 h 4870450"/>
              <a:gd name="connsiteX945" fmla="*/ 3333976 w 3446462"/>
              <a:gd name="connsiteY945" fmla="*/ 2772569 h 4870450"/>
              <a:gd name="connsiteX946" fmla="*/ 3316514 w 3446462"/>
              <a:gd name="connsiteY946" fmla="*/ 2795058 h 4870450"/>
              <a:gd name="connsiteX947" fmla="*/ 3299278 w 3446462"/>
              <a:gd name="connsiteY947" fmla="*/ 2817283 h 4870450"/>
              <a:gd name="connsiteX948" fmla="*/ 3282496 w 3446462"/>
              <a:gd name="connsiteY948" fmla="*/ 2840038 h 4870450"/>
              <a:gd name="connsiteX949" fmla="*/ 3227387 w 3446462"/>
              <a:gd name="connsiteY949" fmla="*/ 2929467 h 4870450"/>
              <a:gd name="connsiteX950" fmla="*/ 3232830 w 3446462"/>
              <a:gd name="connsiteY950" fmla="*/ 2928144 h 4870450"/>
              <a:gd name="connsiteX951" fmla="*/ 3238500 w 3446462"/>
              <a:gd name="connsiteY951" fmla="*/ 2926821 h 4870450"/>
              <a:gd name="connsiteX952" fmla="*/ 3243943 w 3446462"/>
              <a:gd name="connsiteY952" fmla="*/ 2926027 h 4870450"/>
              <a:gd name="connsiteX953" fmla="*/ 3249385 w 3446462"/>
              <a:gd name="connsiteY953" fmla="*/ 2925233 h 4870450"/>
              <a:gd name="connsiteX954" fmla="*/ 3259818 w 3446462"/>
              <a:gd name="connsiteY954" fmla="*/ 2924175 h 4870450"/>
              <a:gd name="connsiteX955" fmla="*/ 3270250 w 3446462"/>
              <a:gd name="connsiteY955" fmla="*/ 2923911 h 4870450"/>
              <a:gd name="connsiteX956" fmla="*/ 3280909 w 3446462"/>
              <a:gd name="connsiteY956" fmla="*/ 2923381 h 4870450"/>
              <a:gd name="connsiteX957" fmla="*/ 3290887 w 3446462"/>
              <a:gd name="connsiteY957" fmla="*/ 2923117 h 4870450"/>
              <a:gd name="connsiteX958" fmla="*/ 3301093 w 3446462"/>
              <a:gd name="connsiteY958" fmla="*/ 2922852 h 4870450"/>
              <a:gd name="connsiteX959" fmla="*/ 3310844 w 3446462"/>
              <a:gd name="connsiteY959" fmla="*/ 2922058 h 4870450"/>
              <a:gd name="connsiteX960" fmla="*/ 3314019 w 3446462"/>
              <a:gd name="connsiteY960" fmla="*/ 2928673 h 4870450"/>
              <a:gd name="connsiteX961" fmla="*/ 3316514 w 3446462"/>
              <a:gd name="connsiteY961" fmla="*/ 2933965 h 4870450"/>
              <a:gd name="connsiteX962" fmla="*/ 3319235 w 3446462"/>
              <a:gd name="connsiteY962" fmla="*/ 2938463 h 4870450"/>
              <a:gd name="connsiteX963" fmla="*/ 3321503 w 3446462"/>
              <a:gd name="connsiteY963" fmla="*/ 2941638 h 4870450"/>
              <a:gd name="connsiteX964" fmla="*/ 3323771 w 3446462"/>
              <a:gd name="connsiteY964" fmla="*/ 2944283 h 4870450"/>
              <a:gd name="connsiteX965" fmla="*/ 3326039 w 3446462"/>
              <a:gd name="connsiteY965" fmla="*/ 2946136 h 4870450"/>
              <a:gd name="connsiteX966" fmla="*/ 3328080 w 3446462"/>
              <a:gd name="connsiteY966" fmla="*/ 2947194 h 4870450"/>
              <a:gd name="connsiteX967" fmla="*/ 3330575 w 3446462"/>
              <a:gd name="connsiteY967" fmla="*/ 2947723 h 4870450"/>
              <a:gd name="connsiteX968" fmla="*/ 3332842 w 3446462"/>
              <a:gd name="connsiteY968" fmla="*/ 2947723 h 4870450"/>
              <a:gd name="connsiteX969" fmla="*/ 3335564 w 3446462"/>
              <a:gd name="connsiteY969" fmla="*/ 2947458 h 4870450"/>
              <a:gd name="connsiteX970" fmla="*/ 3338512 w 3446462"/>
              <a:gd name="connsiteY970" fmla="*/ 2947194 h 4870450"/>
              <a:gd name="connsiteX971" fmla="*/ 3341460 w 3446462"/>
              <a:gd name="connsiteY971" fmla="*/ 2946665 h 4870450"/>
              <a:gd name="connsiteX972" fmla="*/ 3345316 w 3446462"/>
              <a:gd name="connsiteY972" fmla="*/ 2946136 h 4870450"/>
              <a:gd name="connsiteX973" fmla="*/ 3349398 w 3446462"/>
              <a:gd name="connsiteY973" fmla="*/ 2945342 h 4870450"/>
              <a:gd name="connsiteX974" fmla="*/ 3353480 w 3446462"/>
              <a:gd name="connsiteY974" fmla="*/ 2944813 h 4870450"/>
              <a:gd name="connsiteX975" fmla="*/ 3358696 w 3446462"/>
              <a:gd name="connsiteY975" fmla="*/ 2944813 h 4870450"/>
              <a:gd name="connsiteX976" fmla="*/ 3360737 w 3446462"/>
              <a:gd name="connsiteY976" fmla="*/ 2945077 h 4870450"/>
              <a:gd name="connsiteX977" fmla="*/ 3363685 w 3446462"/>
              <a:gd name="connsiteY977" fmla="*/ 2946400 h 4870450"/>
              <a:gd name="connsiteX978" fmla="*/ 3367314 w 3446462"/>
              <a:gd name="connsiteY978" fmla="*/ 2948252 h 4870450"/>
              <a:gd name="connsiteX979" fmla="*/ 3371623 w 3446462"/>
              <a:gd name="connsiteY979" fmla="*/ 2950633 h 4870450"/>
              <a:gd name="connsiteX980" fmla="*/ 3376385 w 3446462"/>
              <a:gd name="connsiteY980" fmla="*/ 2953544 h 4870450"/>
              <a:gd name="connsiteX981" fmla="*/ 3381375 w 3446462"/>
              <a:gd name="connsiteY981" fmla="*/ 2957513 h 4870450"/>
              <a:gd name="connsiteX982" fmla="*/ 3386817 w 3446462"/>
              <a:gd name="connsiteY982" fmla="*/ 2961746 h 4870450"/>
              <a:gd name="connsiteX983" fmla="*/ 3391807 w 3446462"/>
              <a:gd name="connsiteY983" fmla="*/ 2967038 h 4870450"/>
              <a:gd name="connsiteX984" fmla="*/ 3397023 w 3446462"/>
              <a:gd name="connsiteY984" fmla="*/ 2972594 h 4870450"/>
              <a:gd name="connsiteX985" fmla="*/ 3402239 w 3446462"/>
              <a:gd name="connsiteY985" fmla="*/ 2978679 h 4870450"/>
              <a:gd name="connsiteX986" fmla="*/ 3404507 w 3446462"/>
              <a:gd name="connsiteY986" fmla="*/ 2981590 h 4870450"/>
              <a:gd name="connsiteX987" fmla="*/ 3407001 w 3446462"/>
              <a:gd name="connsiteY987" fmla="*/ 2985029 h 4870450"/>
              <a:gd name="connsiteX988" fmla="*/ 3409042 w 3446462"/>
              <a:gd name="connsiteY988" fmla="*/ 2988733 h 4870450"/>
              <a:gd name="connsiteX989" fmla="*/ 3411084 w 3446462"/>
              <a:gd name="connsiteY989" fmla="*/ 2991908 h 4870450"/>
              <a:gd name="connsiteX990" fmla="*/ 3413125 w 3446462"/>
              <a:gd name="connsiteY990" fmla="*/ 2995877 h 4870450"/>
              <a:gd name="connsiteX991" fmla="*/ 3414939 w 3446462"/>
              <a:gd name="connsiteY991" fmla="*/ 2999581 h 4870450"/>
              <a:gd name="connsiteX992" fmla="*/ 3416526 w 3446462"/>
              <a:gd name="connsiteY992" fmla="*/ 3003550 h 4870450"/>
              <a:gd name="connsiteX993" fmla="*/ 3417887 w 3446462"/>
              <a:gd name="connsiteY993" fmla="*/ 3007519 h 4870450"/>
              <a:gd name="connsiteX994" fmla="*/ 3419248 w 3446462"/>
              <a:gd name="connsiteY994" fmla="*/ 3011488 h 4870450"/>
              <a:gd name="connsiteX995" fmla="*/ 3420155 w 3446462"/>
              <a:gd name="connsiteY995" fmla="*/ 3015721 h 4870450"/>
              <a:gd name="connsiteX996" fmla="*/ 3420835 w 3446462"/>
              <a:gd name="connsiteY996" fmla="*/ 3019954 h 4870450"/>
              <a:gd name="connsiteX997" fmla="*/ 3421289 w 3446462"/>
              <a:gd name="connsiteY997" fmla="*/ 3024452 h 4870450"/>
              <a:gd name="connsiteX998" fmla="*/ 3421516 w 3446462"/>
              <a:gd name="connsiteY998" fmla="*/ 3028156 h 4870450"/>
              <a:gd name="connsiteX999" fmla="*/ 3421516 w 3446462"/>
              <a:gd name="connsiteY999" fmla="*/ 3031861 h 4870450"/>
              <a:gd name="connsiteX1000" fmla="*/ 3421289 w 3446462"/>
              <a:gd name="connsiteY1000" fmla="*/ 3035300 h 4870450"/>
              <a:gd name="connsiteX1001" fmla="*/ 3421062 w 3446462"/>
              <a:gd name="connsiteY1001" fmla="*/ 3038740 h 4870450"/>
              <a:gd name="connsiteX1002" fmla="*/ 3420382 w 3446462"/>
              <a:gd name="connsiteY1002" fmla="*/ 3042179 h 4870450"/>
              <a:gd name="connsiteX1003" fmla="*/ 3419701 w 3446462"/>
              <a:gd name="connsiteY1003" fmla="*/ 3045619 h 4870450"/>
              <a:gd name="connsiteX1004" fmla="*/ 3419021 w 3446462"/>
              <a:gd name="connsiteY1004" fmla="*/ 3048794 h 4870450"/>
              <a:gd name="connsiteX1005" fmla="*/ 3417660 w 3446462"/>
              <a:gd name="connsiteY1005" fmla="*/ 3052233 h 4870450"/>
              <a:gd name="connsiteX1006" fmla="*/ 3415392 w 3446462"/>
              <a:gd name="connsiteY1006" fmla="*/ 3058319 h 4870450"/>
              <a:gd name="connsiteX1007" fmla="*/ 3412671 w 3446462"/>
              <a:gd name="connsiteY1007" fmla="*/ 3064669 h 4870450"/>
              <a:gd name="connsiteX1008" fmla="*/ 3409496 w 3446462"/>
              <a:gd name="connsiteY1008" fmla="*/ 3070490 h 4870450"/>
              <a:gd name="connsiteX1009" fmla="*/ 3406094 w 3446462"/>
              <a:gd name="connsiteY1009" fmla="*/ 3076311 h 4870450"/>
              <a:gd name="connsiteX1010" fmla="*/ 3398384 w 3446462"/>
              <a:gd name="connsiteY1010" fmla="*/ 3087688 h 4870450"/>
              <a:gd name="connsiteX1011" fmla="*/ 3390446 w 3446462"/>
              <a:gd name="connsiteY1011" fmla="*/ 3098271 h 4870450"/>
              <a:gd name="connsiteX1012" fmla="*/ 3386817 w 3446462"/>
              <a:gd name="connsiteY1012" fmla="*/ 3103298 h 4870450"/>
              <a:gd name="connsiteX1013" fmla="*/ 3382962 w 3446462"/>
              <a:gd name="connsiteY1013" fmla="*/ 3108854 h 4870450"/>
              <a:gd name="connsiteX1014" fmla="*/ 3379560 w 3446462"/>
              <a:gd name="connsiteY1014" fmla="*/ 3114146 h 4870450"/>
              <a:gd name="connsiteX1015" fmla="*/ 3376612 w 3446462"/>
              <a:gd name="connsiteY1015" fmla="*/ 3119173 h 4870450"/>
              <a:gd name="connsiteX1016" fmla="*/ 3372757 w 3446462"/>
              <a:gd name="connsiteY1016" fmla="*/ 3126581 h 4870450"/>
              <a:gd name="connsiteX1017" fmla="*/ 3368221 w 3446462"/>
              <a:gd name="connsiteY1017" fmla="*/ 3135577 h 4870450"/>
              <a:gd name="connsiteX1018" fmla="*/ 3365726 w 3446462"/>
              <a:gd name="connsiteY1018" fmla="*/ 3140340 h 4870450"/>
              <a:gd name="connsiteX1019" fmla="*/ 3363685 w 3446462"/>
              <a:gd name="connsiteY1019" fmla="*/ 3144573 h 4870450"/>
              <a:gd name="connsiteX1020" fmla="*/ 3361644 w 3446462"/>
              <a:gd name="connsiteY1020" fmla="*/ 3148013 h 4870450"/>
              <a:gd name="connsiteX1021" fmla="*/ 3359603 w 3446462"/>
              <a:gd name="connsiteY1021" fmla="*/ 3151188 h 4870450"/>
              <a:gd name="connsiteX1022" fmla="*/ 3197905 w 3446462"/>
              <a:gd name="connsiteY1022" fmla="*/ 3408098 h 4870450"/>
              <a:gd name="connsiteX1023" fmla="*/ 3202894 w 3446462"/>
              <a:gd name="connsiteY1023" fmla="*/ 3407569 h 4870450"/>
              <a:gd name="connsiteX1024" fmla="*/ 3207657 w 3446462"/>
              <a:gd name="connsiteY1024" fmla="*/ 3406246 h 4870450"/>
              <a:gd name="connsiteX1025" fmla="*/ 3212193 w 3446462"/>
              <a:gd name="connsiteY1025" fmla="*/ 3404923 h 4870450"/>
              <a:gd name="connsiteX1026" fmla="*/ 3216728 w 3446462"/>
              <a:gd name="connsiteY1026" fmla="*/ 3403600 h 4870450"/>
              <a:gd name="connsiteX1027" fmla="*/ 3224893 w 3446462"/>
              <a:gd name="connsiteY1027" fmla="*/ 3400161 h 4870450"/>
              <a:gd name="connsiteX1028" fmla="*/ 3232603 w 3446462"/>
              <a:gd name="connsiteY1028" fmla="*/ 3396456 h 4870450"/>
              <a:gd name="connsiteX1029" fmla="*/ 3240087 w 3446462"/>
              <a:gd name="connsiteY1029" fmla="*/ 3393281 h 4870450"/>
              <a:gd name="connsiteX1030" fmla="*/ 3247798 w 3446462"/>
              <a:gd name="connsiteY1030" fmla="*/ 3389842 h 4870450"/>
              <a:gd name="connsiteX1031" fmla="*/ 3251653 w 3446462"/>
              <a:gd name="connsiteY1031" fmla="*/ 3388519 h 4870450"/>
              <a:gd name="connsiteX1032" fmla="*/ 3255735 w 3446462"/>
              <a:gd name="connsiteY1032" fmla="*/ 3387461 h 4870450"/>
              <a:gd name="connsiteX1033" fmla="*/ 3259818 w 3446462"/>
              <a:gd name="connsiteY1033" fmla="*/ 3386402 h 4870450"/>
              <a:gd name="connsiteX1034" fmla="*/ 3264126 w 3446462"/>
              <a:gd name="connsiteY1034" fmla="*/ 3385608 h 4870450"/>
              <a:gd name="connsiteX1035" fmla="*/ 3267301 w 3446462"/>
              <a:gd name="connsiteY1035" fmla="*/ 3385344 h 4870450"/>
              <a:gd name="connsiteX1036" fmla="*/ 3270476 w 3446462"/>
              <a:gd name="connsiteY1036" fmla="*/ 3385344 h 4870450"/>
              <a:gd name="connsiteX1037" fmla="*/ 3274105 w 3446462"/>
              <a:gd name="connsiteY1037" fmla="*/ 3385344 h 4870450"/>
              <a:gd name="connsiteX1038" fmla="*/ 3277507 w 3446462"/>
              <a:gd name="connsiteY1038" fmla="*/ 3385608 h 4870450"/>
              <a:gd name="connsiteX1039" fmla="*/ 3285444 w 3446462"/>
              <a:gd name="connsiteY1039" fmla="*/ 3386138 h 4870450"/>
              <a:gd name="connsiteX1040" fmla="*/ 3294062 w 3446462"/>
              <a:gd name="connsiteY1040" fmla="*/ 3387725 h 4870450"/>
              <a:gd name="connsiteX1041" fmla="*/ 3303134 w 3446462"/>
              <a:gd name="connsiteY1041" fmla="*/ 3389313 h 4870450"/>
              <a:gd name="connsiteX1042" fmla="*/ 3312659 w 3446462"/>
              <a:gd name="connsiteY1042" fmla="*/ 3391694 h 4870450"/>
              <a:gd name="connsiteX1043" fmla="*/ 3322184 w 3446462"/>
              <a:gd name="connsiteY1043" fmla="*/ 3394075 h 4870450"/>
              <a:gd name="connsiteX1044" fmla="*/ 3332162 w 3446462"/>
              <a:gd name="connsiteY1044" fmla="*/ 3397250 h 4870450"/>
              <a:gd name="connsiteX1045" fmla="*/ 3341687 w 3446462"/>
              <a:gd name="connsiteY1045" fmla="*/ 3400425 h 4870450"/>
              <a:gd name="connsiteX1046" fmla="*/ 3351212 w 3446462"/>
              <a:gd name="connsiteY1046" fmla="*/ 3404129 h 4870450"/>
              <a:gd name="connsiteX1047" fmla="*/ 3360057 w 3446462"/>
              <a:gd name="connsiteY1047" fmla="*/ 3408098 h 4870450"/>
              <a:gd name="connsiteX1048" fmla="*/ 3368901 w 3446462"/>
              <a:gd name="connsiteY1048" fmla="*/ 3412067 h 4870450"/>
              <a:gd name="connsiteX1049" fmla="*/ 3376839 w 3446462"/>
              <a:gd name="connsiteY1049" fmla="*/ 3416300 h 4870450"/>
              <a:gd name="connsiteX1050" fmla="*/ 3383869 w 3446462"/>
              <a:gd name="connsiteY1050" fmla="*/ 3420533 h 4870450"/>
              <a:gd name="connsiteX1051" fmla="*/ 3387271 w 3446462"/>
              <a:gd name="connsiteY1051" fmla="*/ 3422650 h 4870450"/>
              <a:gd name="connsiteX1052" fmla="*/ 3390219 w 3446462"/>
              <a:gd name="connsiteY1052" fmla="*/ 3424767 h 4870450"/>
              <a:gd name="connsiteX1053" fmla="*/ 3393167 w 3446462"/>
              <a:gd name="connsiteY1053" fmla="*/ 3426883 h 4870450"/>
              <a:gd name="connsiteX1054" fmla="*/ 3395435 w 3446462"/>
              <a:gd name="connsiteY1054" fmla="*/ 3429000 h 4870450"/>
              <a:gd name="connsiteX1055" fmla="*/ 3399517 w 3446462"/>
              <a:gd name="connsiteY1055" fmla="*/ 3433233 h 4870450"/>
              <a:gd name="connsiteX1056" fmla="*/ 3402012 w 3446462"/>
              <a:gd name="connsiteY1056" fmla="*/ 3436673 h 4870450"/>
              <a:gd name="connsiteX1057" fmla="*/ 3404280 w 3446462"/>
              <a:gd name="connsiteY1057" fmla="*/ 3440113 h 4870450"/>
              <a:gd name="connsiteX1058" fmla="*/ 3407228 w 3446462"/>
              <a:gd name="connsiteY1058" fmla="*/ 3444611 h 4870450"/>
              <a:gd name="connsiteX1059" fmla="*/ 3421969 w 3446462"/>
              <a:gd name="connsiteY1059" fmla="*/ 3472127 h 4870450"/>
              <a:gd name="connsiteX1060" fmla="*/ 3374344 w 3446462"/>
              <a:gd name="connsiteY1060" fmla="*/ 3633258 h 4870450"/>
              <a:gd name="connsiteX1061" fmla="*/ 3372303 w 3446462"/>
              <a:gd name="connsiteY1061" fmla="*/ 3637227 h 4870450"/>
              <a:gd name="connsiteX1062" fmla="*/ 3371169 w 3446462"/>
              <a:gd name="connsiteY1062" fmla="*/ 3640402 h 4870450"/>
              <a:gd name="connsiteX1063" fmla="*/ 3369809 w 3446462"/>
              <a:gd name="connsiteY1063" fmla="*/ 3643313 h 4870450"/>
              <a:gd name="connsiteX1064" fmla="*/ 3367541 w 3446462"/>
              <a:gd name="connsiteY1064" fmla="*/ 3648075 h 4870450"/>
              <a:gd name="connsiteX1065" fmla="*/ 3310844 w 3446462"/>
              <a:gd name="connsiteY1065" fmla="*/ 3764756 h 4870450"/>
              <a:gd name="connsiteX1066" fmla="*/ 3307896 w 3446462"/>
              <a:gd name="connsiteY1066" fmla="*/ 3769519 h 4870450"/>
              <a:gd name="connsiteX1067" fmla="*/ 3304948 w 3446462"/>
              <a:gd name="connsiteY1067" fmla="*/ 3774017 h 4870450"/>
              <a:gd name="connsiteX1068" fmla="*/ 3302000 w 3446462"/>
              <a:gd name="connsiteY1068" fmla="*/ 3778779 h 4870450"/>
              <a:gd name="connsiteX1069" fmla="*/ 3299278 w 3446462"/>
              <a:gd name="connsiteY1069" fmla="*/ 3784071 h 4870450"/>
              <a:gd name="connsiteX1070" fmla="*/ 3293835 w 3446462"/>
              <a:gd name="connsiteY1070" fmla="*/ 3794390 h 4870450"/>
              <a:gd name="connsiteX1071" fmla="*/ 3288619 w 3446462"/>
              <a:gd name="connsiteY1071" fmla="*/ 3804973 h 4870450"/>
              <a:gd name="connsiteX1072" fmla="*/ 3283176 w 3446462"/>
              <a:gd name="connsiteY1072" fmla="*/ 3815292 h 4870450"/>
              <a:gd name="connsiteX1073" fmla="*/ 3277734 w 3446462"/>
              <a:gd name="connsiteY1073" fmla="*/ 3825346 h 4870450"/>
              <a:gd name="connsiteX1074" fmla="*/ 3275012 w 3446462"/>
              <a:gd name="connsiteY1074" fmla="*/ 3830373 h 4870450"/>
              <a:gd name="connsiteX1075" fmla="*/ 3271837 w 3446462"/>
              <a:gd name="connsiteY1075" fmla="*/ 3834871 h 4870450"/>
              <a:gd name="connsiteX1076" fmla="*/ 3268889 w 3446462"/>
              <a:gd name="connsiteY1076" fmla="*/ 3839104 h 4870450"/>
              <a:gd name="connsiteX1077" fmla="*/ 3265487 w 3446462"/>
              <a:gd name="connsiteY1077" fmla="*/ 3843338 h 4870450"/>
              <a:gd name="connsiteX1078" fmla="*/ 3257550 w 3446462"/>
              <a:gd name="connsiteY1078" fmla="*/ 3852333 h 4870450"/>
              <a:gd name="connsiteX1079" fmla="*/ 3250973 w 3446462"/>
              <a:gd name="connsiteY1079" fmla="*/ 3858948 h 4870450"/>
              <a:gd name="connsiteX1080" fmla="*/ 3245303 w 3446462"/>
              <a:gd name="connsiteY1080" fmla="*/ 3864504 h 4870450"/>
              <a:gd name="connsiteX1081" fmla="*/ 3240314 w 3446462"/>
              <a:gd name="connsiteY1081" fmla="*/ 3869267 h 4870450"/>
              <a:gd name="connsiteX1082" fmla="*/ 3238273 w 3446462"/>
              <a:gd name="connsiteY1082" fmla="*/ 3871913 h 4870450"/>
              <a:gd name="connsiteX1083" fmla="*/ 3236005 w 3446462"/>
              <a:gd name="connsiteY1083" fmla="*/ 3874823 h 4870450"/>
              <a:gd name="connsiteX1084" fmla="*/ 3233737 w 3446462"/>
              <a:gd name="connsiteY1084" fmla="*/ 3877733 h 4870450"/>
              <a:gd name="connsiteX1085" fmla="*/ 3231469 w 3446462"/>
              <a:gd name="connsiteY1085" fmla="*/ 3881173 h 4870450"/>
              <a:gd name="connsiteX1086" fmla="*/ 3229428 w 3446462"/>
              <a:gd name="connsiteY1086" fmla="*/ 3885142 h 4870450"/>
              <a:gd name="connsiteX1087" fmla="*/ 3226707 w 3446462"/>
              <a:gd name="connsiteY1087" fmla="*/ 3889640 h 4870450"/>
              <a:gd name="connsiteX1088" fmla="*/ 3224439 w 3446462"/>
              <a:gd name="connsiteY1088" fmla="*/ 3895196 h 4870450"/>
              <a:gd name="connsiteX1089" fmla="*/ 3221491 w 3446462"/>
              <a:gd name="connsiteY1089" fmla="*/ 3901281 h 4870450"/>
              <a:gd name="connsiteX1090" fmla="*/ 3295650 w 3446462"/>
              <a:gd name="connsiteY1090" fmla="*/ 3889111 h 4870450"/>
              <a:gd name="connsiteX1091" fmla="*/ 3302000 w 3446462"/>
              <a:gd name="connsiteY1091" fmla="*/ 3887788 h 4870450"/>
              <a:gd name="connsiteX1092" fmla="*/ 3308803 w 3446462"/>
              <a:gd name="connsiteY1092" fmla="*/ 3887258 h 4870450"/>
              <a:gd name="connsiteX1093" fmla="*/ 3315834 w 3446462"/>
              <a:gd name="connsiteY1093" fmla="*/ 3887258 h 4870450"/>
              <a:gd name="connsiteX1094" fmla="*/ 3322864 w 3446462"/>
              <a:gd name="connsiteY1094" fmla="*/ 3887258 h 4870450"/>
              <a:gd name="connsiteX1095" fmla="*/ 3330575 w 3446462"/>
              <a:gd name="connsiteY1095" fmla="*/ 3887788 h 4870450"/>
              <a:gd name="connsiteX1096" fmla="*/ 3337832 w 3446462"/>
              <a:gd name="connsiteY1096" fmla="*/ 3888846 h 4870450"/>
              <a:gd name="connsiteX1097" fmla="*/ 3345316 w 3446462"/>
              <a:gd name="connsiteY1097" fmla="*/ 3889904 h 4870450"/>
              <a:gd name="connsiteX1098" fmla="*/ 3352800 w 3446462"/>
              <a:gd name="connsiteY1098" fmla="*/ 3891492 h 4870450"/>
              <a:gd name="connsiteX1099" fmla="*/ 3360284 w 3446462"/>
              <a:gd name="connsiteY1099" fmla="*/ 3893344 h 4870450"/>
              <a:gd name="connsiteX1100" fmla="*/ 3367994 w 3446462"/>
              <a:gd name="connsiteY1100" fmla="*/ 3895461 h 4870450"/>
              <a:gd name="connsiteX1101" fmla="*/ 3375251 w 3446462"/>
              <a:gd name="connsiteY1101" fmla="*/ 3897842 h 4870450"/>
              <a:gd name="connsiteX1102" fmla="*/ 3382509 w 3446462"/>
              <a:gd name="connsiteY1102" fmla="*/ 3900223 h 4870450"/>
              <a:gd name="connsiteX1103" fmla="*/ 3389539 w 3446462"/>
              <a:gd name="connsiteY1103" fmla="*/ 3903133 h 4870450"/>
              <a:gd name="connsiteX1104" fmla="*/ 3396569 w 3446462"/>
              <a:gd name="connsiteY1104" fmla="*/ 3905779 h 4870450"/>
              <a:gd name="connsiteX1105" fmla="*/ 3403146 w 3446462"/>
              <a:gd name="connsiteY1105" fmla="*/ 3908954 h 4870450"/>
              <a:gd name="connsiteX1106" fmla="*/ 3409723 w 3446462"/>
              <a:gd name="connsiteY1106" fmla="*/ 3912129 h 4870450"/>
              <a:gd name="connsiteX1107" fmla="*/ 3412217 w 3446462"/>
              <a:gd name="connsiteY1107" fmla="*/ 3913452 h 4870450"/>
              <a:gd name="connsiteX1108" fmla="*/ 3414712 w 3446462"/>
              <a:gd name="connsiteY1108" fmla="*/ 3915040 h 4870450"/>
              <a:gd name="connsiteX1109" fmla="*/ 3416980 w 3446462"/>
              <a:gd name="connsiteY1109" fmla="*/ 3916627 h 4870450"/>
              <a:gd name="connsiteX1110" fmla="*/ 3419475 w 3446462"/>
              <a:gd name="connsiteY1110" fmla="*/ 3918479 h 4870450"/>
              <a:gd name="connsiteX1111" fmla="*/ 3421516 w 3446462"/>
              <a:gd name="connsiteY1111" fmla="*/ 3920596 h 4870450"/>
              <a:gd name="connsiteX1112" fmla="*/ 3423784 w 3446462"/>
              <a:gd name="connsiteY1112" fmla="*/ 3922713 h 4870450"/>
              <a:gd name="connsiteX1113" fmla="*/ 3425825 w 3446462"/>
              <a:gd name="connsiteY1113" fmla="*/ 3925358 h 4870450"/>
              <a:gd name="connsiteX1114" fmla="*/ 3427866 w 3446462"/>
              <a:gd name="connsiteY1114" fmla="*/ 3927740 h 4870450"/>
              <a:gd name="connsiteX1115" fmla="*/ 3429680 w 3446462"/>
              <a:gd name="connsiteY1115" fmla="*/ 3930386 h 4870450"/>
              <a:gd name="connsiteX1116" fmla="*/ 3431721 w 3446462"/>
              <a:gd name="connsiteY1116" fmla="*/ 3933296 h 4870450"/>
              <a:gd name="connsiteX1117" fmla="*/ 3433535 w 3446462"/>
              <a:gd name="connsiteY1117" fmla="*/ 3935942 h 4870450"/>
              <a:gd name="connsiteX1118" fmla="*/ 3435123 w 3446462"/>
              <a:gd name="connsiteY1118" fmla="*/ 3938852 h 4870450"/>
              <a:gd name="connsiteX1119" fmla="*/ 3436484 w 3446462"/>
              <a:gd name="connsiteY1119" fmla="*/ 3942027 h 4870450"/>
              <a:gd name="connsiteX1120" fmla="*/ 3438071 w 3446462"/>
              <a:gd name="connsiteY1120" fmla="*/ 3944938 h 4870450"/>
              <a:gd name="connsiteX1121" fmla="*/ 3439432 w 3446462"/>
              <a:gd name="connsiteY1121" fmla="*/ 3948377 h 4870450"/>
              <a:gd name="connsiteX1122" fmla="*/ 3440792 w 3446462"/>
              <a:gd name="connsiteY1122" fmla="*/ 3951552 h 4870450"/>
              <a:gd name="connsiteX1123" fmla="*/ 3441700 w 3446462"/>
              <a:gd name="connsiteY1123" fmla="*/ 3954992 h 4870450"/>
              <a:gd name="connsiteX1124" fmla="*/ 3442834 w 3446462"/>
              <a:gd name="connsiteY1124" fmla="*/ 3958431 h 4870450"/>
              <a:gd name="connsiteX1125" fmla="*/ 3443741 w 3446462"/>
              <a:gd name="connsiteY1125" fmla="*/ 3961871 h 4870450"/>
              <a:gd name="connsiteX1126" fmla="*/ 3444648 w 3446462"/>
              <a:gd name="connsiteY1126" fmla="*/ 3965575 h 4870450"/>
              <a:gd name="connsiteX1127" fmla="*/ 3445328 w 3446462"/>
              <a:gd name="connsiteY1127" fmla="*/ 3968750 h 4870450"/>
              <a:gd name="connsiteX1128" fmla="*/ 3445782 w 3446462"/>
              <a:gd name="connsiteY1128" fmla="*/ 3972454 h 4870450"/>
              <a:gd name="connsiteX1129" fmla="*/ 3446009 w 3446462"/>
              <a:gd name="connsiteY1129" fmla="*/ 3976158 h 4870450"/>
              <a:gd name="connsiteX1130" fmla="*/ 3446235 w 3446462"/>
              <a:gd name="connsiteY1130" fmla="*/ 3979863 h 4870450"/>
              <a:gd name="connsiteX1131" fmla="*/ 3446462 w 3446462"/>
              <a:gd name="connsiteY1131" fmla="*/ 3983302 h 4870450"/>
              <a:gd name="connsiteX1132" fmla="*/ 3446462 w 3446462"/>
              <a:gd name="connsiteY1132" fmla="*/ 3987006 h 4870450"/>
              <a:gd name="connsiteX1133" fmla="*/ 3446235 w 3446462"/>
              <a:gd name="connsiteY1133" fmla="*/ 3990711 h 4870450"/>
              <a:gd name="connsiteX1134" fmla="*/ 3446009 w 3446462"/>
              <a:gd name="connsiteY1134" fmla="*/ 3994415 h 4870450"/>
              <a:gd name="connsiteX1135" fmla="*/ 3445555 w 3446462"/>
              <a:gd name="connsiteY1135" fmla="*/ 3998119 h 4870450"/>
              <a:gd name="connsiteX1136" fmla="*/ 3444875 w 3446462"/>
              <a:gd name="connsiteY1136" fmla="*/ 4001558 h 4870450"/>
              <a:gd name="connsiteX1137" fmla="*/ 3443967 w 3446462"/>
              <a:gd name="connsiteY1137" fmla="*/ 4004998 h 4870450"/>
              <a:gd name="connsiteX1138" fmla="*/ 3442834 w 3446462"/>
              <a:gd name="connsiteY1138" fmla="*/ 4008702 h 4870450"/>
              <a:gd name="connsiteX1139" fmla="*/ 3332389 w 3446462"/>
              <a:gd name="connsiteY1139" fmla="*/ 4224867 h 4870450"/>
              <a:gd name="connsiteX1140" fmla="*/ 3327626 w 3446462"/>
              <a:gd name="connsiteY1140" fmla="*/ 4231217 h 4870450"/>
              <a:gd name="connsiteX1141" fmla="*/ 3322864 w 3446462"/>
              <a:gd name="connsiteY1141" fmla="*/ 4237831 h 4870450"/>
              <a:gd name="connsiteX1142" fmla="*/ 3318555 w 3446462"/>
              <a:gd name="connsiteY1142" fmla="*/ 4244711 h 4870450"/>
              <a:gd name="connsiteX1143" fmla="*/ 3314246 w 3446462"/>
              <a:gd name="connsiteY1143" fmla="*/ 4251854 h 4870450"/>
              <a:gd name="connsiteX1144" fmla="*/ 3305855 w 3446462"/>
              <a:gd name="connsiteY1144" fmla="*/ 4266142 h 4870450"/>
              <a:gd name="connsiteX1145" fmla="*/ 3297691 w 3446462"/>
              <a:gd name="connsiteY1145" fmla="*/ 4281223 h 4870450"/>
              <a:gd name="connsiteX1146" fmla="*/ 3289753 w 3446462"/>
              <a:gd name="connsiteY1146" fmla="*/ 4295775 h 4870450"/>
              <a:gd name="connsiteX1147" fmla="*/ 3281816 w 3446462"/>
              <a:gd name="connsiteY1147" fmla="*/ 4309798 h 4870450"/>
              <a:gd name="connsiteX1148" fmla="*/ 3277507 w 3446462"/>
              <a:gd name="connsiteY1148" fmla="*/ 4316677 h 4870450"/>
              <a:gd name="connsiteX1149" fmla="*/ 3273425 w 3446462"/>
              <a:gd name="connsiteY1149" fmla="*/ 4323027 h 4870450"/>
              <a:gd name="connsiteX1150" fmla="*/ 3268889 w 3446462"/>
              <a:gd name="connsiteY1150" fmla="*/ 4329113 h 4870450"/>
              <a:gd name="connsiteX1151" fmla="*/ 3264353 w 3446462"/>
              <a:gd name="connsiteY1151" fmla="*/ 4335198 h 4870450"/>
              <a:gd name="connsiteX1152" fmla="*/ 3199719 w 3446462"/>
              <a:gd name="connsiteY1152" fmla="*/ 4457700 h 4870450"/>
              <a:gd name="connsiteX1153" fmla="*/ 3195410 w 3446462"/>
              <a:gd name="connsiteY1153" fmla="*/ 4463786 h 4870450"/>
              <a:gd name="connsiteX1154" fmla="*/ 3192235 w 3446462"/>
              <a:gd name="connsiteY1154" fmla="*/ 4467754 h 4870450"/>
              <a:gd name="connsiteX1155" fmla="*/ 3189514 w 3446462"/>
              <a:gd name="connsiteY1155" fmla="*/ 4470400 h 4870450"/>
              <a:gd name="connsiteX1156" fmla="*/ 3187246 w 3446462"/>
              <a:gd name="connsiteY1156" fmla="*/ 4472252 h 4870450"/>
              <a:gd name="connsiteX1157" fmla="*/ 3185205 w 3446462"/>
              <a:gd name="connsiteY1157" fmla="*/ 4473575 h 4870450"/>
              <a:gd name="connsiteX1158" fmla="*/ 3182484 w 3446462"/>
              <a:gd name="connsiteY1158" fmla="*/ 4474634 h 4870450"/>
              <a:gd name="connsiteX1159" fmla="*/ 3179309 w 3446462"/>
              <a:gd name="connsiteY1159" fmla="*/ 4476750 h 4870450"/>
              <a:gd name="connsiteX1160" fmla="*/ 3175226 w 3446462"/>
              <a:gd name="connsiteY1160" fmla="*/ 4479661 h 4870450"/>
              <a:gd name="connsiteX1161" fmla="*/ 3171825 w 3446462"/>
              <a:gd name="connsiteY1161" fmla="*/ 4482042 h 4870450"/>
              <a:gd name="connsiteX1162" fmla="*/ 3170237 w 3446462"/>
              <a:gd name="connsiteY1162" fmla="*/ 4482571 h 4870450"/>
              <a:gd name="connsiteX1163" fmla="*/ 3169784 w 3446462"/>
              <a:gd name="connsiteY1163" fmla="*/ 4482571 h 4870450"/>
              <a:gd name="connsiteX1164" fmla="*/ 3169557 w 3446462"/>
              <a:gd name="connsiteY1164" fmla="*/ 4482042 h 4870450"/>
              <a:gd name="connsiteX1165" fmla="*/ 3169330 w 3446462"/>
              <a:gd name="connsiteY1165" fmla="*/ 4482042 h 4870450"/>
              <a:gd name="connsiteX1166" fmla="*/ 3168423 w 3446462"/>
              <a:gd name="connsiteY1166" fmla="*/ 4483629 h 4870450"/>
              <a:gd name="connsiteX1167" fmla="*/ 3165928 w 3446462"/>
              <a:gd name="connsiteY1167" fmla="*/ 4486540 h 4870450"/>
              <a:gd name="connsiteX1168" fmla="*/ 3161619 w 3446462"/>
              <a:gd name="connsiteY1168" fmla="*/ 4492625 h 4870450"/>
              <a:gd name="connsiteX1169" fmla="*/ 3064101 w 3446462"/>
              <a:gd name="connsiteY1169" fmla="*/ 4627034 h 4870450"/>
              <a:gd name="connsiteX1170" fmla="*/ 3060926 w 3446462"/>
              <a:gd name="connsiteY1170" fmla="*/ 4629679 h 4870450"/>
              <a:gd name="connsiteX1171" fmla="*/ 3058205 w 3446462"/>
              <a:gd name="connsiteY1171" fmla="*/ 4631796 h 4870450"/>
              <a:gd name="connsiteX1172" fmla="*/ 3056164 w 3446462"/>
              <a:gd name="connsiteY1172" fmla="*/ 4633384 h 4870450"/>
              <a:gd name="connsiteX1173" fmla="*/ 3054576 w 3446462"/>
              <a:gd name="connsiteY1173" fmla="*/ 4634442 h 4870450"/>
              <a:gd name="connsiteX1174" fmla="*/ 3053216 w 3446462"/>
              <a:gd name="connsiteY1174" fmla="*/ 4635236 h 4870450"/>
              <a:gd name="connsiteX1175" fmla="*/ 3052082 w 3446462"/>
              <a:gd name="connsiteY1175" fmla="*/ 4635236 h 4870450"/>
              <a:gd name="connsiteX1176" fmla="*/ 3051175 w 3446462"/>
              <a:gd name="connsiteY1176" fmla="*/ 4635236 h 4870450"/>
              <a:gd name="connsiteX1177" fmla="*/ 3050494 w 3446462"/>
              <a:gd name="connsiteY1177" fmla="*/ 4634971 h 4870450"/>
              <a:gd name="connsiteX1178" fmla="*/ 3049134 w 3446462"/>
              <a:gd name="connsiteY1178" fmla="*/ 4633913 h 4870450"/>
              <a:gd name="connsiteX1179" fmla="*/ 3047093 w 3446462"/>
              <a:gd name="connsiteY1179" fmla="*/ 4632590 h 4870450"/>
              <a:gd name="connsiteX1180" fmla="*/ 3045278 w 3446462"/>
              <a:gd name="connsiteY1180" fmla="*/ 4632590 h 4870450"/>
              <a:gd name="connsiteX1181" fmla="*/ 3043464 w 3446462"/>
              <a:gd name="connsiteY1181" fmla="*/ 4632325 h 4870450"/>
              <a:gd name="connsiteX1182" fmla="*/ 3040969 w 3446462"/>
              <a:gd name="connsiteY1182" fmla="*/ 4632590 h 4870450"/>
              <a:gd name="connsiteX1183" fmla="*/ 3037794 w 3446462"/>
              <a:gd name="connsiteY1183" fmla="*/ 4633648 h 4870450"/>
              <a:gd name="connsiteX1184" fmla="*/ 3033032 w 3446462"/>
              <a:gd name="connsiteY1184" fmla="*/ 4635236 h 4870450"/>
              <a:gd name="connsiteX1185" fmla="*/ 3028950 w 3446462"/>
              <a:gd name="connsiteY1185" fmla="*/ 4637088 h 4870450"/>
              <a:gd name="connsiteX1186" fmla="*/ 3025321 w 3446462"/>
              <a:gd name="connsiteY1186" fmla="*/ 4639469 h 4870450"/>
              <a:gd name="connsiteX1187" fmla="*/ 3022146 w 3446462"/>
              <a:gd name="connsiteY1187" fmla="*/ 4642115 h 4870450"/>
              <a:gd name="connsiteX1188" fmla="*/ 3019198 w 3446462"/>
              <a:gd name="connsiteY1188" fmla="*/ 4644761 h 4870450"/>
              <a:gd name="connsiteX1189" fmla="*/ 3016703 w 3446462"/>
              <a:gd name="connsiteY1189" fmla="*/ 4648200 h 4870450"/>
              <a:gd name="connsiteX1190" fmla="*/ 3014209 w 3446462"/>
              <a:gd name="connsiteY1190" fmla="*/ 4651640 h 4870450"/>
              <a:gd name="connsiteX1191" fmla="*/ 3012168 w 3446462"/>
              <a:gd name="connsiteY1191" fmla="*/ 4655344 h 4870450"/>
              <a:gd name="connsiteX1192" fmla="*/ 3007859 w 3446462"/>
              <a:gd name="connsiteY1192" fmla="*/ 4662488 h 4870450"/>
              <a:gd name="connsiteX1193" fmla="*/ 3003323 w 3446462"/>
              <a:gd name="connsiteY1193" fmla="*/ 4670425 h 4870450"/>
              <a:gd name="connsiteX1194" fmla="*/ 3000375 w 3446462"/>
              <a:gd name="connsiteY1194" fmla="*/ 4674129 h 4870450"/>
              <a:gd name="connsiteX1195" fmla="*/ 2997653 w 3446462"/>
              <a:gd name="connsiteY1195" fmla="*/ 4678098 h 4870450"/>
              <a:gd name="connsiteX1196" fmla="*/ 2994025 w 3446462"/>
              <a:gd name="connsiteY1196" fmla="*/ 4681802 h 4870450"/>
              <a:gd name="connsiteX1197" fmla="*/ 2990396 w 3446462"/>
              <a:gd name="connsiteY1197" fmla="*/ 4685242 h 4870450"/>
              <a:gd name="connsiteX1198" fmla="*/ 2986994 w 3446462"/>
              <a:gd name="connsiteY1198" fmla="*/ 4688152 h 4870450"/>
              <a:gd name="connsiteX1199" fmla="*/ 2984273 w 3446462"/>
              <a:gd name="connsiteY1199" fmla="*/ 4690269 h 4870450"/>
              <a:gd name="connsiteX1200" fmla="*/ 2981325 w 3446462"/>
              <a:gd name="connsiteY1200" fmla="*/ 4692121 h 4870450"/>
              <a:gd name="connsiteX1201" fmla="*/ 2979057 w 3446462"/>
              <a:gd name="connsiteY1201" fmla="*/ 4693179 h 4870450"/>
              <a:gd name="connsiteX1202" fmla="*/ 2976789 w 3446462"/>
              <a:gd name="connsiteY1202" fmla="*/ 4694502 h 4870450"/>
              <a:gd name="connsiteX1203" fmla="*/ 2974748 w 3446462"/>
              <a:gd name="connsiteY1203" fmla="*/ 4695031 h 4870450"/>
              <a:gd name="connsiteX1204" fmla="*/ 2973160 w 3446462"/>
              <a:gd name="connsiteY1204" fmla="*/ 4695296 h 4870450"/>
              <a:gd name="connsiteX1205" fmla="*/ 2971573 w 3446462"/>
              <a:gd name="connsiteY1205" fmla="*/ 4695825 h 4870450"/>
              <a:gd name="connsiteX1206" fmla="*/ 2969985 w 3446462"/>
              <a:gd name="connsiteY1206" fmla="*/ 4695296 h 4870450"/>
              <a:gd name="connsiteX1207" fmla="*/ 2968625 w 3446462"/>
              <a:gd name="connsiteY1207" fmla="*/ 4695031 h 4870450"/>
              <a:gd name="connsiteX1208" fmla="*/ 2967491 w 3446462"/>
              <a:gd name="connsiteY1208" fmla="*/ 4694502 h 4870450"/>
              <a:gd name="connsiteX1209" fmla="*/ 2966357 w 3446462"/>
              <a:gd name="connsiteY1209" fmla="*/ 4693973 h 4870450"/>
              <a:gd name="connsiteX1210" fmla="*/ 2964089 w 3446462"/>
              <a:gd name="connsiteY1210" fmla="*/ 4692386 h 4870450"/>
              <a:gd name="connsiteX1211" fmla="*/ 2962275 w 3446462"/>
              <a:gd name="connsiteY1211" fmla="*/ 4690269 h 4870450"/>
              <a:gd name="connsiteX1212" fmla="*/ 2960234 w 3446462"/>
              <a:gd name="connsiteY1212" fmla="*/ 4688152 h 4870450"/>
              <a:gd name="connsiteX1213" fmla="*/ 2957739 w 3446462"/>
              <a:gd name="connsiteY1213" fmla="*/ 4686300 h 4870450"/>
              <a:gd name="connsiteX1214" fmla="*/ 2956605 w 3446462"/>
              <a:gd name="connsiteY1214" fmla="*/ 4685242 h 4870450"/>
              <a:gd name="connsiteX1215" fmla="*/ 2955244 w 3446462"/>
              <a:gd name="connsiteY1215" fmla="*/ 4684713 h 4870450"/>
              <a:gd name="connsiteX1216" fmla="*/ 2953657 w 3446462"/>
              <a:gd name="connsiteY1216" fmla="*/ 4684184 h 4870450"/>
              <a:gd name="connsiteX1217" fmla="*/ 2952069 w 3446462"/>
              <a:gd name="connsiteY1217" fmla="*/ 4683919 h 4870450"/>
              <a:gd name="connsiteX1218" fmla="*/ 2950028 w 3446462"/>
              <a:gd name="connsiteY1218" fmla="*/ 4683654 h 4870450"/>
              <a:gd name="connsiteX1219" fmla="*/ 2947987 w 3446462"/>
              <a:gd name="connsiteY1219" fmla="*/ 4683919 h 4870450"/>
              <a:gd name="connsiteX1220" fmla="*/ 2945719 w 3446462"/>
              <a:gd name="connsiteY1220" fmla="*/ 4684184 h 4870450"/>
              <a:gd name="connsiteX1221" fmla="*/ 2942998 w 3446462"/>
              <a:gd name="connsiteY1221" fmla="*/ 4684713 h 4870450"/>
              <a:gd name="connsiteX1222" fmla="*/ 2940276 w 3446462"/>
              <a:gd name="connsiteY1222" fmla="*/ 4685771 h 4870450"/>
              <a:gd name="connsiteX1223" fmla="*/ 2937101 w 3446462"/>
              <a:gd name="connsiteY1223" fmla="*/ 4687094 h 4870450"/>
              <a:gd name="connsiteX1224" fmla="*/ 2933700 w 3446462"/>
              <a:gd name="connsiteY1224" fmla="*/ 4688681 h 4870450"/>
              <a:gd name="connsiteX1225" fmla="*/ 2929844 w 3446462"/>
              <a:gd name="connsiteY1225" fmla="*/ 4690798 h 4870450"/>
              <a:gd name="connsiteX1226" fmla="*/ 2928484 w 3446462"/>
              <a:gd name="connsiteY1226" fmla="*/ 4685771 h 4870450"/>
              <a:gd name="connsiteX1227" fmla="*/ 2927576 w 3446462"/>
              <a:gd name="connsiteY1227" fmla="*/ 4681802 h 4870450"/>
              <a:gd name="connsiteX1228" fmla="*/ 2927123 w 3446462"/>
              <a:gd name="connsiteY1228" fmla="*/ 4678363 h 4870450"/>
              <a:gd name="connsiteX1229" fmla="*/ 2927123 w 3446462"/>
              <a:gd name="connsiteY1229" fmla="*/ 4675981 h 4870450"/>
              <a:gd name="connsiteX1230" fmla="*/ 2927576 w 3446462"/>
              <a:gd name="connsiteY1230" fmla="*/ 4674394 h 4870450"/>
              <a:gd name="connsiteX1231" fmla="*/ 2928030 w 3446462"/>
              <a:gd name="connsiteY1231" fmla="*/ 4673071 h 4870450"/>
              <a:gd name="connsiteX1232" fmla="*/ 2928484 w 3446462"/>
              <a:gd name="connsiteY1232" fmla="*/ 4672277 h 4870450"/>
              <a:gd name="connsiteX1233" fmla="*/ 2929164 w 3446462"/>
              <a:gd name="connsiteY1233" fmla="*/ 4672013 h 4870450"/>
              <a:gd name="connsiteX1234" fmla="*/ 2929618 w 3446462"/>
              <a:gd name="connsiteY1234" fmla="*/ 4671748 h 4870450"/>
              <a:gd name="connsiteX1235" fmla="*/ 2929844 w 3446462"/>
              <a:gd name="connsiteY1235" fmla="*/ 4671484 h 4870450"/>
              <a:gd name="connsiteX1236" fmla="*/ 2929618 w 3446462"/>
              <a:gd name="connsiteY1236" fmla="*/ 4670954 h 4870450"/>
              <a:gd name="connsiteX1237" fmla="*/ 2929164 w 3446462"/>
              <a:gd name="connsiteY1237" fmla="*/ 4670690 h 4870450"/>
              <a:gd name="connsiteX1238" fmla="*/ 2925989 w 3446462"/>
              <a:gd name="connsiteY1238" fmla="*/ 4668838 h 4870450"/>
              <a:gd name="connsiteX1239" fmla="*/ 2920093 w 3446462"/>
              <a:gd name="connsiteY1239" fmla="*/ 4664869 h 4870450"/>
              <a:gd name="connsiteX1240" fmla="*/ 2916691 w 3446462"/>
              <a:gd name="connsiteY1240" fmla="*/ 4662223 h 4870450"/>
              <a:gd name="connsiteX1241" fmla="*/ 2915784 w 3446462"/>
              <a:gd name="connsiteY1241" fmla="*/ 4662223 h 4870450"/>
              <a:gd name="connsiteX1242" fmla="*/ 2915557 w 3446462"/>
              <a:gd name="connsiteY1242" fmla="*/ 4662223 h 4870450"/>
              <a:gd name="connsiteX1243" fmla="*/ 2914650 w 3446462"/>
              <a:gd name="connsiteY1243" fmla="*/ 4662488 h 4870450"/>
              <a:gd name="connsiteX1244" fmla="*/ 2912835 w 3446462"/>
              <a:gd name="connsiteY1244" fmla="*/ 4662223 h 4870450"/>
              <a:gd name="connsiteX1245" fmla="*/ 2910114 w 3446462"/>
              <a:gd name="connsiteY1245" fmla="*/ 4661959 h 4870450"/>
              <a:gd name="connsiteX1246" fmla="*/ 2904218 w 3446462"/>
              <a:gd name="connsiteY1246" fmla="*/ 4660371 h 4870450"/>
              <a:gd name="connsiteX1247" fmla="*/ 2900135 w 3446462"/>
              <a:gd name="connsiteY1247" fmla="*/ 4659842 h 4870450"/>
              <a:gd name="connsiteX1248" fmla="*/ 2900049 w 3446462"/>
              <a:gd name="connsiteY1248" fmla="*/ 4659842 h 4870450"/>
              <a:gd name="connsiteX1249" fmla="*/ 2899228 w 3446462"/>
              <a:gd name="connsiteY1249" fmla="*/ 4654815 h 4870450"/>
              <a:gd name="connsiteX1250" fmla="*/ 2898321 w 3446462"/>
              <a:gd name="connsiteY1250" fmla="*/ 4649523 h 4870450"/>
              <a:gd name="connsiteX1251" fmla="*/ 2897868 w 3446462"/>
              <a:gd name="connsiteY1251" fmla="*/ 4644231 h 4870450"/>
              <a:gd name="connsiteX1252" fmla="*/ 2897414 w 3446462"/>
              <a:gd name="connsiteY1252" fmla="*/ 4639469 h 4870450"/>
              <a:gd name="connsiteX1253" fmla="*/ 2897187 w 3446462"/>
              <a:gd name="connsiteY1253" fmla="*/ 4634442 h 4870450"/>
              <a:gd name="connsiteX1254" fmla="*/ 2897187 w 3446462"/>
              <a:gd name="connsiteY1254" fmla="*/ 4629944 h 4870450"/>
              <a:gd name="connsiteX1255" fmla="*/ 2897414 w 3446462"/>
              <a:gd name="connsiteY1255" fmla="*/ 4625711 h 4870450"/>
              <a:gd name="connsiteX1256" fmla="*/ 2897641 w 3446462"/>
              <a:gd name="connsiteY1256" fmla="*/ 4621477 h 4870450"/>
              <a:gd name="connsiteX1257" fmla="*/ 2898094 w 3446462"/>
              <a:gd name="connsiteY1257" fmla="*/ 4617244 h 4870450"/>
              <a:gd name="connsiteX1258" fmla="*/ 2898775 w 3446462"/>
              <a:gd name="connsiteY1258" fmla="*/ 4613275 h 4870450"/>
              <a:gd name="connsiteX1259" fmla="*/ 2899455 w 3446462"/>
              <a:gd name="connsiteY1259" fmla="*/ 4609571 h 4870450"/>
              <a:gd name="connsiteX1260" fmla="*/ 2900362 w 3446462"/>
              <a:gd name="connsiteY1260" fmla="*/ 4605602 h 4870450"/>
              <a:gd name="connsiteX1261" fmla="*/ 2901269 w 3446462"/>
              <a:gd name="connsiteY1261" fmla="*/ 4601898 h 4870450"/>
              <a:gd name="connsiteX1262" fmla="*/ 2902630 w 3446462"/>
              <a:gd name="connsiteY1262" fmla="*/ 4598194 h 4870450"/>
              <a:gd name="connsiteX1263" fmla="*/ 2903991 w 3446462"/>
              <a:gd name="connsiteY1263" fmla="*/ 4594754 h 4870450"/>
              <a:gd name="connsiteX1264" fmla="*/ 2905125 w 3446462"/>
              <a:gd name="connsiteY1264" fmla="*/ 4591050 h 4870450"/>
              <a:gd name="connsiteX1265" fmla="*/ 2908526 w 3446462"/>
              <a:gd name="connsiteY1265" fmla="*/ 4583906 h 4870450"/>
              <a:gd name="connsiteX1266" fmla="*/ 2911701 w 3446462"/>
              <a:gd name="connsiteY1266" fmla="*/ 4576763 h 4870450"/>
              <a:gd name="connsiteX1267" fmla="*/ 2915557 w 3446462"/>
              <a:gd name="connsiteY1267" fmla="*/ 4569354 h 4870450"/>
              <a:gd name="connsiteX1268" fmla="*/ 2919412 w 3446462"/>
              <a:gd name="connsiteY1268" fmla="*/ 4561681 h 4870450"/>
              <a:gd name="connsiteX1269" fmla="*/ 2923721 w 3446462"/>
              <a:gd name="connsiteY1269" fmla="*/ 4553479 h 4870450"/>
              <a:gd name="connsiteX1270" fmla="*/ 2928030 w 3446462"/>
              <a:gd name="connsiteY1270" fmla="*/ 4544748 h 4870450"/>
              <a:gd name="connsiteX1271" fmla="*/ 2932339 w 3446462"/>
              <a:gd name="connsiteY1271" fmla="*/ 4535223 h 4870450"/>
              <a:gd name="connsiteX1272" fmla="*/ 2936648 w 3446462"/>
              <a:gd name="connsiteY1272" fmla="*/ 4524904 h 4870450"/>
              <a:gd name="connsiteX1273" fmla="*/ 2939596 w 3446462"/>
              <a:gd name="connsiteY1273" fmla="*/ 4518554 h 4870450"/>
              <a:gd name="connsiteX1274" fmla="*/ 2942544 w 3446462"/>
              <a:gd name="connsiteY1274" fmla="*/ 4511940 h 4870450"/>
              <a:gd name="connsiteX1275" fmla="*/ 2945719 w 3446462"/>
              <a:gd name="connsiteY1275" fmla="*/ 4505590 h 4870450"/>
              <a:gd name="connsiteX1276" fmla="*/ 2948894 w 3446462"/>
              <a:gd name="connsiteY1276" fmla="*/ 4498711 h 4870450"/>
              <a:gd name="connsiteX1277" fmla="*/ 2955244 w 3446462"/>
              <a:gd name="connsiteY1277" fmla="*/ 4486011 h 4870450"/>
              <a:gd name="connsiteX1278" fmla="*/ 2961594 w 3446462"/>
              <a:gd name="connsiteY1278" fmla="*/ 4472781 h 4870450"/>
              <a:gd name="connsiteX1279" fmla="*/ 2964316 w 3446462"/>
              <a:gd name="connsiteY1279" fmla="*/ 4466167 h 4870450"/>
              <a:gd name="connsiteX1280" fmla="*/ 2967264 w 3446462"/>
              <a:gd name="connsiteY1280" fmla="*/ 4459552 h 4870450"/>
              <a:gd name="connsiteX1281" fmla="*/ 2969759 w 3446462"/>
              <a:gd name="connsiteY1281" fmla="*/ 4452938 h 4870450"/>
              <a:gd name="connsiteX1282" fmla="*/ 2972253 w 3446462"/>
              <a:gd name="connsiteY1282" fmla="*/ 4446059 h 4870450"/>
              <a:gd name="connsiteX1283" fmla="*/ 2974068 w 3446462"/>
              <a:gd name="connsiteY1283" fmla="*/ 4439179 h 4870450"/>
              <a:gd name="connsiteX1284" fmla="*/ 2975655 w 3446462"/>
              <a:gd name="connsiteY1284" fmla="*/ 4432036 h 4870450"/>
              <a:gd name="connsiteX1285" fmla="*/ 2976789 w 3446462"/>
              <a:gd name="connsiteY1285" fmla="*/ 4424892 h 4870450"/>
              <a:gd name="connsiteX1286" fmla="*/ 2977923 w 3446462"/>
              <a:gd name="connsiteY1286" fmla="*/ 4417484 h 4870450"/>
              <a:gd name="connsiteX1287" fmla="*/ 2974521 w 3446462"/>
              <a:gd name="connsiteY1287" fmla="*/ 4419071 h 4870450"/>
              <a:gd name="connsiteX1288" fmla="*/ 2971346 w 3446462"/>
              <a:gd name="connsiteY1288" fmla="*/ 4420659 h 4870450"/>
              <a:gd name="connsiteX1289" fmla="*/ 2967491 w 3446462"/>
              <a:gd name="connsiteY1289" fmla="*/ 4421981 h 4870450"/>
              <a:gd name="connsiteX1290" fmla="*/ 2963182 w 3446462"/>
              <a:gd name="connsiteY1290" fmla="*/ 4423040 h 4870450"/>
              <a:gd name="connsiteX1291" fmla="*/ 2959100 w 3446462"/>
              <a:gd name="connsiteY1291" fmla="*/ 4423834 h 4870450"/>
              <a:gd name="connsiteX1292" fmla="*/ 2954564 w 3446462"/>
              <a:gd name="connsiteY1292" fmla="*/ 4424892 h 4870450"/>
              <a:gd name="connsiteX1293" fmla="*/ 2950028 w 3446462"/>
              <a:gd name="connsiteY1293" fmla="*/ 4425421 h 4870450"/>
              <a:gd name="connsiteX1294" fmla="*/ 2945039 w 3446462"/>
              <a:gd name="connsiteY1294" fmla="*/ 4425686 h 4870450"/>
              <a:gd name="connsiteX1295" fmla="*/ 2935514 w 3446462"/>
              <a:gd name="connsiteY1295" fmla="*/ 4426215 h 4870450"/>
              <a:gd name="connsiteX1296" fmla="*/ 2925309 w 3446462"/>
              <a:gd name="connsiteY1296" fmla="*/ 4426215 h 4870450"/>
              <a:gd name="connsiteX1297" fmla="*/ 2915784 w 3446462"/>
              <a:gd name="connsiteY1297" fmla="*/ 4425950 h 4870450"/>
              <a:gd name="connsiteX1298" fmla="*/ 2906032 w 3446462"/>
              <a:gd name="connsiteY1298" fmla="*/ 4425156 h 4870450"/>
              <a:gd name="connsiteX1299" fmla="*/ 2902176 w 3446462"/>
              <a:gd name="connsiteY1299" fmla="*/ 4424627 h 4870450"/>
              <a:gd name="connsiteX1300" fmla="*/ 2898548 w 3446462"/>
              <a:gd name="connsiteY1300" fmla="*/ 4423834 h 4870450"/>
              <a:gd name="connsiteX1301" fmla="*/ 2894919 w 3446462"/>
              <a:gd name="connsiteY1301" fmla="*/ 4423304 h 4870450"/>
              <a:gd name="connsiteX1302" fmla="*/ 2891744 w 3446462"/>
              <a:gd name="connsiteY1302" fmla="*/ 4422246 h 4870450"/>
              <a:gd name="connsiteX1303" fmla="*/ 2885621 w 3446462"/>
              <a:gd name="connsiteY1303" fmla="*/ 4420129 h 4870450"/>
              <a:gd name="connsiteX1304" fmla="*/ 2879951 w 3446462"/>
              <a:gd name="connsiteY1304" fmla="*/ 4417748 h 4870450"/>
              <a:gd name="connsiteX1305" fmla="*/ 2874509 w 3446462"/>
              <a:gd name="connsiteY1305" fmla="*/ 4415102 h 4870450"/>
              <a:gd name="connsiteX1306" fmla="*/ 2868839 w 3446462"/>
              <a:gd name="connsiteY1306" fmla="*/ 4411663 h 4870450"/>
              <a:gd name="connsiteX1307" fmla="*/ 2862943 w 3446462"/>
              <a:gd name="connsiteY1307" fmla="*/ 4407959 h 4870450"/>
              <a:gd name="connsiteX1308" fmla="*/ 2856593 w 3446462"/>
              <a:gd name="connsiteY1308" fmla="*/ 4404519 h 4870450"/>
              <a:gd name="connsiteX1309" fmla="*/ 2854778 w 3446462"/>
              <a:gd name="connsiteY1309" fmla="*/ 4403196 h 4870450"/>
              <a:gd name="connsiteX1310" fmla="*/ 2852737 w 3446462"/>
              <a:gd name="connsiteY1310" fmla="*/ 4402402 h 4870450"/>
              <a:gd name="connsiteX1311" fmla="*/ 2850469 w 3446462"/>
              <a:gd name="connsiteY1311" fmla="*/ 4401079 h 4870450"/>
              <a:gd name="connsiteX1312" fmla="*/ 2848428 w 3446462"/>
              <a:gd name="connsiteY1312" fmla="*/ 4399756 h 4870450"/>
              <a:gd name="connsiteX1313" fmla="*/ 2795134 w 3446462"/>
              <a:gd name="connsiteY1313" fmla="*/ 4361921 h 4870450"/>
              <a:gd name="connsiteX1314" fmla="*/ 2792185 w 3446462"/>
              <a:gd name="connsiteY1314" fmla="*/ 4359275 h 4870450"/>
              <a:gd name="connsiteX1315" fmla="*/ 2789691 w 3446462"/>
              <a:gd name="connsiteY1315" fmla="*/ 4357159 h 4870450"/>
              <a:gd name="connsiteX1316" fmla="*/ 2787196 w 3446462"/>
              <a:gd name="connsiteY1316" fmla="*/ 4355042 h 4870450"/>
              <a:gd name="connsiteX1317" fmla="*/ 2784702 w 3446462"/>
              <a:gd name="connsiteY1317" fmla="*/ 4352131 h 4870450"/>
              <a:gd name="connsiteX1318" fmla="*/ 2781980 w 3446462"/>
              <a:gd name="connsiteY1318" fmla="*/ 4348692 h 4870450"/>
              <a:gd name="connsiteX1319" fmla="*/ 2779485 w 3446462"/>
              <a:gd name="connsiteY1319" fmla="*/ 4345781 h 4870450"/>
              <a:gd name="connsiteX1320" fmla="*/ 2777671 w 3446462"/>
              <a:gd name="connsiteY1320" fmla="*/ 4342606 h 4870450"/>
              <a:gd name="connsiteX1321" fmla="*/ 2775857 w 3446462"/>
              <a:gd name="connsiteY1321" fmla="*/ 4339696 h 4870450"/>
              <a:gd name="connsiteX1322" fmla="*/ 2772455 w 3446462"/>
              <a:gd name="connsiteY1322" fmla="*/ 4333081 h 4870450"/>
              <a:gd name="connsiteX1323" fmla="*/ 2768827 w 3446462"/>
              <a:gd name="connsiteY1323" fmla="*/ 4326467 h 4870450"/>
              <a:gd name="connsiteX1324" fmla="*/ 2770414 w 3446462"/>
              <a:gd name="connsiteY1324" fmla="*/ 4319852 h 4870450"/>
              <a:gd name="connsiteX1325" fmla="*/ 2772002 w 3446462"/>
              <a:gd name="connsiteY1325" fmla="*/ 4313767 h 4870450"/>
              <a:gd name="connsiteX1326" fmla="*/ 2773816 w 3446462"/>
              <a:gd name="connsiteY1326" fmla="*/ 4308211 h 4870450"/>
              <a:gd name="connsiteX1327" fmla="*/ 2775630 w 3446462"/>
              <a:gd name="connsiteY1327" fmla="*/ 4303448 h 4870450"/>
              <a:gd name="connsiteX1328" fmla="*/ 2779485 w 3446462"/>
              <a:gd name="connsiteY1328" fmla="*/ 4294452 h 4870450"/>
              <a:gd name="connsiteX1329" fmla="*/ 2783794 w 3446462"/>
              <a:gd name="connsiteY1329" fmla="*/ 4285986 h 4870450"/>
              <a:gd name="connsiteX1330" fmla="*/ 2785835 w 3446462"/>
              <a:gd name="connsiteY1330" fmla="*/ 4282017 h 4870450"/>
              <a:gd name="connsiteX1331" fmla="*/ 2787877 w 3446462"/>
              <a:gd name="connsiteY1331" fmla="*/ 4277784 h 4870450"/>
              <a:gd name="connsiteX1332" fmla="*/ 2789918 w 3446462"/>
              <a:gd name="connsiteY1332" fmla="*/ 4273021 h 4870450"/>
              <a:gd name="connsiteX1333" fmla="*/ 2791959 w 3446462"/>
              <a:gd name="connsiteY1333" fmla="*/ 4267994 h 4870450"/>
              <a:gd name="connsiteX1334" fmla="*/ 2793773 w 3446462"/>
              <a:gd name="connsiteY1334" fmla="*/ 4262438 h 4870450"/>
              <a:gd name="connsiteX1335" fmla="*/ 2795814 w 3446462"/>
              <a:gd name="connsiteY1335" fmla="*/ 4256881 h 4870450"/>
              <a:gd name="connsiteX1336" fmla="*/ 2797402 w 3446462"/>
              <a:gd name="connsiteY1336" fmla="*/ 4250002 h 4870450"/>
              <a:gd name="connsiteX1337" fmla="*/ 2798762 w 3446462"/>
              <a:gd name="connsiteY1337" fmla="*/ 4242594 h 4870450"/>
              <a:gd name="connsiteX1338" fmla="*/ 2794907 w 3446462"/>
              <a:gd name="connsiteY1338" fmla="*/ 4246034 h 4870450"/>
              <a:gd name="connsiteX1339" fmla="*/ 2791052 w 3446462"/>
              <a:gd name="connsiteY1339" fmla="*/ 4249738 h 4870450"/>
              <a:gd name="connsiteX1340" fmla="*/ 2787650 w 3446462"/>
              <a:gd name="connsiteY1340" fmla="*/ 4253442 h 4870450"/>
              <a:gd name="connsiteX1341" fmla="*/ 2784475 w 3446462"/>
              <a:gd name="connsiteY1341" fmla="*/ 4257411 h 4870450"/>
              <a:gd name="connsiteX1342" fmla="*/ 2781073 w 3446462"/>
              <a:gd name="connsiteY1342" fmla="*/ 4261379 h 4870450"/>
              <a:gd name="connsiteX1343" fmla="*/ 2777898 w 3446462"/>
              <a:gd name="connsiteY1343" fmla="*/ 4265613 h 4870450"/>
              <a:gd name="connsiteX1344" fmla="*/ 2774496 w 3446462"/>
              <a:gd name="connsiteY1344" fmla="*/ 4270375 h 4870450"/>
              <a:gd name="connsiteX1345" fmla="*/ 2770868 w 3446462"/>
              <a:gd name="connsiteY1345" fmla="*/ 4275667 h 4870450"/>
              <a:gd name="connsiteX1346" fmla="*/ 2763837 w 3446462"/>
              <a:gd name="connsiteY1346" fmla="*/ 4286250 h 4870450"/>
              <a:gd name="connsiteX1347" fmla="*/ 2759982 w 3446462"/>
              <a:gd name="connsiteY1347" fmla="*/ 4292071 h 4870450"/>
              <a:gd name="connsiteX1348" fmla="*/ 2755673 w 3446462"/>
              <a:gd name="connsiteY1348" fmla="*/ 4297627 h 4870450"/>
              <a:gd name="connsiteX1349" fmla="*/ 2747962 w 3446462"/>
              <a:gd name="connsiteY1349" fmla="*/ 4306888 h 4870450"/>
              <a:gd name="connsiteX1350" fmla="*/ 2744560 w 3446462"/>
              <a:gd name="connsiteY1350" fmla="*/ 4311915 h 4870450"/>
              <a:gd name="connsiteX1351" fmla="*/ 2741159 w 3446462"/>
              <a:gd name="connsiteY1351" fmla="*/ 4316148 h 4870450"/>
              <a:gd name="connsiteX1352" fmla="*/ 2738664 w 3446462"/>
              <a:gd name="connsiteY1352" fmla="*/ 4320117 h 4870450"/>
              <a:gd name="connsiteX1353" fmla="*/ 2736169 w 3446462"/>
              <a:gd name="connsiteY1353" fmla="*/ 4324086 h 4870450"/>
              <a:gd name="connsiteX1354" fmla="*/ 2732087 w 3446462"/>
              <a:gd name="connsiteY1354" fmla="*/ 4332552 h 4870450"/>
              <a:gd name="connsiteX1355" fmla="*/ 2727778 w 3446462"/>
              <a:gd name="connsiteY1355" fmla="*/ 4342077 h 4870450"/>
              <a:gd name="connsiteX1356" fmla="*/ 2725284 w 3446462"/>
              <a:gd name="connsiteY1356" fmla="*/ 4347369 h 4870450"/>
              <a:gd name="connsiteX1357" fmla="*/ 2722335 w 3446462"/>
              <a:gd name="connsiteY1357" fmla="*/ 4352661 h 4870450"/>
              <a:gd name="connsiteX1358" fmla="*/ 2719160 w 3446462"/>
              <a:gd name="connsiteY1358" fmla="*/ 4358217 h 4870450"/>
              <a:gd name="connsiteX1359" fmla="*/ 2715759 w 3446462"/>
              <a:gd name="connsiteY1359" fmla="*/ 4363509 h 4870450"/>
              <a:gd name="connsiteX1360" fmla="*/ 2712130 w 3446462"/>
              <a:gd name="connsiteY1360" fmla="*/ 4369065 h 4870450"/>
              <a:gd name="connsiteX1361" fmla="*/ 2708728 w 3446462"/>
              <a:gd name="connsiteY1361" fmla="*/ 4374621 h 4870450"/>
              <a:gd name="connsiteX1362" fmla="*/ 2704646 w 3446462"/>
              <a:gd name="connsiteY1362" fmla="*/ 4380177 h 4870450"/>
              <a:gd name="connsiteX1363" fmla="*/ 2700791 w 3446462"/>
              <a:gd name="connsiteY1363" fmla="*/ 4385469 h 4870450"/>
              <a:gd name="connsiteX1364" fmla="*/ 2692400 w 3446462"/>
              <a:gd name="connsiteY1364" fmla="*/ 4396581 h 4870450"/>
              <a:gd name="connsiteX1365" fmla="*/ 2683782 w 3446462"/>
              <a:gd name="connsiteY1365" fmla="*/ 4407429 h 4870450"/>
              <a:gd name="connsiteX1366" fmla="*/ 2674937 w 3446462"/>
              <a:gd name="connsiteY1366" fmla="*/ 4418013 h 4870450"/>
              <a:gd name="connsiteX1367" fmla="*/ 2665866 w 3446462"/>
              <a:gd name="connsiteY1367" fmla="*/ 4428861 h 4870450"/>
              <a:gd name="connsiteX1368" fmla="*/ 2648177 w 3446462"/>
              <a:gd name="connsiteY1368" fmla="*/ 4449234 h 4870450"/>
              <a:gd name="connsiteX1369" fmla="*/ 2632302 w 3446462"/>
              <a:gd name="connsiteY1369" fmla="*/ 4468548 h 4870450"/>
              <a:gd name="connsiteX1370" fmla="*/ 2625271 w 3446462"/>
              <a:gd name="connsiteY1370" fmla="*/ 4477809 h 4870450"/>
              <a:gd name="connsiteX1371" fmla="*/ 2618921 w 3446462"/>
              <a:gd name="connsiteY1371" fmla="*/ 4486275 h 4870450"/>
              <a:gd name="connsiteX1372" fmla="*/ 2616200 w 3446462"/>
              <a:gd name="connsiteY1372" fmla="*/ 4490509 h 4870450"/>
              <a:gd name="connsiteX1373" fmla="*/ 2613705 w 3446462"/>
              <a:gd name="connsiteY1373" fmla="*/ 4494742 h 4870450"/>
              <a:gd name="connsiteX1374" fmla="*/ 2611210 w 3446462"/>
              <a:gd name="connsiteY1374" fmla="*/ 4498711 h 4870450"/>
              <a:gd name="connsiteX1375" fmla="*/ 2609396 w 3446462"/>
              <a:gd name="connsiteY1375" fmla="*/ 4502415 h 4870450"/>
              <a:gd name="connsiteX1376" fmla="*/ 2605768 w 3446462"/>
              <a:gd name="connsiteY1376" fmla="*/ 4510881 h 4870450"/>
              <a:gd name="connsiteX1377" fmla="*/ 2603500 w 3446462"/>
              <a:gd name="connsiteY1377" fmla="*/ 4516702 h 4870450"/>
              <a:gd name="connsiteX1378" fmla="*/ 2602366 w 3446462"/>
              <a:gd name="connsiteY1378" fmla="*/ 4520671 h 4870450"/>
              <a:gd name="connsiteX1379" fmla="*/ 2601005 w 3446462"/>
              <a:gd name="connsiteY1379" fmla="*/ 4523317 h 4870450"/>
              <a:gd name="connsiteX1380" fmla="*/ 2600325 w 3446462"/>
              <a:gd name="connsiteY1380" fmla="*/ 4524375 h 4870450"/>
              <a:gd name="connsiteX1381" fmla="*/ 2599191 w 3446462"/>
              <a:gd name="connsiteY1381" fmla="*/ 4525434 h 4870450"/>
              <a:gd name="connsiteX1382" fmla="*/ 2597603 w 3446462"/>
              <a:gd name="connsiteY1382" fmla="*/ 4526756 h 4870450"/>
              <a:gd name="connsiteX1383" fmla="*/ 2595789 w 3446462"/>
              <a:gd name="connsiteY1383" fmla="*/ 4528079 h 4870450"/>
              <a:gd name="connsiteX1384" fmla="*/ 2590346 w 3446462"/>
              <a:gd name="connsiteY1384" fmla="*/ 4531254 h 4870450"/>
              <a:gd name="connsiteX1385" fmla="*/ 2582182 w 3446462"/>
              <a:gd name="connsiteY1385" fmla="*/ 4536281 h 4870450"/>
              <a:gd name="connsiteX1386" fmla="*/ 2550432 w 3446462"/>
              <a:gd name="connsiteY1386" fmla="*/ 4556654 h 4870450"/>
              <a:gd name="connsiteX1387" fmla="*/ 2547257 w 3446462"/>
              <a:gd name="connsiteY1387" fmla="*/ 4558506 h 4870450"/>
              <a:gd name="connsiteX1388" fmla="*/ 2543855 w 3446462"/>
              <a:gd name="connsiteY1388" fmla="*/ 4559829 h 4870450"/>
              <a:gd name="connsiteX1389" fmla="*/ 2540227 w 3446462"/>
              <a:gd name="connsiteY1389" fmla="*/ 4561417 h 4870450"/>
              <a:gd name="connsiteX1390" fmla="*/ 2536598 w 3446462"/>
              <a:gd name="connsiteY1390" fmla="*/ 4562475 h 4870450"/>
              <a:gd name="connsiteX1391" fmla="*/ 2532743 w 3446462"/>
              <a:gd name="connsiteY1391" fmla="*/ 4563269 h 4870450"/>
              <a:gd name="connsiteX1392" fmla="*/ 2528434 w 3446462"/>
              <a:gd name="connsiteY1392" fmla="*/ 4564327 h 4870450"/>
              <a:gd name="connsiteX1393" fmla="*/ 2524352 w 3446462"/>
              <a:gd name="connsiteY1393" fmla="*/ 4564856 h 4870450"/>
              <a:gd name="connsiteX1394" fmla="*/ 2520043 w 3446462"/>
              <a:gd name="connsiteY1394" fmla="*/ 4565121 h 4870450"/>
              <a:gd name="connsiteX1395" fmla="*/ 2510971 w 3446462"/>
              <a:gd name="connsiteY1395" fmla="*/ 4565650 h 4870450"/>
              <a:gd name="connsiteX1396" fmla="*/ 2501446 w 3446462"/>
              <a:gd name="connsiteY1396" fmla="*/ 4565386 h 4870450"/>
              <a:gd name="connsiteX1397" fmla="*/ 2491468 w 3446462"/>
              <a:gd name="connsiteY1397" fmla="*/ 4564856 h 4870450"/>
              <a:gd name="connsiteX1398" fmla="*/ 2481716 w 3446462"/>
              <a:gd name="connsiteY1398" fmla="*/ 4563269 h 4870450"/>
              <a:gd name="connsiteX1399" fmla="*/ 2471737 w 3446462"/>
              <a:gd name="connsiteY1399" fmla="*/ 4561681 h 4870450"/>
              <a:gd name="connsiteX1400" fmla="*/ 2461985 w 3446462"/>
              <a:gd name="connsiteY1400" fmla="*/ 4559565 h 4870450"/>
              <a:gd name="connsiteX1401" fmla="*/ 2452234 w 3446462"/>
              <a:gd name="connsiteY1401" fmla="*/ 4556919 h 4870450"/>
              <a:gd name="connsiteX1402" fmla="*/ 2442935 w 3446462"/>
              <a:gd name="connsiteY1402" fmla="*/ 4554273 h 4870450"/>
              <a:gd name="connsiteX1403" fmla="*/ 2433864 w 3446462"/>
              <a:gd name="connsiteY1403" fmla="*/ 4551098 h 4870450"/>
              <a:gd name="connsiteX1404" fmla="*/ 2425700 w 3446462"/>
              <a:gd name="connsiteY1404" fmla="*/ 4547659 h 4870450"/>
              <a:gd name="connsiteX1405" fmla="*/ 2418216 w 3446462"/>
              <a:gd name="connsiteY1405" fmla="*/ 4544219 h 4870450"/>
              <a:gd name="connsiteX1406" fmla="*/ 2411185 w 3446462"/>
              <a:gd name="connsiteY1406" fmla="*/ 4540515 h 4870450"/>
              <a:gd name="connsiteX1407" fmla="*/ 2352221 w 3446462"/>
              <a:gd name="connsiteY1407" fmla="*/ 4493684 h 4870450"/>
              <a:gd name="connsiteX1408" fmla="*/ 2348366 w 3446462"/>
              <a:gd name="connsiteY1408" fmla="*/ 4497123 h 4870450"/>
              <a:gd name="connsiteX1409" fmla="*/ 2344057 w 3446462"/>
              <a:gd name="connsiteY1409" fmla="*/ 4501092 h 4870450"/>
              <a:gd name="connsiteX1410" fmla="*/ 2339748 w 3446462"/>
              <a:gd name="connsiteY1410" fmla="*/ 4506119 h 4870450"/>
              <a:gd name="connsiteX1411" fmla="*/ 2335439 w 3446462"/>
              <a:gd name="connsiteY1411" fmla="*/ 4511146 h 4870450"/>
              <a:gd name="connsiteX1412" fmla="*/ 2330677 w 3446462"/>
              <a:gd name="connsiteY1412" fmla="*/ 4516967 h 4870450"/>
              <a:gd name="connsiteX1413" fmla="*/ 2326141 w 3446462"/>
              <a:gd name="connsiteY1413" fmla="*/ 4523052 h 4870450"/>
              <a:gd name="connsiteX1414" fmla="*/ 2321378 w 3446462"/>
              <a:gd name="connsiteY1414" fmla="*/ 4529931 h 4870450"/>
              <a:gd name="connsiteX1415" fmla="*/ 2316616 w 3446462"/>
              <a:gd name="connsiteY1415" fmla="*/ 4536811 h 4870450"/>
              <a:gd name="connsiteX1416" fmla="*/ 2306638 w 3446462"/>
              <a:gd name="connsiteY1416" fmla="*/ 4551627 h 4870450"/>
              <a:gd name="connsiteX1417" fmla="*/ 2296432 w 3446462"/>
              <a:gd name="connsiteY1417" fmla="*/ 4567767 h 4870450"/>
              <a:gd name="connsiteX1418" fmla="*/ 2286227 w 3446462"/>
              <a:gd name="connsiteY1418" fmla="*/ 4584965 h 4870450"/>
              <a:gd name="connsiteX1419" fmla="*/ 2275794 w 3446462"/>
              <a:gd name="connsiteY1419" fmla="*/ 4602163 h 4870450"/>
              <a:gd name="connsiteX1420" fmla="*/ 2265363 w 3446462"/>
              <a:gd name="connsiteY1420" fmla="*/ 4620154 h 4870450"/>
              <a:gd name="connsiteX1421" fmla="*/ 2254703 w 3446462"/>
              <a:gd name="connsiteY1421" fmla="*/ 4638146 h 4870450"/>
              <a:gd name="connsiteX1422" fmla="*/ 2244044 w 3446462"/>
              <a:gd name="connsiteY1422" fmla="*/ 4655873 h 4870450"/>
              <a:gd name="connsiteX1423" fmla="*/ 2233839 w 3446462"/>
              <a:gd name="connsiteY1423" fmla="*/ 4672806 h 4870450"/>
              <a:gd name="connsiteX1424" fmla="*/ 2223407 w 3446462"/>
              <a:gd name="connsiteY1424" fmla="*/ 4689740 h 4870450"/>
              <a:gd name="connsiteX1425" fmla="*/ 2213202 w 3446462"/>
              <a:gd name="connsiteY1425" fmla="*/ 4704821 h 4870450"/>
              <a:gd name="connsiteX1426" fmla="*/ 2208212 w 3446462"/>
              <a:gd name="connsiteY1426" fmla="*/ 4712229 h 4870450"/>
              <a:gd name="connsiteX1427" fmla="*/ 2203450 w 3446462"/>
              <a:gd name="connsiteY1427" fmla="*/ 4719109 h 4870450"/>
              <a:gd name="connsiteX1428" fmla="*/ 2198688 w 3446462"/>
              <a:gd name="connsiteY1428" fmla="*/ 4725988 h 4870450"/>
              <a:gd name="connsiteX1429" fmla="*/ 2193925 w 3446462"/>
              <a:gd name="connsiteY1429" fmla="*/ 4732073 h 4870450"/>
              <a:gd name="connsiteX1430" fmla="*/ 2192338 w 3446462"/>
              <a:gd name="connsiteY1430" fmla="*/ 4733661 h 4870450"/>
              <a:gd name="connsiteX1431" fmla="*/ 2190977 w 3446462"/>
              <a:gd name="connsiteY1431" fmla="*/ 4735513 h 4870450"/>
              <a:gd name="connsiteX1432" fmla="*/ 2146527 w 3446462"/>
              <a:gd name="connsiteY1432" fmla="*/ 4792927 h 4870450"/>
              <a:gd name="connsiteX1433" fmla="*/ 2140857 w 3446462"/>
              <a:gd name="connsiteY1433" fmla="*/ 4799542 h 4870450"/>
              <a:gd name="connsiteX1434" fmla="*/ 2135868 w 3446462"/>
              <a:gd name="connsiteY1434" fmla="*/ 4805098 h 4870450"/>
              <a:gd name="connsiteX1435" fmla="*/ 2131105 w 3446462"/>
              <a:gd name="connsiteY1435" fmla="*/ 4809861 h 4870450"/>
              <a:gd name="connsiteX1436" fmla="*/ 2126796 w 3446462"/>
              <a:gd name="connsiteY1436" fmla="*/ 4813829 h 4870450"/>
              <a:gd name="connsiteX1437" fmla="*/ 2122034 w 3446462"/>
              <a:gd name="connsiteY1437" fmla="*/ 4817534 h 4870450"/>
              <a:gd name="connsiteX1438" fmla="*/ 2117045 w 3446462"/>
              <a:gd name="connsiteY1438" fmla="*/ 4821502 h 4870450"/>
              <a:gd name="connsiteX1439" fmla="*/ 2111148 w 3446462"/>
              <a:gd name="connsiteY1439" fmla="*/ 4825736 h 4870450"/>
              <a:gd name="connsiteX1440" fmla="*/ 2104571 w 3446462"/>
              <a:gd name="connsiteY1440" fmla="*/ 4830763 h 4870450"/>
              <a:gd name="connsiteX1441" fmla="*/ 2097314 w 3446462"/>
              <a:gd name="connsiteY1441" fmla="*/ 4836319 h 4870450"/>
              <a:gd name="connsiteX1442" fmla="*/ 2090284 w 3446462"/>
              <a:gd name="connsiteY1442" fmla="*/ 4841611 h 4870450"/>
              <a:gd name="connsiteX1443" fmla="*/ 2083480 w 3446462"/>
              <a:gd name="connsiteY1443" fmla="*/ 4846373 h 4870450"/>
              <a:gd name="connsiteX1444" fmla="*/ 2076677 w 3446462"/>
              <a:gd name="connsiteY1444" fmla="*/ 4850606 h 4870450"/>
              <a:gd name="connsiteX1445" fmla="*/ 2070327 w 3446462"/>
              <a:gd name="connsiteY1445" fmla="*/ 4854311 h 4870450"/>
              <a:gd name="connsiteX1446" fmla="*/ 2063750 w 3446462"/>
              <a:gd name="connsiteY1446" fmla="*/ 4857750 h 4870450"/>
              <a:gd name="connsiteX1447" fmla="*/ 2057627 w 3446462"/>
              <a:gd name="connsiteY1447" fmla="*/ 4860661 h 4870450"/>
              <a:gd name="connsiteX1448" fmla="*/ 2051503 w 3446462"/>
              <a:gd name="connsiteY1448" fmla="*/ 4863571 h 4870450"/>
              <a:gd name="connsiteX1449" fmla="*/ 2045607 w 3446462"/>
              <a:gd name="connsiteY1449" fmla="*/ 4865688 h 4870450"/>
              <a:gd name="connsiteX1450" fmla="*/ 2039711 w 3446462"/>
              <a:gd name="connsiteY1450" fmla="*/ 4867011 h 4870450"/>
              <a:gd name="connsiteX1451" fmla="*/ 2033814 w 3446462"/>
              <a:gd name="connsiteY1451" fmla="*/ 4868598 h 4870450"/>
              <a:gd name="connsiteX1452" fmla="*/ 2028145 w 3446462"/>
              <a:gd name="connsiteY1452" fmla="*/ 4869656 h 4870450"/>
              <a:gd name="connsiteX1453" fmla="*/ 2022475 w 3446462"/>
              <a:gd name="connsiteY1453" fmla="*/ 4870186 h 4870450"/>
              <a:gd name="connsiteX1454" fmla="*/ 2016805 w 3446462"/>
              <a:gd name="connsiteY1454" fmla="*/ 4870450 h 4870450"/>
              <a:gd name="connsiteX1455" fmla="*/ 2011136 w 3446462"/>
              <a:gd name="connsiteY1455" fmla="*/ 4870450 h 4870450"/>
              <a:gd name="connsiteX1456" fmla="*/ 2005693 w 3446462"/>
              <a:gd name="connsiteY1456" fmla="*/ 4869921 h 4870450"/>
              <a:gd name="connsiteX1457" fmla="*/ 2000023 w 3446462"/>
              <a:gd name="connsiteY1457" fmla="*/ 4869127 h 4870450"/>
              <a:gd name="connsiteX1458" fmla="*/ 1994807 w 3446462"/>
              <a:gd name="connsiteY1458" fmla="*/ 4868069 h 4870450"/>
              <a:gd name="connsiteX1459" fmla="*/ 1989138 w 3446462"/>
              <a:gd name="connsiteY1459" fmla="*/ 4866746 h 4870450"/>
              <a:gd name="connsiteX1460" fmla="*/ 1983695 w 3446462"/>
              <a:gd name="connsiteY1460" fmla="*/ 4865159 h 4870450"/>
              <a:gd name="connsiteX1461" fmla="*/ 1978025 w 3446462"/>
              <a:gd name="connsiteY1461" fmla="*/ 4863042 h 4870450"/>
              <a:gd name="connsiteX1462" fmla="*/ 1972355 w 3446462"/>
              <a:gd name="connsiteY1462" fmla="*/ 4860925 h 4870450"/>
              <a:gd name="connsiteX1463" fmla="*/ 1966459 w 3446462"/>
              <a:gd name="connsiteY1463" fmla="*/ 4858544 h 4870450"/>
              <a:gd name="connsiteX1464" fmla="*/ 1960789 w 3446462"/>
              <a:gd name="connsiteY1464" fmla="*/ 4855898 h 4870450"/>
              <a:gd name="connsiteX1465" fmla="*/ 1948770 w 3446462"/>
              <a:gd name="connsiteY1465" fmla="*/ 4849813 h 4870450"/>
              <a:gd name="connsiteX1466" fmla="*/ 1936523 w 3446462"/>
              <a:gd name="connsiteY1466" fmla="*/ 4842669 h 4870450"/>
              <a:gd name="connsiteX1467" fmla="*/ 1923370 w 3446462"/>
              <a:gd name="connsiteY1467" fmla="*/ 4834731 h 4870450"/>
              <a:gd name="connsiteX1468" fmla="*/ 1909762 w 3446462"/>
              <a:gd name="connsiteY1468" fmla="*/ 4826265 h 4870450"/>
              <a:gd name="connsiteX1469" fmla="*/ 1904093 w 3446462"/>
              <a:gd name="connsiteY1469" fmla="*/ 4823090 h 4870450"/>
              <a:gd name="connsiteX1470" fmla="*/ 1896609 w 3446462"/>
              <a:gd name="connsiteY1470" fmla="*/ 4818063 h 4870450"/>
              <a:gd name="connsiteX1471" fmla="*/ 1890259 w 3446462"/>
              <a:gd name="connsiteY1471" fmla="*/ 4813565 h 4870450"/>
              <a:gd name="connsiteX1472" fmla="*/ 1884589 w 3446462"/>
              <a:gd name="connsiteY1472" fmla="*/ 4809331 h 4870450"/>
              <a:gd name="connsiteX1473" fmla="*/ 1879146 w 3446462"/>
              <a:gd name="connsiteY1473" fmla="*/ 4805627 h 4870450"/>
              <a:gd name="connsiteX1474" fmla="*/ 1876425 w 3446462"/>
              <a:gd name="connsiteY1474" fmla="*/ 4804040 h 4870450"/>
              <a:gd name="connsiteX1475" fmla="*/ 1873477 w 3446462"/>
              <a:gd name="connsiteY1475" fmla="*/ 4803246 h 4870450"/>
              <a:gd name="connsiteX1476" fmla="*/ 1870755 w 3446462"/>
              <a:gd name="connsiteY1476" fmla="*/ 4802188 h 4870450"/>
              <a:gd name="connsiteX1477" fmla="*/ 1867580 w 3446462"/>
              <a:gd name="connsiteY1477" fmla="*/ 4801923 h 4870450"/>
              <a:gd name="connsiteX1478" fmla="*/ 1864405 w 3446462"/>
              <a:gd name="connsiteY1478" fmla="*/ 4801923 h 4870450"/>
              <a:gd name="connsiteX1479" fmla="*/ 1860777 w 3446462"/>
              <a:gd name="connsiteY1479" fmla="*/ 4802452 h 4870450"/>
              <a:gd name="connsiteX1480" fmla="*/ 1857148 w 3446462"/>
              <a:gd name="connsiteY1480" fmla="*/ 4803511 h 4870450"/>
              <a:gd name="connsiteX1481" fmla="*/ 1852839 w 3446462"/>
              <a:gd name="connsiteY1481" fmla="*/ 4805098 h 4870450"/>
              <a:gd name="connsiteX1482" fmla="*/ 1842634 w 3446462"/>
              <a:gd name="connsiteY1482" fmla="*/ 4809596 h 4870450"/>
              <a:gd name="connsiteX1483" fmla="*/ 1833336 w 3446462"/>
              <a:gd name="connsiteY1483" fmla="*/ 4813829 h 4870450"/>
              <a:gd name="connsiteX1484" fmla="*/ 1824491 w 3446462"/>
              <a:gd name="connsiteY1484" fmla="*/ 4818327 h 4870450"/>
              <a:gd name="connsiteX1485" fmla="*/ 1815873 w 3446462"/>
              <a:gd name="connsiteY1485" fmla="*/ 4822561 h 4870450"/>
              <a:gd name="connsiteX1486" fmla="*/ 1807482 w 3446462"/>
              <a:gd name="connsiteY1486" fmla="*/ 4826529 h 4870450"/>
              <a:gd name="connsiteX1487" fmla="*/ 1799091 w 3446462"/>
              <a:gd name="connsiteY1487" fmla="*/ 4830234 h 4870450"/>
              <a:gd name="connsiteX1488" fmla="*/ 1794555 w 3446462"/>
              <a:gd name="connsiteY1488" fmla="*/ 4831821 h 4870450"/>
              <a:gd name="connsiteX1489" fmla="*/ 1790246 w 3446462"/>
              <a:gd name="connsiteY1489" fmla="*/ 4832879 h 4870450"/>
              <a:gd name="connsiteX1490" fmla="*/ 1785711 w 3446462"/>
              <a:gd name="connsiteY1490" fmla="*/ 4834202 h 4870450"/>
              <a:gd name="connsiteX1491" fmla="*/ 1781402 w 3446462"/>
              <a:gd name="connsiteY1491" fmla="*/ 4835261 h 4870450"/>
              <a:gd name="connsiteX1492" fmla="*/ 1776639 w 3446462"/>
              <a:gd name="connsiteY1492" fmla="*/ 4835790 h 4870450"/>
              <a:gd name="connsiteX1493" fmla="*/ 1771877 w 3446462"/>
              <a:gd name="connsiteY1493" fmla="*/ 4836054 h 4870450"/>
              <a:gd name="connsiteX1494" fmla="*/ 1766888 w 3446462"/>
              <a:gd name="connsiteY1494" fmla="*/ 4836054 h 4870450"/>
              <a:gd name="connsiteX1495" fmla="*/ 1762125 w 3446462"/>
              <a:gd name="connsiteY1495" fmla="*/ 4836054 h 4870450"/>
              <a:gd name="connsiteX1496" fmla="*/ 1756682 w 3446462"/>
              <a:gd name="connsiteY1496" fmla="*/ 4835525 h 4870450"/>
              <a:gd name="connsiteX1497" fmla="*/ 1751239 w 3446462"/>
              <a:gd name="connsiteY1497" fmla="*/ 4834467 h 4870450"/>
              <a:gd name="connsiteX1498" fmla="*/ 1745570 w 3446462"/>
              <a:gd name="connsiteY1498" fmla="*/ 4833409 h 4870450"/>
              <a:gd name="connsiteX1499" fmla="*/ 1739446 w 3446462"/>
              <a:gd name="connsiteY1499" fmla="*/ 4831821 h 4870450"/>
              <a:gd name="connsiteX1500" fmla="*/ 1733323 w 3446462"/>
              <a:gd name="connsiteY1500" fmla="*/ 4829704 h 4870450"/>
              <a:gd name="connsiteX1501" fmla="*/ 1726973 w 3446462"/>
              <a:gd name="connsiteY1501" fmla="*/ 4827323 h 4870450"/>
              <a:gd name="connsiteX1502" fmla="*/ 1720170 w 3446462"/>
              <a:gd name="connsiteY1502" fmla="*/ 4824413 h 4870450"/>
              <a:gd name="connsiteX1503" fmla="*/ 1713139 w 3446462"/>
              <a:gd name="connsiteY1503" fmla="*/ 4821238 h 4870450"/>
              <a:gd name="connsiteX1504" fmla="*/ 1705655 w 3446462"/>
              <a:gd name="connsiteY1504" fmla="*/ 4817269 h 4870450"/>
              <a:gd name="connsiteX1505" fmla="*/ 1697718 w 3446462"/>
              <a:gd name="connsiteY1505" fmla="*/ 4813036 h 4870450"/>
              <a:gd name="connsiteX1506" fmla="*/ 1689554 w 3446462"/>
              <a:gd name="connsiteY1506" fmla="*/ 4808009 h 4870450"/>
              <a:gd name="connsiteX1507" fmla="*/ 1681162 w 3446462"/>
              <a:gd name="connsiteY1507" fmla="*/ 4802452 h 4870450"/>
              <a:gd name="connsiteX1508" fmla="*/ 1657123 w 3446462"/>
              <a:gd name="connsiteY1508" fmla="*/ 4787371 h 4870450"/>
              <a:gd name="connsiteX1509" fmla="*/ 1653495 w 3446462"/>
              <a:gd name="connsiteY1509" fmla="*/ 4785254 h 4870450"/>
              <a:gd name="connsiteX1510" fmla="*/ 1651227 w 3446462"/>
              <a:gd name="connsiteY1510" fmla="*/ 4783931 h 4870450"/>
              <a:gd name="connsiteX1511" fmla="*/ 1648959 w 3446462"/>
              <a:gd name="connsiteY1511" fmla="*/ 4782873 h 4870450"/>
              <a:gd name="connsiteX1512" fmla="*/ 1644423 w 3446462"/>
              <a:gd name="connsiteY1512" fmla="*/ 4780756 h 4870450"/>
              <a:gd name="connsiteX1513" fmla="*/ 1626054 w 3446462"/>
              <a:gd name="connsiteY1513" fmla="*/ 4758796 h 4870450"/>
              <a:gd name="connsiteX1514" fmla="*/ 1624920 w 3446462"/>
              <a:gd name="connsiteY1514" fmla="*/ 4756415 h 4870450"/>
              <a:gd name="connsiteX1515" fmla="*/ 1623786 w 3446462"/>
              <a:gd name="connsiteY1515" fmla="*/ 4753769 h 4870450"/>
              <a:gd name="connsiteX1516" fmla="*/ 1620837 w 3446462"/>
              <a:gd name="connsiteY1516" fmla="*/ 4749800 h 4870450"/>
              <a:gd name="connsiteX1517" fmla="*/ 1618116 w 3446462"/>
              <a:gd name="connsiteY1517" fmla="*/ 4746361 h 4870450"/>
              <a:gd name="connsiteX1518" fmla="*/ 1614941 w 3446462"/>
              <a:gd name="connsiteY1518" fmla="*/ 4743186 h 4870450"/>
              <a:gd name="connsiteX1519" fmla="*/ 1611766 w 3446462"/>
              <a:gd name="connsiteY1519" fmla="*/ 4740804 h 4870450"/>
              <a:gd name="connsiteX1520" fmla="*/ 1608364 w 3446462"/>
              <a:gd name="connsiteY1520" fmla="*/ 4738423 h 4870450"/>
              <a:gd name="connsiteX1521" fmla="*/ 1604963 w 3446462"/>
              <a:gd name="connsiteY1521" fmla="*/ 4736836 h 4870450"/>
              <a:gd name="connsiteX1522" fmla="*/ 1601334 w 3446462"/>
              <a:gd name="connsiteY1522" fmla="*/ 4735513 h 4870450"/>
              <a:gd name="connsiteX1523" fmla="*/ 1597932 w 3446462"/>
              <a:gd name="connsiteY1523" fmla="*/ 4734719 h 4870450"/>
              <a:gd name="connsiteX1524" fmla="*/ 1594304 w 3446462"/>
              <a:gd name="connsiteY1524" fmla="*/ 4734190 h 4870450"/>
              <a:gd name="connsiteX1525" fmla="*/ 1590448 w 3446462"/>
              <a:gd name="connsiteY1525" fmla="*/ 4734190 h 4870450"/>
              <a:gd name="connsiteX1526" fmla="*/ 1587046 w 3446462"/>
              <a:gd name="connsiteY1526" fmla="*/ 4734190 h 4870450"/>
              <a:gd name="connsiteX1527" fmla="*/ 1583191 w 3446462"/>
              <a:gd name="connsiteY1527" fmla="*/ 4734719 h 4870450"/>
              <a:gd name="connsiteX1528" fmla="*/ 1579562 w 3446462"/>
              <a:gd name="connsiteY1528" fmla="*/ 4735513 h 4870450"/>
              <a:gd name="connsiteX1529" fmla="*/ 1575934 w 3446462"/>
              <a:gd name="connsiteY1529" fmla="*/ 4736571 h 4870450"/>
              <a:gd name="connsiteX1530" fmla="*/ 1572532 w 3446462"/>
              <a:gd name="connsiteY1530" fmla="*/ 4737629 h 4870450"/>
              <a:gd name="connsiteX1531" fmla="*/ 1568904 w 3446462"/>
              <a:gd name="connsiteY1531" fmla="*/ 4739217 h 4870450"/>
              <a:gd name="connsiteX1532" fmla="*/ 1561420 w 3446462"/>
              <a:gd name="connsiteY1532" fmla="*/ 4742656 h 4870450"/>
              <a:gd name="connsiteX1533" fmla="*/ 1553936 w 3446462"/>
              <a:gd name="connsiteY1533" fmla="*/ 4745567 h 4870450"/>
              <a:gd name="connsiteX1534" fmla="*/ 1546452 w 3446462"/>
              <a:gd name="connsiteY1534" fmla="*/ 4747948 h 4870450"/>
              <a:gd name="connsiteX1535" fmla="*/ 1539421 w 3446462"/>
              <a:gd name="connsiteY1535" fmla="*/ 4749800 h 4870450"/>
              <a:gd name="connsiteX1536" fmla="*/ 1532391 w 3446462"/>
              <a:gd name="connsiteY1536" fmla="*/ 4751652 h 4870450"/>
              <a:gd name="connsiteX1537" fmla="*/ 1525361 w 3446462"/>
              <a:gd name="connsiteY1537" fmla="*/ 4752711 h 4870450"/>
              <a:gd name="connsiteX1538" fmla="*/ 1518330 w 3446462"/>
              <a:gd name="connsiteY1538" fmla="*/ 4753240 h 4870450"/>
              <a:gd name="connsiteX1539" fmla="*/ 1511527 w 3446462"/>
              <a:gd name="connsiteY1539" fmla="*/ 4753504 h 4870450"/>
              <a:gd name="connsiteX1540" fmla="*/ 1504723 w 3446462"/>
              <a:gd name="connsiteY1540" fmla="*/ 4753504 h 4870450"/>
              <a:gd name="connsiteX1541" fmla="*/ 1497693 w 3446462"/>
              <a:gd name="connsiteY1541" fmla="*/ 4752975 h 4870450"/>
              <a:gd name="connsiteX1542" fmla="*/ 1490889 w 3446462"/>
              <a:gd name="connsiteY1542" fmla="*/ 4751917 h 4870450"/>
              <a:gd name="connsiteX1543" fmla="*/ 1483632 w 3446462"/>
              <a:gd name="connsiteY1543" fmla="*/ 4750859 h 4870450"/>
              <a:gd name="connsiteX1544" fmla="*/ 1476602 w 3446462"/>
              <a:gd name="connsiteY1544" fmla="*/ 4749006 h 4870450"/>
              <a:gd name="connsiteX1545" fmla="*/ 1469345 w 3446462"/>
              <a:gd name="connsiteY1545" fmla="*/ 4747154 h 4870450"/>
              <a:gd name="connsiteX1546" fmla="*/ 1462088 w 3446462"/>
              <a:gd name="connsiteY1546" fmla="*/ 4744773 h 4870450"/>
              <a:gd name="connsiteX1547" fmla="*/ 1454830 w 3446462"/>
              <a:gd name="connsiteY1547" fmla="*/ 4741863 h 4870450"/>
              <a:gd name="connsiteX1548" fmla="*/ 1442584 w 3446462"/>
              <a:gd name="connsiteY1548" fmla="*/ 4737365 h 4870450"/>
              <a:gd name="connsiteX1549" fmla="*/ 1429657 w 3446462"/>
              <a:gd name="connsiteY1549" fmla="*/ 4732602 h 4870450"/>
              <a:gd name="connsiteX1550" fmla="*/ 1423080 w 3446462"/>
              <a:gd name="connsiteY1550" fmla="*/ 4730221 h 4870450"/>
              <a:gd name="connsiteX1551" fmla="*/ 1416504 w 3446462"/>
              <a:gd name="connsiteY1551" fmla="*/ 4727311 h 4870450"/>
              <a:gd name="connsiteX1552" fmla="*/ 1409927 w 3446462"/>
              <a:gd name="connsiteY1552" fmla="*/ 4724400 h 4870450"/>
              <a:gd name="connsiteX1553" fmla="*/ 1403350 w 3446462"/>
              <a:gd name="connsiteY1553" fmla="*/ 4721225 h 4870450"/>
              <a:gd name="connsiteX1554" fmla="*/ 1397000 w 3446462"/>
              <a:gd name="connsiteY1554" fmla="*/ 4717521 h 4870450"/>
              <a:gd name="connsiteX1555" fmla="*/ 1391104 w 3446462"/>
              <a:gd name="connsiteY1555" fmla="*/ 4714081 h 4870450"/>
              <a:gd name="connsiteX1556" fmla="*/ 1385207 w 3446462"/>
              <a:gd name="connsiteY1556" fmla="*/ 4710113 h 4870450"/>
              <a:gd name="connsiteX1557" fmla="*/ 1379991 w 3446462"/>
              <a:gd name="connsiteY1557" fmla="*/ 4705350 h 4870450"/>
              <a:gd name="connsiteX1558" fmla="*/ 1377496 w 3446462"/>
              <a:gd name="connsiteY1558" fmla="*/ 4702969 h 4870450"/>
              <a:gd name="connsiteX1559" fmla="*/ 1375002 w 3446462"/>
              <a:gd name="connsiteY1559" fmla="*/ 4700588 h 4870450"/>
              <a:gd name="connsiteX1560" fmla="*/ 1372734 w 3446462"/>
              <a:gd name="connsiteY1560" fmla="*/ 4697942 h 4870450"/>
              <a:gd name="connsiteX1561" fmla="*/ 1370693 w 3446462"/>
              <a:gd name="connsiteY1561" fmla="*/ 4695296 h 4870450"/>
              <a:gd name="connsiteX1562" fmla="*/ 1368652 w 3446462"/>
              <a:gd name="connsiteY1562" fmla="*/ 4692386 h 4870450"/>
              <a:gd name="connsiteX1563" fmla="*/ 1366837 w 3446462"/>
              <a:gd name="connsiteY1563" fmla="*/ 4689211 h 4870450"/>
              <a:gd name="connsiteX1564" fmla="*/ 1365250 w 3446462"/>
              <a:gd name="connsiteY1564" fmla="*/ 4686300 h 4870450"/>
              <a:gd name="connsiteX1565" fmla="*/ 1363662 w 3446462"/>
              <a:gd name="connsiteY1565" fmla="*/ 4683125 h 4870450"/>
              <a:gd name="connsiteX1566" fmla="*/ 1359127 w 3446462"/>
              <a:gd name="connsiteY1566" fmla="*/ 4684977 h 4870450"/>
              <a:gd name="connsiteX1567" fmla="*/ 1355272 w 3446462"/>
              <a:gd name="connsiteY1567" fmla="*/ 4686829 h 4870450"/>
              <a:gd name="connsiteX1568" fmla="*/ 1352096 w 3446462"/>
              <a:gd name="connsiteY1568" fmla="*/ 4688946 h 4870450"/>
              <a:gd name="connsiteX1569" fmla="*/ 1349148 w 3446462"/>
              <a:gd name="connsiteY1569" fmla="*/ 4691063 h 4870450"/>
              <a:gd name="connsiteX1570" fmla="*/ 1346880 w 3446462"/>
              <a:gd name="connsiteY1570" fmla="*/ 4693709 h 4870450"/>
              <a:gd name="connsiteX1571" fmla="*/ 1344386 w 3446462"/>
              <a:gd name="connsiteY1571" fmla="*/ 4696354 h 4870450"/>
              <a:gd name="connsiteX1572" fmla="*/ 1342345 w 3446462"/>
              <a:gd name="connsiteY1572" fmla="*/ 4699265 h 4870450"/>
              <a:gd name="connsiteX1573" fmla="*/ 1340077 w 3446462"/>
              <a:gd name="connsiteY1573" fmla="*/ 4702704 h 4870450"/>
              <a:gd name="connsiteX1574" fmla="*/ 1334634 w 3446462"/>
              <a:gd name="connsiteY1574" fmla="*/ 4710906 h 4870450"/>
              <a:gd name="connsiteX1575" fmla="*/ 1327377 w 3446462"/>
              <a:gd name="connsiteY1575" fmla="*/ 4721225 h 4870450"/>
              <a:gd name="connsiteX1576" fmla="*/ 1322614 w 3446462"/>
              <a:gd name="connsiteY1576" fmla="*/ 4727311 h 4870450"/>
              <a:gd name="connsiteX1577" fmla="*/ 1316945 w 3446462"/>
              <a:gd name="connsiteY1577" fmla="*/ 4734190 h 4870450"/>
              <a:gd name="connsiteX1578" fmla="*/ 1310368 w 3446462"/>
              <a:gd name="connsiteY1578" fmla="*/ 4741598 h 4870450"/>
              <a:gd name="connsiteX1579" fmla="*/ 1302657 w 3446462"/>
              <a:gd name="connsiteY1579" fmla="*/ 4749536 h 4870450"/>
              <a:gd name="connsiteX1580" fmla="*/ 1297214 w 3446462"/>
              <a:gd name="connsiteY1580" fmla="*/ 4755621 h 4870450"/>
              <a:gd name="connsiteX1581" fmla="*/ 1291545 w 3446462"/>
              <a:gd name="connsiteY1581" fmla="*/ 4761971 h 4870450"/>
              <a:gd name="connsiteX1582" fmla="*/ 1285875 w 3446462"/>
              <a:gd name="connsiteY1582" fmla="*/ 4769115 h 4870450"/>
              <a:gd name="connsiteX1583" fmla="*/ 1279979 w 3446462"/>
              <a:gd name="connsiteY1583" fmla="*/ 4775994 h 4870450"/>
              <a:gd name="connsiteX1584" fmla="*/ 1273855 w 3446462"/>
              <a:gd name="connsiteY1584" fmla="*/ 4783667 h 4870450"/>
              <a:gd name="connsiteX1585" fmla="*/ 1267732 w 3446462"/>
              <a:gd name="connsiteY1585" fmla="*/ 4791075 h 4870450"/>
              <a:gd name="connsiteX1586" fmla="*/ 1261382 w 3446462"/>
              <a:gd name="connsiteY1586" fmla="*/ 4798484 h 4870450"/>
              <a:gd name="connsiteX1587" fmla="*/ 1255032 w 3446462"/>
              <a:gd name="connsiteY1587" fmla="*/ 4805627 h 4870450"/>
              <a:gd name="connsiteX1588" fmla="*/ 1248455 w 3446462"/>
              <a:gd name="connsiteY1588" fmla="*/ 4812242 h 4870450"/>
              <a:gd name="connsiteX1589" fmla="*/ 1241879 w 3446462"/>
              <a:gd name="connsiteY1589" fmla="*/ 4818592 h 4870450"/>
              <a:gd name="connsiteX1590" fmla="*/ 1238477 w 3446462"/>
              <a:gd name="connsiteY1590" fmla="*/ 4821767 h 4870450"/>
              <a:gd name="connsiteX1591" fmla="*/ 1235075 w 3446462"/>
              <a:gd name="connsiteY1591" fmla="*/ 4824413 h 4870450"/>
              <a:gd name="connsiteX1592" fmla="*/ 1231446 w 3446462"/>
              <a:gd name="connsiteY1592" fmla="*/ 4826794 h 4870450"/>
              <a:gd name="connsiteX1593" fmla="*/ 1228045 w 3446462"/>
              <a:gd name="connsiteY1593" fmla="*/ 4829440 h 4870450"/>
              <a:gd name="connsiteX1594" fmla="*/ 1224416 w 3446462"/>
              <a:gd name="connsiteY1594" fmla="*/ 4831556 h 4870450"/>
              <a:gd name="connsiteX1595" fmla="*/ 1221014 w 3446462"/>
              <a:gd name="connsiteY1595" fmla="*/ 4833409 h 4870450"/>
              <a:gd name="connsiteX1596" fmla="*/ 1217386 w 3446462"/>
              <a:gd name="connsiteY1596" fmla="*/ 4835261 h 4870450"/>
              <a:gd name="connsiteX1597" fmla="*/ 1213757 w 3446462"/>
              <a:gd name="connsiteY1597" fmla="*/ 4836319 h 4870450"/>
              <a:gd name="connsiteX1598" fmla="*/ 1210129 w 3446462"/>
              <a:gd name="connsiteY1598" fmla="*/ 4837642 h 4870450"/>
              <a:gd name="connsiteX1599" fmla="*/ 1206273 w 3446462"/>
              <a:gd name="connsiteY1599" fmla="*/ 4838171 h 4870450"/>
              <a:gd name="connsiteX1600" fmla="*/ 1202645 w 3446462"/>
              <a:gd name="connsiteY1600" fmla="*/ 4838700 h 4870450"/>
              <a:gd name="connsiteX1601" fmla="*/ 1198789 w 3446462"/>
              <a:gd name="connsiteY1601" fmla="*/ 4838700 h 4870450"/>
              <a:gd name="connsiteX1602" fmla="*/ 1183368 w 3446462"/>
              <a:gd name="connsiteY1602" fmla="*/ 4838436 h 4870450"/>
              <a:gd name="connsiteX1603" fmla="*/ 1169534 w 3446462"/>
              <a:gd name="connsiteY1603" fmla="*/ 4837906 h 4870450"/>
              <a:gd name="connsiteX1604" fmla="*/ 1157514 w 3446462"/>
              <a:gd name="connsiteY1604" fmla="*/ 4836584 h 4870450"/>
              <a:gd name="connsiteX1605" fmla="*/ 1146856 w 3446462"/>
              <a:gd name="connsiteY1605" fmla="*/ 4835525 h 4870450"/>
              <a:gd name="connsiteX1606" fmla="*/ 1137557 w 3446462"/>
              <a:gd name="connsiteY1606" fmla="*/ 4833673 h 4870450"/>
              <a:gd name="connsiteX1607" fmla="*/ 1129166 w 3446462"/>
              <a:gd name="connsiteY1607" fmla="*/ 4831821 h 4870450"/>
              <a:gd name="connsiteX1608" fmla="*/ 1121682 w 3446462"/>
              <a:gd name="connsiteY1608" fmla="*/ 4829440 h 4870450"/>
              <a:gd name="connsiteX1609" fmla="*/ 1114652 w 3446462"/>
              <a:gd name="connsiteY1609" fmla="*/ 4826265 h 4870450"/>
              <a:gd name="connsiteX1610" fmla="*/ 1108302 w 3446462"/>
              <a:gd name="connsiteY1610" fmla="*/ 4823354 h 4870450"/>
              <a:gd name="connsiteX1611" fmla="*/ 1101952 w 3446462"/>
              <a:gd name="connsiteY1611" fmla="*/ 4819650 h 4870450"/>
              <a:gd name="connsiteX1612" fmla="*/ 1095602 w 3446462"/>
              <a:gd name="connsiteY1612" fmla="*/ 4815681 h 4870450"/>
              <a:gd name="connsiteX1613" fmla="*/ 1088798 w 3446462"/>
              <a:gd name="connsiteY1613" fmla="*/ 4811448 h 4870450"/>
              <a:gd name="connsiteX1614" fmla="*/ 1073830 w 3446462"/>
              <a:gd name="connsiteY1614" fmla="*/ 4801394 h 4870450"/>
              <a:gd name="connsiteX1615" fmla="*/ 1055688 w 3446462"/>
              <a:gd name="connsiteY1615" fmla="*/ 4789488 h 4870450"/>
              <a:gd name="connsiteX1616" fmla="*/ 1053873 w 3446462"/>
              <a:gd name="connsiteY1616" fmla="*/ 4788694 h 4870450"/>
              <a:gd name="connsiteX1617" fmla="*/ 1052513 w 3446462"/>
              <a:gd name="connsiteY1617" fmla="*/ 4787900 h 4870450"/>
              <a:gd name="connsiteX1618" fmla="*/ 1018041 w 3446462"/>
              <a:gd name="connsiteY1618" fmla="*/ 4770173 h 4870450"/>
              <a:gd name="connsiteX1619" fmla="*/ 1011918 w 3446462"/>
              <a:gd name="connsiteY1619" fmla="*/ 4768056 h 4870450"/>
              <a:gd name="connsiteX1620" fmla="*/ 1007836 w 3446462"/>
              <a:gd name="connsiteY1620" fmla="*/ 4766998 h 4870450"/>
              <a:gd name="connsiteX1621" fmla="*/ 1006480 w 3446462"/>
              <a:gd name="connsiteY1621" fmla="*/ 4766840 h 4870450"/>
              <a:gd name="connsiteX1622" fmla="*/ 1006702 w 3446462"/>
              <a:gd name="connsiteY1622" fmla="*/ 4759854 h 4870450"/>
              <a:gd name="connsiteX1623" fmla="*/ 1007155 w 3446462"/>
              <a:gd name="connsiteY1623" fmla="*/ 4753240 h 4870450"/>
              <a:gd name="connsiteX1624" fmla="*/ 1007836 w 3446462"/>
              <a:gd name="connsiteY1624" fmla="*/ 4746890 h 4870450"/>
              <a:gd name="connsiteX1625" fmla="*/ 1008743 w 3446462"/>
              <a:gd name="connsiteY1625" fmla="*/ 4740804 h 4870450"/>
              <a:gd name="connsiteX1626" fmla="*/ 1009877 w 3446462"/>
              <a:gd name="connsiteY1626" fmla="*/ 4734984 h 4870450"/>
              <a:gd name="connsiteX1627" fmla="*/ 1011691 w 3446462"/>
              <a:gd name="connsiteY1627" fmla="*/ 4729427 h 4870450"/>
              <a:gd name="connsiteX1628" fmla="*/ 1013279 w 3446462"/>
              <a:gd name="connsiteY1628" fmla="*/ 4724136 h 4870450"/>
              <a:gd name="connsiteX1629" fmla="*/ 1015093 w 3446462"/>
              <a:gd name="connsiteY1629" fmla="*/ 4719109 h 4870450"/>
              <a:gd name="connsiteX1630" fmla="*/ 1016907 w 3446462"/>
              <a:gd name="connsiteY1630" fmla="*/ 4714081 h 4870450"/>
              <a:gd name="connsiteX1631" fmla="*/ 1019402 w 3446462"/>
              <a:gd name="connsiteY1631" fmla="*/ 4709319 h 4870450"/>
              <a:gd name="connsiteX1632" fmla="*/ 1021670 w 3446462"/>
              <a:gd name="connsiteY1632" fmla="*/ 4704821 h 4870450"/>
              <a:gd name="connsiteX1633" fmla="*/ 1024164 w 3446462"/>
              <a:gd name="connsiteY1633" fmla="*/ 4700323 h 4870450"/>
              <a:gd name="connsiteX1634" fmla="*/ 1029154 w 3446462"/>
              <a:gd name="connsiteY1634" fmla="*/ 4691856 h 4870450"/>
              <a:gd name="connsiteX1635" fmla="*/ 1034823 w 3446462"/>
              <a:gd name="connsiteY1635" fmla="*/ 4683125 h 4870450"/>
              <a:gd name="connsiteX1636" fmla="*/ 1040266 w 3446462"/>
              <a:gd name="connsiteY1636" fmla="*/ 4674923 h 4870450"/>
              <a:gd name="connsiteX1637" fmla="*/ 1045936 w 3446462"/>
              <a:gd name="connsiteY1637" fmla="*/ 4666721 h 4870450"/>
              <a:gd name="connsiteX1638" fmla="*/ 1051379 w 3446462"/>
              <a:gd name="connsiteY1638" fmla="*/ 4658254 h 4870450"/>
              <a:gd name="connsiteX1639" fmla="*/ 1056595 w 3446462"/>
              <a:gd name="connsiteY1639" fmla="*/ 4649523 h 4870450"/>
              <a:gd name="connsiteX1640" fmla="*/ 1059089 w 3446462"/>
              <a:gd name="connsiteY1640" fmla="*/ 4644761 h 4870450"/>
              <a:gd name="connsiteX1641" fmla="*/ 1061357 w 3446462"/>
              <a:gd name="connsiteY1641" fmla="*/ 4639998 h 4870450"/>
              <a:gd name="connsiteX1642" fmla="*/ 1063625 w 3446462"/>
              <a:gd name="connsiteY1642" fmla="*/ 4635236 h 4870450"/>
              <a:gd name="connsiteX1643" fmla="*/ 1065666 w 3446462"/>
              <a:gd name="connsiteY1643" fmla="*/ 4629944 h 4870450"/>
              <a:gd name="connsiteX1644" fmla="*/ 1067254 w 3446462"/>
              <a:gd name="connsiteY1644" fmla="*/ 4624917 h 4870450"/>
              <a:gd name="connsiteX1645" fmla="*/ 1069295 w 3446462"/>
              <a:gd name="connsiteY1645" fmla="*/ 4619096 h 4870450"/>
              <a:gd name="connsiteX1646" fmla="*/ 1070655 w 3446462"/>
              <a:gd name="connsiteY1646" fmla="*/ 4613275 h 4870450"/>
              <a:gd name="connsiteX1647" fmla="*/ 1071789 w 3446462"/>
              <a:gd name="connsiteY1647" fmla="*/ 4607190 h 4870450"/>
              <a:gd name="connsiteX1648" fmla="*/ 1063852 w 3446462"/>
              <a:gd name="connsiteY1648" fmla="*/ 4610100 h 4870450"/>
              <a:gd name="connsiteX1649" fmla="*/ 1057956 w 3446462"/>
              <a:gd name="connsiteY1649" fmla="*/ 4612746 h 4870450"/>
              <a:gd name="connsiteX1650" fmla="*/ 1055007 w 3446462"/>
              <a:gd name="connsiteY1650" fmla="*/ 4613540 h 4870450"/>
              <a:gd name="connsiteX1651" fmla="*/ 1051606 w 3446462"/>
              <a:gd name="connsiteY1651" fmla="*/ 4614334 h 4870450"/>
              <a:gd name="connsiteX1652" fmla="*/ 1047523 w 3446462"/>
              <a:gd name="connsiteY1652" fmla="*/ 4614863 h 4870450"/>
              <a:gd name="connsiteX1653" fmla="*/ 1042080 w 3446462"/>
              <a:gd name="connsiteY1653" fmla="*/ 4615127 h 4870450"/>
              <a:gd name="connsiteX1654" fmla="*/ 1038906 w 3446462"/>
              <a:gd name="connsiteY1654" fmla="*/ 4614863 h 4870450"/>
              <a:gd name="connsiteX1655" fmla="*/ 1035050 w 3446462"/>
              <a:gd name="connsiteY1655" fmla="*/ 4614069 h 4870450"/>
              <a:gd name="connsiteX1656" fmla="*/ 1031422 w 3446462"/>
              <a:gd name="connsiteY1656" fmla="*/ 4613540 h 4870450"/>
              <a:gd name="connsiteX1657" fmla="*/ 1026886 w 3446462"/>
              <a:gd name="connsiteY1657" fmla="*/ 4612217 h 4870450"/>
              <a:gd name="connsiteX1658" fmla="*/ 1022350 w 3446462"/>
              <a:gd name="connsiteY1658" fmla="*/ 4610894 h 4870450"/>
              <a:gd name="connsiteX1659" fmla="*/ 1017814 w 3446462"/>
              <a:gd name="connsiteY1659" fmla="*/ 4609306 h 4870450"/>
              <a:gd name="connsiteX1660" fmla="*/ 1012598 w 3446462"/>
              <a:gd name="connsiteY1660" fmla="*/ 4607454 h 4870450"/>
              <a:gd name="connsiteX1661" fmla="*/ 1007382 w 3446462"/>
              <a:gd name="connsiteY1661" fmla="*/ 4605338 h 4870450"/>
              <a:gd name="connsiteX1662" fmla="*/ 996497 w 3446462"/>
              <a:gd name="connsiteY1662" fmla="*/ 4600046 h 4870450"/>
              <a:gd name="connsiteX1663" fmla="*/ 984931 w 3446462"/>
              <a:gd name="connsiteY1663" fmla="*/ 4594754 h 4870450"/>
              <a:gd name="connsiteX1664" fmla="*/ 973591 w 3446462"/>
              <a:gd name="connsiteY1664" fmla="*/ 4588140 h 4870450"/>
              <a:gd name="connsiteX1665" fmla="*/ 961798 w 3446462"/>
              <a:gd name="connsiteY1665" fmla="*/ 4581261 h 4870450"/>
              <a:gd name="connsiteX1666" fmla="*/ 950232 w 3446462"/>
              <a:gd name="connsiteY1666" fmla="*/ 4574381 h 4870450"/>
              <a:gd name="connsiteX1667" fmla="*/ 939120 w 3446462"/>
              <a:gd name="connsiteY1667" fmla="*/ 4566709 h 4870450"/>
              <a:gd name="connsiteX1668" fmla="*/ 928688 w 3446462"/>
              <a:gd name="connsiteY1668" fmla="*/ 4559036 h 4870450"/>
              <a:gd name="connsiteX1669" fmla="*/ 919163 w 3446462"/>
              <a:gd name="connsiteY1669" fmla="*/ 4551363 h 4870450"/>
              <a:gd name="connsiteX1670" fmla="*/ 914627 w 3446462"/>
              <a:gd name="connsiteY1670" fmla="*/ 4547659 h 4870450"/>
              <a:gd name="connsiteX1671" fmla="*/ 910318 w 3446462"/>
              <a:gd name="connsiteY1671" fmla="*/ 4544219 h 4870450"/>
              <a:gd name="connsiteX1672" fmla="*/ 906689 w 3446462"/>
              <a:gd name="connsiteY1672" fmla="*/ 4540515 h 4870450"/>
              <a:gd name="connsiteX1673" fmla="*/ 903061 w 3446462"/>
              <a:gd name="connsiteY1673" fmla="*/ 4536811 h 4870450"/>
              <a:gd name="connsiteX1674" fmla="*/ 900113 w 3446462"/>
              <a:gd name="connsiteY1674" fmla="*/ 4533371 h 4870450"/>
              <a:gd name="connsiteX1675" fmla="*/ 897164 w 3446462"/>
              <a:gd name="connsiteY1675" fmla="*/ 4530196 h 4870450"/>
              <a:gd name="connsiteX1676" fmla="*/ 895123 w 3446462"/>
              <a:gd name="connsiteY1676" fmla="*/ 4527021 h 4870450"/>
              <a:gd name="connsiteX1677" fmla="*/ 893309 w 3446462"/>
              <a:gd name="connsiteY1677" fmla="*/ 4523846 h 4870450"/>
              <a:gd name="connsiteX1678" fmla="*/ 894670 w 3446462"/>
              <a:gd name="connsiteY1678" fmla="*/ 4516702 h 4870450"/>
              <a:gd name="connsiteX1679" fmla="*/ 896484 w 3446462"/>
              <a:gd name="connsiteY1679" fmla="*/ 4509823 h 4870450"/>
              <a:gd name="connsiteX1680" fmla="*/ 898979 w 3446462"/>
              <a:gd name="connsiteY1680" fmla="*/ 4502679 h 4870450"/>
              <a:gd name="connsiteX1681" fmla="*/ 901473 w 3446462"/>
              <a:gd name="connsiteY1681" fmla="*/ 4496329 h 4870450"/>
              <a:gd name="connsiteX1682" fmla="*/ 903968 w 3446462"/>
              <a:gd name="connsiteY1682" fmla="*/ 4489979 h 4870450"/>
              <a:gd name="connsiteX1683" fmla="*/ 907143 w 3446462"/>
              <a:gd name="connsiteY1683" fmla="*/ 4483894 h 4870450"/>
              <a:gd name="connsiteX1684" fmla="*/ 910318 w 3446462"/>
              <a:gd name="connsiteY1684" fmla="*/ 4477809 h 4870450"/>
              <a:gd name="connsiteX1685" fmla="*/ 913720 w 3446462"/>
              <a:gd name="connsiteY1685" fmla="*/ 4471723 h 4870450"/>
              <a:gd name="connsiteX1686" fmla="*/ 920523 w 3446462"/>
              <a:gd name="connsiteY1686" fmla="*/ 4460081 h 4870450"/>
              <a:gd name="connsiteX1687" fmla="*/ 927554 w 3446462"/>
              <a:gd name="connsiteY1687" fmla="*/ 4448969 h 4870450"/>
              <a:gd name="connsiteX1688" fmla="*/ 931182 w 3446462"/>
              <a:gd name="connsiteY1688" fmla="*/ 4443148 h 4870450"/>
              <a:gd name="connsiteX1689" fmla="*/ 934357 w 3446462"/>
              <a:gd name="connsiteY1689" fmla="*/ 4437327 h 4870450"/>
              <a:gd name="connsiteX1690" fmla="*/ 937759 w 3446462"/>
              <a:gd name="connsiteY1690" fmla="*/ 4431506 h 4870450"/>
              <a:gd name="connsiteX1691" fmla="*/ 940707 w 3446462"/>
              <a:gd name="connsiteY1691" fmla="*/ 4425421 h 4870450"/>
              <a:gd name="connsiteX1692" fmla="*/ 994455 w 3446462"/>
              <a:gd name="connsiteY1692" fmla="*/ 4334140 h 4870450"/>
              <a:gd name="connsiteX1693" fmla="*/ 980621 w 3446462"/>
              <a:gd name="connsiteY1693" fmla="*/ 4329906 h 4870450"/>
              <a:gd name="connsiteX1694" fmla="*/ 972457 w 3446462"/>
              <a:gd name="connsiteY1694" fmla="*/ 4328848 h 4870450"/>
              <a:gd name="connsiteX1695" fmla="*/ 965427 w 3446462"/>
              <a:gd name="connsiteY1695" fmla="*/ 4328319 h 4870450"/>
              <a:gd name="connsiteX1696" fmla="*/ 959077 w 3446462"/>
              <a:gd name="connsiteY1696" fmla="*/ 4328319 h 4870450"/>
              <a:gd name="connsiteX1697" fmla="*/ 953180 w 3446462"/>
              <a:gd name="connsiteY1697" fmla="*/ 4328319 h 4870450"/>
              <a:gd name="connsiteX1698" fmla="*/ 948418 w 3446462"/>
              <a:gd name="connsiteY1698" fmla="*/ 4328584 h 4870450"/>
              <a:gd name="connsiteX1699" fmla="*/ 943882 w 3446462"/>
              <a:gd name="connsiteY1699" fmla="*/ 4328848 h 4870450"/>
              <a:gd name="connsiteX1700" fmla="*/ 940027 w 3446462"/>
              <a:gd name="connsiteY1700" fmla="*/ 4329906 h 4870450"/>
              <a:gd name="connsiteX1701" fmla="*/ 936625 w 3446462"/>
              <a:gd name="connsiteY1701" fmla="*/ 4330436 h 4870450"/>
              <a:gd name="connsiteX1702" fmla="*/ 930729 w 3446462"/>
              <a:gd name="connsiteY1702" fmla="*/ 4332552 h 4870450"/>
              <a:gd name="connsiteX1703" fmla="*/ 925966 w 3446462"/>
              <a:gd name="connsiteY1703" fmla="*/ 4334404 h 4870450"/>
              <a:gd name="connsiteX1704" fmla="*/ 921657 w 3446462"/>
              <a:gd name="connsiteY1704" fmla="*/ 4336256 h 4870450"/>
              <a:gd name="connsiteX1705" fmla="*/ 917575 w 3446462"/>
              <a:gd name="connsiteY1705" fmla="*/ 4337315 h 4870450"/>
              <a:gd name="connsiteX1706" fmla="*/ 915080 w 3446462"/>
              <a:gd name="connsiteY1706" fmla="*/ 4338109 h 4870450"/>
              <a:gd name="connsiteX1707" fmla="*/ 912813 w 3446462"/>
              <a:gd name="connsiteY1707" fmla="*/ 4338109 h 4870450"/>
              <a:gd name="connsiteX1708" fmla="*/ 909864 w 3446462"/>
              <a:gd name="connsiteY1708" fmla="*/ 4338109 h 4870450"/>
              <a:gd name="connsiteX1709" fmla="*/ 906916 w 3446462"/>
              <a:gd name="connsiteY1709" fmla="*/ 4337315 h 4870450"/>
              <a:gd name="connsiteX1710" fmla="*/ 903514 w 3446462"/>
              <a:gd name="connsiteY1710" fmla="*/ 4336786 h 4870450"/>
              <a:gd name="connsiteX1711" fmla="*/ 899659 w 3446462"/>
              <a:gd name="connsiteY1711" fmla="*/ 4335727 h 4870450"/>
              <a:gd name="connsiteX1712" fmla="*/ 895350 w 3446462"/>
              <a:gd name="connsiteY1712" fmla="*/ 4334140 h 4870450"/>
              <a:gd name="connsiteX1713" fmla="*/ 890361 w 3446462"/>
              <a:gd name="connsiteY1713" fmla="*/ 4332023 h 4870450"/>
              <a:gd name="connsiteX1714" fmla="*/ 884691 w 3446462"/>
              <a:gd name="connsiteY1714" fmla="*/ 4329642 h 4870450"/>
              <a:gd name="connsiteX1715" fmla="*/ 878568 w 3446462"/>
              <a:gd name="connsiteY1715" fmla="*/ 4326467 h 4870450"/>
              <a:gd name="connsiteX1716" fmla="*/ 871538 w 3446462"/>
              <a:gd name="connsiteY1716" fmla="*/ 4322763 h 4870450"/>
              <a:gd name="connsiteX1717" fmla="*/ 863600 w 3446462"/>
              <a:gd name="connsiteY1717" fmla="*/ 4318529 h 4870450"/>
              <a:gd name="connsiteX1718" fmla="*/ 845230 w 3446462"/>
              <a:gd name="connsiteY1718" fmla="*/ 4308211 h 4870450"/>
              <a:gd name="connsiteX1719" fmla="*/ 822779 w 3446462"/>
              <a:gd name="connsiteY1719" fmla="*/ 4294717 h 4870450"/>
              <a:gd name="connsiteX1720" fmla="*/ 819377 w 3446462"/>
              <a:gd name="connsiteY1720" fmla="*/ 4292600 h 4870450"/>
              <a:gd name="connsiteX1721" fmla="*/ 816429 w 3446462"/>
              <a:gd name="connsiteY1721" fmla="*/ 4290484 h 4870450"/>
              <a:gd name="connsiteX1722" fmla="*/ 813480 w 3446462"/>
              <a:gd name="connsiteY1722" fmla="*/ 4288102 h 4870450"/>
              <a:gd name="connsiteX1723" fmla="*/ 810759 w 3446462"/>
              <a:gd name="connsiteY1723" fmla="*/ 4285721 h 4870450"/>
              <a:gd name="connsiteX1724" fmla="*/ 805543 w 3446462"/>
              <a:gd name="connsiteY1724" fmla="*/ 4280429 h 4870450"/>
              <a:gd name="connsiteX1725" fmla="*/ 800554 w 3446462"/>
              <a:gd name="connsiteY1725" fmla="*/ 4275667 h 4870450"/>
              <a:gd name="connsiteX1726" fmla="*/ 798059 w 3446462"/>
              <a:gd name="connsiteY1726" fmla="*/ 4273021 h 4870450"/>
              <a:gd name="connsiteX1727" fmla="*/ 795111 w 3446462"/>
              <a:gd name="connsiteY1727" fmla="*/ 4270375 h 4870450"/>
              <a:gd name="connsiteX1728" fmla="*/ 792389 w 3446462"/>
              <a:gd name="connsiteY1728" fmla="*/ 4267994 h 4870450"/>
              <a:gd name="connsiteX1729" fmla="*/ 789214 w 3446462"/>
              <a:gd name="connsiteY1729" fmla="*/ 4265877 h 4870450"/>
              <a:gd name="connsiteX1730" fmla="*/ 786039 w 3446462"/>
              <a:gd name="connsiteY1730" fmla="*/ 4263761 h 4870450"/>
              <a:gd name="connsiteX1731" fmla="*/ 782411 w 3446462"/>
              <a:gd name="connsiteY1731" fmla="*/ 4261644 h 4870450"/>
              <a:gd name="connsiteX1732" fmla="*/ 778555 w 3446462"/>
              <a:gd name="connsiteY1732" fmla="*/ 4259792 h 4870450"/>
              <a:gd name="connsiteX1733" fmla="*/ 774246 w 3446462"/>
              <a:gd name="connsiteY1733" fmla="*/ 4257940 h 4870450"/>
              <a:gd name="connsiteX1734" fmla="*/ 769257 w 3446462"/>
              <a:gd name="connsiteY1734" fmla="*/ 4260056 h 4870450"/>
              <a:gd name="connsiteX1735" fmla="*/ 764948 w 3446462"/>
              <a:gd name="connsiteY1735" fmla="*/ 4262173 h 4870450"/>
              <a:gd name="connsiteX1736" fmla="*/ 761320 w 3446462"/>
              <a:gd name="connsiteY1736" fmla="*/ 4265084 h 4870450"/>
              <a:gd name="connsiteX1737" fmla="*/ 757918 w 3446462"/>
              <a:gd name="connsiteY1737" fmla="*/ 4267729 h 4870450"/>
              <a:gd name="connsiteX1738" fmla="*/ 751795 w 3446462"/>
              <a:gd name="connsiteY1738" fmla="*/ 4274079 h 4870450"/>
              <a:gd name="connsiteX1739" fmla="*/ 746125 w 3446462"/>
              <a:gd name="connsiteY1739" fmla="*/ 4280429 h 4870450"/>
              <a:gd name="connsiteX1740" fmla="*/ 743177 w 3446462"/>
              <a:gd name="connsiteY1740" fmla="*/ 4283869 h 4870450"/>
              <a:gd name="connsiteX1741" fmla="*/ 740002 w 3446462"/>
              <a:gd name="connsiteY1741" fmla="*/ 4286779 h 4870450"/>
              <a:gd name="connsiteX1742" fmla="*/ 736827 w 3446462"/>
              <a:gd name="connsiteY1742" fmla="*/ 4289954 h 4870450"/>
              <a:gd name="connsiteX1743" fmla="*/ 732971 w 3446462"/>
              <a:gd name="connsiteY1743" fmla="*/ 4293129 h 4870450"/>
              <a:gd name="connsiteX1744" fmla="*/ 729116 w 3446462"/>
              <a:gd name="connsiteY1744" fmla="*/ 4295775 h 4870450"/>
              <a:gd name="connsiteX1745" fmla="*/ 724354 w 3446462"/>
              <a:gd name="connsiteY1745" fmla="*/ 4298156 h 4870450"/>
              <a:gd name="connsiteX1746" fmla="*/ 719138 w 3446462"/>
              <a:gd name="connsiteY1746" fmla="*/ 4300273 h 4870450"/>
              <a:gd name="connsiteX1747" fmla="*/ 713014 w 3446462"/>
              <a:gd name="connsiteY1747" fmla="*/ 4301861 h 4870450"/>
              <a:gd name="connsiteX1748" fmla="*/ 703263 w 3446462"/>
              <a:gd name="connsiteY1748" fmla="*/ 4304242 h 4870450"/>
              <a:gd name="connsiteX1749" fmla="*/ 693284 w 3446462"/>
              <a:gd name="connsiteY1749" fmla="*/ 4306094 h 4870450"/>
              <a:gd name="connsiteX1750" fmla="*/ 683759 w 3446462"/>
              <a:gd name="connsiteY1750" fmla="*/ 4307681 h 4870450"/>
              <a:gd name="connsiteX1751" fmla="*/ 674461 w 3446462"/>
              <a:gd name="connsiteY1751" fmla="*/ 4308740 h 4870450"/>
              <a:gd name="connsiteX1752" fmla="*/ 665389 w 3446462"/>
              <a:gd name="connsiteY1752" fmla="*/ 4309534 h 4870450"/>
              <a:gd name="connsiteX1753" fmla="*/ 656318 w 3446462"/>
              <a:gd name="connsiteY1753" fmla="*/ 4309798 h 4870450"/>
              <a:gd name="connsiteX1754" fmla="*/ 647700 w 3446462"/>
              <a:gd name="connsiteY1754" fmla="*/ 4309798 h 4870450"/>
              <a:gd name="connsiteX1755" fmla="*/ 638855 w 3446462"/>
              <a:gd name="connsiteY1755" fmla="*/ 4309004 h 4870450"/>
              <a:gd name="connsiteX1756" fmla="*/ 630464 w 3446462"/>
              <a:gd name="connsiteY1756" fmla="*/ 4308211 h 4870450"/>
              <a:gd name="connsiteX1757" fmla="*/ 622073 w 3446462"/>
              <a:gd name="connsiteY1757" fmla="*/ 4306888 h 4870450"/>
              <a:gd name="connsiteX1758" fmla="*/ 613455 w 3446462"/>
              <a:gd name="connsiteY1758" fmla="*/ 4304771 h 4870450"/>
              <a:gd name="connsiteX1759" fmla="*/ 605291 w 3446462"/>
              <a:gd name="connsiteY1759" fmla="*/ 4302390 h 4870450"/>
              <a:gd name="connsiteX1760" fmla="*/ 597127 w 3446462"/>
              <a:gd name="connsiteY1760" fmla="*/ 4299744 h 4870450"/>
              <a:gd name="connsiteX1761" fmla="*/ 588736 w 3446462"/>
              <a:gd name="connsiteY1761" fmla="*/ 4296304 h 4870450"/>
              <a:gd name="connsiteX1762" fmla="*/ 580572 w 3446462"/>
              <a:gd name="connsiteY1762" fmla="*/ 4292336 h 4870450"/>
              <a:gd name="connsiteX1763" fmla="*/ 572180 w 3446462"/>
              <a:gd name="connsiteY1763" fmla="*/ 4287838 h 4870450"/>
              <a:gd name="connsiteX1764" fmla="*/ 500063 w 3446462"/>
              <a:gd name="connsiteY1764" fmla="*/ 4243123 h 4870450"/>
              <a:gd name="connsiteX1765" fmla="*/ 516164 w 3446462"/>
              <a:gd name="connsiteY1765" fmla="*/ 4202906 h 4870450"/>
              <a:gd name="connsiteX1766" fmla="*/ 521154 w 3446462"/>
              <a:gd name="connsiteY1766" fmla="*/ 4193117 h 4870450"/>
              <a:gd name="connsiteX1767" fmla="*/ 525916 w 3446462"/>
              <a:gd name="connsiteY1767" fmla="*/ 4184121 h 4870450"/>
              <a:gd name="connsiteX1768" fmla="*/ 531132 w 3446462"/>
              <a:gd name="connsiteY1768" fmla="*/ 4174596 h 4870450"/>
              <a:gd name="connsiteX1769" fmla="*/ 536121 w 3446462"/>
              <a:gd name="connsiteY1769" fmla="*/ 4165336 h 4870450"/>
              <a:gd name="connsiteX1770" fmla="*/ 546780 w 3446462"/>
              <a:gd name="connsiteY1770" fmla="*/ 4147079 h 4870450"/>
              <a:gd name="connsiteX1771" fmla="*/ 556986 w 3446462"/>
              <a:gd name="connsiteY1771" fmla="*/ 4128823 h 4870450"/>
              <a:gd name="connsiteX1772" fmla="*/ 567418 w 3446462"/>
              <a:gd name="connsiteY1772" fmla="*/ 4110567 h 4870450"/>
              <a:gd name="connsiteX1773" fmla="*/ 577397 w 3446462"/>
              <a:gd name="connsiteY1773" fmla="*/ 4092046 h 4870450"/>
              <a:gd name="connsiteX1774" fmla="*/ 581932 w 3446462"/>
              <a:gd name="connsiteY1774" fmla="*/ 4082786 h 4870450"/>
              <a:gd name="connsiteX1775" fmla="*/ 586695 w 3446462"/>
              <a:gd name="connsiteY1775" fmla="*/ 4072996 h 4870450"/>
              <a:gd name="connsiteX1776" fmla="*/ 591230 w 3446462"/>
              <a:gd name="connsiteY1776" fmla="*/ 4063206 h 4870450"/>
              <a:gd name="connsiteX1777" fmla="*/ 595539 w 3446462"/>
              <a:gd name="connsiteY1777" fmla="*/ 4053152 h 4870450"/>
              <a:gd name="connsiteX1778" fmla="*/ 550863 w 3446462"/>
              <a:gd name="connsiteY1778" fmla="*/ 4026694 h 4870450"/>
              <a:gd name="connsiteX1779" fmla="*/ 544739 w 3446462"/>
              <a:gd name="connsiteY1779" fmla="*/ 4024313 h 4870450"/>
              <a:gd name="connsiteX1780" fmla="*/ 539523 w 3446462"/>
              <a:gd name="connsiteY1780" fmla="*/ 4021667 h 4870450"/>
              <a:gd name="connsiteX1781" fmla="*/ 534080 w 3446462"/>
              <a:gd name="connsiteY1781" fmla="*/ 4019021 h 4870450"/>
              <a:gd name="connsiteX1782" fmla="*/ 528864 w 3446462"/>
              <a:gd name="connsiteY1782" fmla="*/ 4016640 h 4870450"/>
              <a:gd name="connsiteX1783" fmla="*/ 523648 w 3446462"/>
              <a:gd name="connsiteY1783" fmla="*/ 4013729 h 4870450"/>
              <a:gd name="connsiteX1784" fmla="*/ 518205 w 3446462"/>
              <a:gd name="connsiteY1784" fmla="*/ 4011083 h 4870450"/>
              <a:gd name="connsiteX1785" fmla="*/ 512763 w 3446462"/>
              <a:gd name="connsiteY1785" fmla="*/ 4008702 h 4870450"/>
              <a:gd name="connsiteX1786" fmla="*/ 506866 w 3446462"/>
              <a:gd name="connsiteY1786" fmla="*/ 4006586 h 4870450"/>
              <a:gd name="connsiteX1787" fmla="*/ 499609 w 3446462"/>
              <a:gd name="connsiteY1787" fmla="*/ 4004204 h 4870450"/>
              <a:gd name="connsiteX1788" fmla="*/ 493486 w 3446462"/>
              <a:gd name="connsiteY1788" fmla="*/ 4002617 h 4870450"/>
              <a:gd name="connsiteX1789" fmla="*/ 488723 w 3446462"/>
              <a:gd name="connsiteY1789" fmla="*/ 4001558 h 4870450"/>
              <a:gd name="connsiteX1790" fmla="*/ 484188 w 3446462"/>
              <a:gd name="connsiteY1790" fmla="*/ 4000500 h 4870450"/>
              <a:gd name="connsiteX1791" fmla="*/ 482146 w 3446462"/>
              <a:gd name="connsiteY1791" fmla="*/ 3999971 h 4870450"/>
              <a:gd name="connsiteX1792" fmla="*/ 479652 w 3446462"/>
              <a:gd name="connsiteY1792" fmla="*/ 3998913 h 4870450"/>
              <a:gd name="connsiteX1793" fmla="*/ 477384 w 3446462"/>
              <a:gd name="connsiteY1793" fmla="*/ 3998119 h 4870450"/>
              <a:gd name="connsiteX1794" fmla="*/ 474663 w 3446462"/>
              <a:gd name="connsiteY1794" fmla="*/ 3996796 h 4870450"/>
              <a:gd name="connsiteX1795" fmla="*/ 472168 w 3446462"/>
              <a:gd name="connsiteY1795" fmla="*/ 3994944 h 4870450"/>
              <a:gd name="connsiteX1796" fmla="*/ 468993 w 3446462"/>
              <a:gd name="connsiteY1796" fmla="*/ 3993092 h 4870450"/>
              <a:gd name="connsiteX1797" fmla="*/ 465818 w 3446462"/>
              <a:gd name="connsiteY1797" fmla="*/ 3990711 h 4870450"/>
              <a:gd name="connsiteX1798" fmla="*/ 462189 w 3446462"/>
              <a:gd name="connsiteY1798" fmla="*/ 3987800 h 4870450"/>
              <a:gd name="connsiteX1799" fmla="*/ 459241 w 3446462"/>
              <a:gd name="connsiteY1799" fmla="*/ 3984625 h 4870450"/>
              <a:gd name="connsiteX1800" fmla="*/ 453798 w 3446462"/>
              <a:gd name="connsiteY1800" fmla="*/ 3979069 h 4870450"/>
              <a:gd name="connsiteX1801" fmla="*/ 448582 w 3446462"/>
              <a:gd name="connsiteY1801" fmla="*/ 3973248 h 4870450"/>
              <a:gd name="connsiteX1802" fmla="*/ 445861 w 3446462"/>
              <a:gd name="connsiteY1802" fmla="*/ 3970338 h 4870450"/>
              <a:gd name="connsiteX1803" fmla="*/ 443593 w 3446462"/>
              <a:gd name="connsiteY1803" fmla="*/ 3967163 h 4870450"/>
              <a:gd name="connsiteX1804" fmla="*/ 441779 w 3446462"/>
              <a:gd name="connsiteY1804" fmla="*/ 3963988 h 4870450"/>
              <a:gd name="connsiteX1805" fmla="*/ 440418 w 3446462"/>
              <a:gd name="connsiteY1805" fmla="*/ 3960813 h 4870450"/>
              <a:gd name="connsiteX1806" fmla="*/ 439284 w 3446462"/>
              <a:gd name="connsiteY1806" fmla="*/ 3957902 h 4870450"/>
              <a:gd name="connsiteX1807" fmla="*/ 438377 w 3446462"/>
              <a:gd name="connsiteY1807" fmla="*/ 3954727 h 4870450"/>
              <a:gd name="connsiteX1808" fmla="*/ 437697 w 3446462"/>
              <a:gd name="connsiteY1808" fmla="*/ 3952081 h 4870450"/>
              <a:gd name="connsiteX1809" fmla="*/ 437243 w 3446462"/>
              <a:gd name="connsiteY1809" fmla="*/ 3949436 h 4870450"/>
              <a:gd name="connsiteX1810" fmla="*/ 437016 w 3446462"/>
              <a:gd name="connsiteY1810" fmla="*/ 3946525 h 4870450"/>
              <a:gd name="connsiteX1811" fmla="*/ 437243 w 3446462"/>
              <a:gd name="connsiteY1811" fmla="*/ 3943879 h 4870450"/>
              <a:gd name="connsiteX1812" fmla="*/ 437470 w 3446462"/>
              <a:gd name="connsiteY1812" fmla="*/ 3941233 h 4870450"/>
              <a:gd name="connsiteX1813" fmla="*/ 438150 w 3446462"/>
              <a:gd name="connsiteY1813" fmla="*/ 3938588 h 4870450"/>
              <a:gd name="connsiteX1814" fmla="*/ 438830 w 3446462"/>
              <a:gd name="connsiteY1814" fmla="*/ 3935942 h 4870450"/>
              <a:gd name="connsiteX1815" fmla="*/ 440645 w 3446462"/>
              <a:gd name="connsiteY1815" fmla="*/ 3930650 h 4870450"/>
              <a:gd name="connsiteX1816" fmla="*/ 442913 w 3446462"/>
              <a:gd name="connsiteY1816" fmla="*/ 3925888 h 4870450"/>
              <a:gd name="connsiteX1817" fmla="*/ 448582 w 3446462"/>
              <a:gd name="connsiteY1817" fmla="*/ 3915304 h 4870450"/>
              <a:gd name="connsiteX1818" fmla="*/ 454705 w 3446462"/>
              <a:gd name="connsiteY1818" fmla="*/ 3904192 h 4870450"/>
              <a:gd name="connsiteX1819" fmla="*/ 457880 w 3446462"/>
              <a:gd name="connsiteY1819" fmla="*/ 3898371 h 4870450"/>
              <a:gd name="connsiteX1820" fmla="*/ 460375 w 3446462"/>
              <a:gd name="connsiteY1820" fmla="*/ 3892021 h 4870450"/>
              <a:gd name="connsiteX1821" fmla="*/ 461509 w 3446462"/>
              <a:gd name="connsiteY1821" fmla="*/ 3888846 h 4870450"/>
              <a:gd name="connsiteX1822" fmla="*/ 462643 w 3446462"/>
              <a:gd name="connsiteY1822" fmla="*/ 3885406 h 4870450"/>
              <a:gd name="connsiteX1823" fmla="*/ 463777 w 3446462"/>
              <a:gd name="connsiteY1823" fmla="*/ 3881967 h 4870450"/>
              <a:gd name="connsiteX1824" fmla="*/ 464457 w 3446462"/>
              <a:gd name="connsiteY1824" fmla="*/ 3878527 h 4870450"/>
              <a:gd name="connsiteX1825" fmla="*/ 451530 w 3446462"/>
              <a:gd name="connsiteY1825" fmla="*/ 3879321 h 4870450"/>
              <a:gd name="connsiteX1826" fmla="*/ 442459 w 3446462"/>
              <a:gd name="connsiteY1826" fmla="*/ 3880115 h 4870450"/>
              <a:gd name="connsiteX1827" fmla="*/ 436109 w 3446462"/>
              <a:gd name="connsiteY1827" fmla="*/ 3880908 h 4870450"/>
              <a:gd name="connsiteX1828" fmla="*/ 430666 w 3446462"/>
              <a:gd name="connsiteY1828" fmla="*/ 3881438 h 4870450"/>
              <a:gd name="connsiteX1829" fmla="*/ 425450 w 3446462"/>
              <a:gd name="connsiteY1829" fmla="*/ 3881702 h 4870450"/>
              <a:gd name="connsiteX1830" fmla="*/ 418420 w 3446462"/>
              <a:gd name="connsiteY1830" fmla="*/ 3881173 h 4870450"/>
              <a:gd name="connsiteX1831" fmla="*/ 408668 w 3446462"/>
              <a:gd name="connsiteY1831" fmla="*/ 3879850 h 4870450"/>
              <a:gd name="connsiteX1832" fmla="*/ 394607 w 3446462"/>
              <a:gd name="connsiteY1832" fmla="*/ 3877469 h 4870450"/>
              <a:gd name="connsiteX1833" fmla="*/ 281214 w 3446462"/>
              <a:gd name="connsiteY1833" fmla="*/ 3822965 h 4870450"/>
              <a:gd name="connsiteX1834" fmla="*/ 278266 w 3446462"/>
              <a:gd name="connsiteY1834" fmla="*/ 3820054 h 4870450"/>
              <a:gd name="connsiteX1835" fmla="*/ 276225 w 3446462"/>
              <a:gd name="connsiteY1835" fmla="*/ 3817938 h 4870450"/>
              <a:gd name="connsiteX1836" fmla="*/ 275091 w 3446462"/>
              <a:gd name="connsiteY1836" fmla="*/ 3816350 h 4870450"/>
              <a:gd name="connsiteX1837" fmla="*/ 274638 w 3446462"/>
              <a:gd name="connsiteY1837" fmla="*/ 3815027 h 4870450"/>
              <a:gd name="connsiteX1838" fmla="*/ 274411 w 3446462"/>
              <a:gd name="connsiteY1838" fmla="*/ 3813969 h 4870450"/>
              <a:gd name="connsiteX1839" fmla="*/ 274411 w 3446462"/>
              <a:gd name="connsiteY1839" fmla="*/ 3812646 h 4870450"/>
              <a:gd name="connsiteX1840" fmla="*/ 250145 w 3446462"/>
              <a:gd name="connsiteY1840" fmla="*/ 3787511 h 4870450"/>
              <a:gd name="connsiteX1841" fmla="*/ 253093 w 3446462"/>
              <a:gd name="connsiteY1841" fmla="*/ 3785923 h 4870450"/>
              <a:gd name="connsiteX1842" fmla="*/ 255588 w 3446462"/>
              <a:gd name="connsiteY1842" fmla="*/ 3784336 h 4870450"/>
              <a:gd name="connsiteX1843" fmla="*/ 257402 w 3446462"/>
              <a:gd name="connsiteY1843" fmla="*/ 3783013 h 4870450"/>
              <a:gd name="connsiteX1844" fmla="*/ 258763 w 3446462"/>
              <a:gd name="connsiteY1844" fmla="*/ 3781690 h 4870450"/>
              <a:gd name="connsiteX1845" fmla="*/ 259670 w 3446462"/>
              <a:gd name="connsiteY1845" fmla="*/ 3780367 h 4870450"/>
              <a:gd name="connsiteX1846" fmla="*/ 260350 w 3446462"/>
              <a:gd name="connsiteY1846" fmla="*/ 3779044 h 4870450"/>
              <a:gd name="connsiteX1847" fmla="*/ 260804 w 3446462"/>
              <a:gd name="connsiteY1847" fmla="*/ 3777986 h 4870450"/>
              <a:gd name="connsiteX1848" fmla="*/ 261030 w 3446462"/>
              <a:gd name="connsiteY1848" fmla="*/ 3776398 h 4870450"/>
              <a:gd name="connsiteX1849" fmla="*/ 261257 w 3446462"/>
              <a:gd name="connsiteY1849" fmla="*/ 3773488 h 4870450"/>
              <a:gd name="connsiteX1850" fmla="*/ 261257 w 3446462"/>
              <a:gd name="connsiteY1850" fmla="*/ 3769519 h 4870450"/>
              <a:gd name="connsiteX1851" fmla="*/ 261711 w 3446462"/>
              <a:gd name="connsiteY1851" fmla="*/ 3767402 h 4870450"/>
              <a:gd name="connsiteX1852" fmla="*/ 262164 w 3446462"/>
              <a:gd name="connsiteY1852" fmla="*/ 3764492 h 4870450"/>
              <a:gd name="connsiteX1853" fmla="*/ 262845 w 3446462"/>
              <a:gd name="connsiteY1853" fmla="*/ 3761846 h 4870450"/>
              <a:gd name="connsiteX1854" fmla="*/ 263752 w 3446462"/>
              <a:gd name="connsiteY1854" fmla="*/ 3758671 h 4870450"/>
              <a:gd name="connsiteX1855" fmla="*/ 291873 w 3446462"/>
              <a:gd name="connsiteY1855" fmla="*/ 3711311 h 4870450"/>
              <a:gd name="connsiteX1856" fmla="*/ 271689 w 3446462"/>
              <a:gd name="connsiteY1856" fmla="*/ 3691996 h 4870450"/>
              <a:gd name="connsiteX1857" fmla="*/ 269422 w 3446462"/>
              <a:gd name="connsiteY1857" fmla="*/ 3690408 h 4870450"/>
              <a:gd name="connsiteX1858" fmla="*/ 266700 w 3446462"/>
              <a:gd name="connsiteY1858" fmla="*/ 3689086 h 4870450"/>
              <a:gd name="connsiteX1859" fmla="*/ 263979 w 3446462"/>
              <a:gd name="connsiteY1859" fmla="*/ 3687763 h 4870450"/>
              <a:gd name="connsiteX1860" fmla="*/ 260804 w 3446462"/>
              <a:gd name="connsiteY1860" fmla="*/ 3686969 h 4870450"/>
              <a:gd name="connsiteX1861" fmla="*/ 254000 w 3446462"/>
              <a:gd name="connsiteY1861" fmla="*/ 3685117 h 4870450"/>
              <a:gd name="connsiteX1862" fmla="*/ 246063 w 3446462"/>
              <a:gd name="connsiteY1862" fmla="*/ 3683265 h 4870450"/>
              <a:gd name="connsiteX1863" fmla="*/ 241527 w 3446462"/>
              <a:gd name="connsiteY1863" fmla="*/ 3681942 h 4870450"/>
              <a:gd name="connsiteX1864" fmla="*/ 236764 w 3446462"/>
              <a:gd name="connsiteY1864" fmla="*/ 3680883 h 4870450"/>
              <a:gd name="connsiteX1865" fmla="*/ 231548 w 3446462"/>
              <a:gd name="connsiteY1865" fmla="*/ 3679031 h 4870450"/>
              <a:gd name="connsiteX1866" fmla="*/ 225879 w 3446462"/>
              <a:gd name="connsiteY1866" fmla="*/ 3676915 h 4870450"/>
              <a:gd name="connsiteX1867" fmla="*/ 219756 w 3446462"/>
              <a:gd name="connsiteY1867" fmla="*/ 3674269 h 4870450"/>
              <a:gd name="connsiteX1868" fmla="*/ 213406 w 3446462"/>
              <a:gd name="connsiteY1868" fmla="*/ 3670829 h 4870450"/>
              <a:gd name="connsiteX1869" fmla="*/ 206602 w 3446462"/>
              <a:gd name="connsiteY1869" fmla="*/ 3667125 h 4870450"/>
              <a:gd name="connsiteX1870" fmla="*/ 199345 w 3446462"/>
              <a:gd name="connsiteY1870" fmla="*/ 3662627 h 4870450"/>
              <a:gd name="connsiteX1871" fmla="*/ 197077 w 3446462"/>
              <a:gd name="connsiteY1871" fmla="*/ 3661304 h 4870450"/>
              <a:gd name="connsiteX1872" fmla="*/ 195036 w 3446462"/>
              <a:gd name="connsiteY1872" fmla="*/ 3659717 h 4870450"/>
              <a:gd name="connsiteX1873" fmla="*/ 190047 w 3446462"/>
              <a:gd name="connsiteY1873" fmla="*/ 3656542 h 4870450"/>
              <a:gd name="connsiteX1874" fmla="*/ 187325 w 3446462"/>
              <a:gd name="connsiteY1874" fmla="*/ 3654954 h 4870450"/>
              <a:gd name="connsiteX1875" fmla="*/ 186191 w 3446462"/>
              <a:gd name="connsiteY1875" fmla="*/ 3654425 h 4870450"/>
              <a:gd name="connsiteX1876" fmla="*/ 185511 w 3446462"/>
              <a:gd name="connsiteY1876" fmla="*/ 3654161 h 4870450"/>
              <a:gd name="connsiteX1877" fmla="*/ 185284 w 3446462"/>
              <a:gd name="connsiteY1877" fmla="*/ 3653631 h 4870450"/>
              <a:gd name="connsiteX1878" fmla="*/ 184377 w 3446462"/>
              <a:gd name="connsiteY1878" fmla="*/ 3652573 h 4870450"/>
              <a:gd name="connsiteX1879" fmla="*/ 181882 w 3446462"/>
              <a:gd name="connsiteY1879" fmla="*/ 3649663 h 4870450"/>
              <a:gd name="connsiteX1880" fmla="*/ 177120 w 3446462"/>
              <a:gd name="connsiteY1880" fmla="*/ 3644900 h 4870450"/>
              <a:gd name="connsiteX1881" fmla="*/ 142875 w 3446462"/>
              <a:gd name="connsiteY1881" fmla="*/ 3612886 h 4870450"/>
              <a:gd name="connsiteX1882" fmla="*/ 143556 w 3446462"/>
              <a:gd name="connsiteY1882" fmla="*/ 3604419 h 4870450"/>
              <a:gd name="connsiteX1883" fmla="*/ 144463 w 3446462"/>
              <a:gd name="connsiteY1883" fmla="*/ 3597011 h 4870450"/>
              <a:gd name="connsiteX1884" fmla="*/ 145597 w 3446462"/>
              <a:gd name="connsiteY1884" fmla="*/ 3590925 h 4870450"/>
              <a:gd name="connsiteX1885" fmla="*/ 146731 w 3446462"/>
              <a:gd name="connsiteY1885" fmla="*/ 3585898 h 4870450"/>
              <a:gd name="connsiteX1886" fmla="*/ 148318 w 3446462"/>
              <a:gd name="connsiteY1886" fmla="*/ 3581665 h 4870450"/>
              <a:gd name="connsiteX1887" fmla="*/ 149906 w 3446462"/>
              <a:gd name="connsiteY1887" fmla="*/ 3577961 h 4870450"/>
              <a:gd name="connsiteX1888" fmla="*/ 151493 w 3446462"/>
              <a:gd name="connsiteY1888" fmla="*/ 3574786 h 4870450"/>
              <a:gd name="connsiteX1889" fmla="*/ 153307 w 3446462"/>
              <a:gd name="connsiteY1889" fmla="*/ 3572140 h 4870450"/>
              <a:gd name="connsiteX1890" fmla="*/ 157616 w 3446462"/>
              <a:gd name="connsiteY1890" fmla="*/ 3567642 h 4870450"/>
              <a:gd name="connsiteX1891" fmla="*/ 162379 w 3446462"/>
              <a:gd name="connsiteY1891" fmla="*/ 3563144 h 4870450"/>
              <a:gd name="connsiteX1892" fmla="*/ 164873 w 3446462"/>
              <a:gd name="connsiteY1892" fmla="*/ 3560233 h 4870450"/>
              <a:gd name="connsiteX1893" fmla="*/ 167595 w 3446462"/>
              <a:gd name="connsiteY1893" fmla="*/ 3557323 h 4870450"/>
              <a:gd name="connsiteX1894" fmla="*/ 170089 w 3446462"/>
              <a:gd name="connsiteY1894" fmla="*/ 3553619 h 4870450"/>
              <a:gd name="connsiteX1895" fmla="*/ 172811 w 3446462"/>
              <a:gd name="connsiteY1895" fmla="*/ 3549121 h 4870450"/>
              <a:gd name="connsiteX1896" fmla="*/ 200932 w 3446462"/>
              <a:gd name="connsiteY1896" fmla="*/ 3496998 h 4870450"/>
              <a:gd name="connsiteX1897" fmla="*/ 208870 w 3446462"/>
              <a:gd name="connsiteY1897" fmla="*/ 3485356 h 4870450"/>
              <a:gd name="connsiteX1898" fmla="*/ 216581 w 3446462"/>
              <a:gd name="connsiteY1898" fmla="*/ 3474508 h 4870450"/>
              <a:gd name="connsiteX1899" fmla="*/ 220663 w 3446462"/>
              <a:gd name="connsiteY1899" fmla="*/ 3469217 h 4870450"/>
              <a:gd name="connsiteX1900" fmla="*/ 224972 w 3446462"/>
              <a:gd name="connsiteY1900" fmla="*/ 3464719 h 4870450"/>
              <a:gd name="connsiteX1901" fmla="*/ 227013 w 3446462"/>
              <a:gd name="connsiteY1901" fmla="*/ 3462867 h 4870450"/>
              <a:gd name="connsiteX1902" fmla="*/ 229281 w 3446462"/>
              <a:gd name="connsiteY1902" fmla="*/ 3460750 h 4870450"/>
              <a:gd name="connsiteX1903" fmla="*/ 231775 w 3446462"/>
              <a:gd name="connsiteY1903" fmla="*/ 3459163 h 4870450"/>
              <a:gd name="connsiteX1904" fmla="*/ 234270 w 3446462"/>
              <a:gd name="connsiteY1904" fmla="*/ 3457840 h 4870450"/>
              <a:gd name="connsiteX1905" fmla="*/ 237445 w 3446462"/>
              <a:gd name="connsiteY1905" fmla="*/ 3456517 h 4870450"/>
              <a:gd name="connsiteX1906" fmla="*/ 240620 w 3446462"/>
              <a:gd name="connsiteY1906" fmla="*/ 3455458 h 4870450"/>
              <a:gd name="connsiteX1907" fmla="*/ 243795 w 3446462"/>
              <a:gd name="connsiteY1907" fmla="*/ 3454665 h 4870450"/>
              <a:gd name="connsiteX1908" fmla="*/ 244929 w 3446462"/>
              <a:gd name="connsiteY1908" fmla="*/ 3454400 h 4870450"/>
              <a:gd name="connsiteX1909" fmla="*/ 246516 w 3446462"/>
              <a:gd name="connsiteY1909" fmla="*/ 3453342 h 4870450"/>
              <a:gd name="connsiteX1910" fmla="*/ 247650 w 3446462"/>
              <a:gd name="connsiteY1910" fmla="*/ 3452283 h 4870450"/>
              <a:gd name="connsiteX1911" fmla="*/ 249011 w 3446462"/>
              <a:gd name="connsiteY1911" fmla="*/ 3450961 h 4870450"/>
              <a:gd name="connsiteX1912" fmla="*/ 249918 w 3446462"/>
              <a:gd name="connsiteY1912" fmla="*/ 3449902 h 4870450"/>
              <a:gd name="connsiteX1913" fmla="*/ 250598 w 3446462"/>
              <a:gd name="connsiteY1913" fmla="*/ 3448579 h 4870450"/>
              <a:gd name="connsiteX1914" fmla="*/ 251279 w 3446462"/>
              <a:gd name="connsiteY1914" fmla="*/ 3446992 h 4870450"/>
              <a:gd name="connsiteX1915" fmla="*/ 251732 w 3446462"/>
              <a:gd name="connsiteY1915" fmla="*/ 3445933 h 4870450"/>
              <a:gd name="connsiteX1916" fmla="*/ 251959 w 3446462"/>
              <a:gd name="connsiteY1916" fmla="*/ 3444346 h 4870450"/>
              <a:gd name="connsiteX1917" fmla="*/ 252413 w 3446462"/>
              <a:gd name="connsiteY1917" fmla="*/ 3441171 h 4870450"/>
              <a:gd name="connsiteX1918" fmla="*/ 252186 w 3446462"/>
              <a:gd name="connsiteY1918" fmla="*/ 3437996 h 4870450"/>
              <a:gd name="connsiteX1919" fmla="*/ 251959 w 3446462"/>
              <a:gd name="connsiteY1919" fmla="*/ 3434821 h 4870450"/>
              <a:gd name="connsiteX1920" fmla="*/ 251279 w 3446462"/>
              <a:gd name="connsiteY1920" fmla="*/ 3431646 h 4870450"/>
              <a:gd name="connsiteX1921" fmla="*/ 250825 w 3446462"/>
              <a:gd name="connsiteY1921" fmla="*/ 3428471 h 4870450"/>
              <a:gd name="connsiteX1922" fmla="*/ 250145 w 3446462"/>
              <a:gd name="connsiteY1922" fmla="*/ 3425561 h 4870450"/>
              <a:gd name="connsiteX1923" fmla="*/ 249918 w 3446462"/>
              <a:gd name="connsiteY1923" fmla="*/ 3422650 h 4870450"/>
              <a:gd name="connsiteX1924" fmla="*/ 249691 w 3446462"/>
              <a:gd name="connsiteY1924" fmla="*/ 3420004 h 4870450"/>
              <a:gd name="connsiteX1925" fmla="*/ 249918 w 3446462"/>
              <a:gd name="connsiteY1925" fmla="*/ 3418681 h 4870450"/>
              <a:gd name="connsiteX1926" fmla="*/ 250145 w 3446462"/>
              <a:gd name="connsiteY1926" fmla="*/ 3417623 h 4870450"/>
              <a:gd name="connsiteX1927" fmla="*/ 250372 w 3446462"/>
              <a:gd name="connsiteY1927" fmla="*/ 3416565 h 4870450"/>
              <a:gd name="connsiteX1928" fmla="*/ 250825 w 3446462"/>
              <a:gd name="connsiteY1928" fmla="*/ 3415506 h 4870450"/>
              <a:gd name="connsiteX1929" fmla="*/ 251279 w 3446462"/>
              <a:gd name="connsiteY1929" fmla="*/ 3414713 h 4870450"/>
              <a:gd name="connsiteX1930" fmla="*/ 252186 w 3446462"/>
              <a:gd name="connsiteY1930" fmla="*/ 3413919 h 4870450"/>
              <a:gd name="connsiteX1931" fmla="*/ 253093 w 3446462"/>
              <a:gd name="connsiteY1931" fmla="*/ 3413390 h 4870450"/>
              <a:gd name="connsiteX1932" fmla="*/ 254000 w 3446462"/>
              <a:gd name="connsiteY1932" fmla="*/ 3412596 h 4870450"/>
              <a:gd name="connsiteX1933" fmla="*/ 254680 w 3446462"/>
              <a:gd name="connsiteY1933" fmla="*/ 3412331 h 4870450"/>
              <a:gd name="connsiteX1934" fmla="*/ 254907 w 3446462"/>
              <a:gd name="connsiteY1934" fmla="*/ 3411802 h 4870450"/>
              <a:gd name="connsiteX1935" fmla="*/ 255588 w 3446462"/>
              <a:gd name="connsiteY1935" fmla="*/ 3411538 h 4870450"/>
              <a:gd name="connsiteX1936" fmla="*/ 255814 w 3446462"/>
              <a:gd name="connsiteY1936" fmla="*/ 3410479 h 4870450"/>
              <a:gd name="connsiteX1937" fmla="*/ 256041 w 3446462"/>
              <a:gd name="connsiteY1937" fmla="*/ 3409421 h 4870450"/>
              <a:gd name="connsiteX1938" fmla="*/ 256268 w 3446462"/>
              <a:gd name="connsiteY1938" fmla="*/ 3407833 h 4870450"/>
              <a:gd name="connsiteX1939" fmla="*/ 249011 w 3446462"/>
              <a:gd name="connsiteY1939" fmla="*/ 3408363 h 4870450"/>
              <a:gd name="connsiteX1940" fmla="*/ 243568 w 3446462"/>
              <a:gd name="connsiteY1940" fmla="*/ 3408892 h 4870450"/>
              <a:gd name="connsiteX1941" fmla="*/ 239032 w 3446462"/>
              <a:gd name="connsiteY1941" fmla="*/ 3409950 h 4870450"/>
              <a:gd name="connsiteX1942" fmla="*/ 235631 w 3446462"/>
              <a:gd name="connsiteY1942" fmla="*/ 3410479 h 4870450"/>
              <a:gd name="connsiteX1943" fmla="*/ 232682 w 3446462"/>
              <a:gd name="connsiteY1943" fmla="*/ 3411538 h 4870450"/>
              <a:gd name="connsiteX1944" fmla="*/ 229281 w 3446462"/>
              <a:gd name="connsiteY1944" fmla="*/ 3412067 h 4870450"/>
              <a:gd name="connsiteX1945" fmla="*/ 225652 w 3446462"/>
              <a:gd name="connsiteY1945" fmla="*/ 3412067 h 4870450"/>
              <a:gd name="connsiteX1946" fmla="*/ 220889 w 3446462"/>
              <a:gd name="connsiteY1946" fmla="*/ 3411802 h 4870450"/>
              <a:gd name="connsiteX1947" fmla="*/ 148772 w 3446462"/>
              <a:gd name="connsiteY1947" fmla="*/ 3385344 h 4870450"/>
              <a:gd name="connsiteX1948" fmla="*/ 140381 w 3446462"/>
              <a:gd name="connsiteY1948" fmla="*/ 3381111 h 4870450"/>
              <a:gd name="connsiteX1949" fmla="*/ 133804 w 3446462"/>
              <a:gd name="connsiteY1949" fmla="*/ 3377406 h 4870450"/>
              <a:gd name="connsiteX1950" fmla="*/ 131309 w 3446462"/>
              <a:gd name="connsiteY1950" fmla="*/ 3375554 h 4870450"/>
              <a:gd name="connsiteX1951" fmla="*/ 128814 w 3446462"/>
              <a:gd name="connsiteY1951" fmla="*/ 3373702 h 4870450"/>
              <a:gd name="connsiteX1952" fmla="*/ 126773 w 3446462"/>
              <a:gd name="connsiteY1952" fmla="*/ 3371850 h 4870450"/>
              <a:gd name="connsiteX1953" fmla="*/ 124732 w 3446462"/>
              <a:gd name="connsiteY1953" fmla="*/ 3369998 h 4870450"/>
              <a:gd name="connsiteX1954" fmla="*/ 120877 w 3446462"/>
              <a:gd name="connsiteY1954" fmla="*/ 3366029 h 4870450"/>
              <a:gd name="connsiteX1955" fmla="*/ 117248 w 3446462"/>
              <a:gd name="connsiteY1955" fmla="*/ 3361796 h 4870450"/>
              <a:gd name="connsiteX1956" fmla="*/ 112486 w 3446462"/>
              <a:gd name="connsiteY1956" fmla="*/ 3356240 h 4870450"/>
              <a:gd name="connsiteX1957" fmla="*/ 106816 w 3446462"/>
              <a:gd name="connsiteY1957" fmla="*/ 3349890 h 4870450"/>
              <a:gd name="connsiteX1958" fmla="*/ 91168 w 3446462"/>
              <a:gd name="connsiteY1958" fmla="*/ 3336131 h 4870450"/>
              <a:gd name="connsiteX1959" fmla="*/ 89354 w 3446462"/>
              <a:gd name="connsiteY1959" fmla="*/ 3333221 h 4870450"/>
              <a:gd name="connsiteX1960" fmla="*/ 86859 w 3446462"/>
              <a:gd name="connsiteY1960" fmla="*/ 3329517 h 4870450"/>
              <a:gd name="connsiteX1961" fmla="*/ 84591 w 3446462"/>
              <a:gd name="connsiteY1961" fmla="*/ 3325813 h 4870450"/>
              <a:gd name="connsiteX1962" fmla="*/ 83684 w 3446462"/>
              <a:gd name="connsiteY1962" fmla="*/ 3324490 h 4870450"/>
              <a:gd name="connsiteX1963" fmla="*/ 81416 w 3446462"/>
              <a:gd name="connsiteY1963" fmla="*/ 3320521 h 4870450"/>
              <a:gd name="connsiteX1964" fmla="*/ 80509 w 3446462"/>
              <a:gd name="connsiteY1964" fmla="*/ 3318933 h 4870450"/>
              <a:gd name="connsiteX1965" fmla="*/ 79602 w 3446462"/>
              <a:gd name="connsiteY1965" fmla="*/ 3316552 h 4870450"/>
              <a:gd name="connsiteX1966" fmla="*/ 77561 w 3446462"/>
              <a:gd name="connsiteY1966" fmla="*/ 3309408 h 4870450"/>
              <a:gd name="connsiteX1967" fmla="*/ 82777 w 3446462"/>
              <a:gd name="connsiteY1967" fmla="*/ 3302529 h 4870450"/>
              <a:gd name="connsiteX1968" fmla="*/ 87993 w 3446462"/>
              <a:gd name="connsiteY1968" fmla="*/ 3295650 h 4870450"/>
              <a:gd name="connsiteX1969" fmla="*/ 92982 w 3446462"/>
              <a:gd name="connsiteY1969" fmla="*/ 3289565 h 4870450"/>
              <a:gd name="connsiteX1970" fmla="*/ 97972 w 3446462"/>
              <a:gd name="connsiteY1970" fmla="*/ 3284008 h 4870450"/>
              <a:gd name="connsiteX1971" fmla="*/ 107497 w 3446462"/>
              <a:gd name="connsiteY1971" fmla="*/ 3272631 h 4870450"/>
              <a:gd name="connsiteX1972" fmla="*/ 116341 w 3446462"/>
              <a:gd name="connsiteY1972" fmla="*/ 3261783 h 4870450"/>
              <a:gd name="connsiteX1973" fmla="*/ 120650 w 3446462"/>
              <a:gd name="connsiteY1973" fmla="*/ 3255963 h 4870450"/>
              <a:gd name="connsiteX1974" fmla="*/ 124732 w 3446462"/>
              <a:gd name="connsiteY1974" fmla="*/ 3250142 h 4870450"/>
              <a:gd name="connsiteX1975" fmla="*/ 128361 w 3446462"/>
              <a:gd name="connsiteY1975" fmla="*/ 3243792 h 4870450"/>
              <a:gd name="connsiteX1976" fmla="*/ 131989 w 3446462"/>
              <a:gd name="connsiteY1976" fmla="*/ 3236648 h 4870450"/>
              <a:gd name="connsiteX1977" fmla="*/ 133577 w 3446462"/>
              <a:gd name="connsiteY1977" fmla="*/ 3232944 h 4870450"/>
              <a:gd name="connsiteX1978" fmla="*/ 135164 w 3446462"/>
              <a:gd name="connsiteY1978" fmla="*/ 3229504 h 4870450"/>
              <a:gd name="connsiteX1979" fmla="*/ 136979 w 3446462"/>
              <a:gd name="connsiteY1979" fmla="*/ 3225536 h 4870450"/>
              <a:gd name="connsiteX1980" fmla="*/ 138339 w 3446462"/>
              <a:gd name="connsiteY1980" fmla="*/ 3221567 h 4870450"/>
              <a:gd name="connsiteX1981" fmla="*/ 139700 w 3446462"/>
              <a:gd name="connsiteY1981" fmla="*/ 3217333 h 4870450"/>
              <a:gd name="connsiteX1982" fmla="*/ 141061 w 3446462"/>
              <a:gd name="connsiteY1982" fmla="*/ 3212571 h 4870450"/>
              <a:gd name="connsiteX1983" fmla="*/ 142422 w 3446462"/>
              <a:gd name="connsiteY1983" fmla="*/ 3207808 h 4870450"/>
              <a:gd name="connsiteX1984" fmla="*/ 143556 w 3446462"/>
              <a:gd name="connsiteY1984" fmla="*/ 3203046 h 4870450"/>
              <a:gd name="connsiteX1985" fmla="*/ 131536 w 3446462"/>
              <a:gd name="connsiteY1985" fmla="*/ 3199077 h 4870450"/>
              <a:gd name="connsiteX1986" fmla="*/ 118382 w 3446462"/>
              <a:gd name="connsiteY1986" fmla="*/ 3194315 h 4870450"/>
              <a:gd name="connsiteX1987" fmla="*/ 111579 w 3446462"/>
              <a:gd name="connsiteY1987" fmla="*/ 3191669 h 4870450"/>
              <a:gd name="connsiteX1988" fmla="*/ 104775 w 3446462"/>
              <a:gd name="connsiteY1988" fmla="*/ 3188494 h 4870450"/>
              <a:gd name="connsiteX1989" fmla="*/ 97518 w 3446462"/>
              <a:gd name="connsiteY1989" fmla="*/ 3185583 h 4870450"/>
              <a:gd name="connsiteX1990" fmla="*/ 90488 w 3446462"/>
              <a:gd name="connsiteY1990" fmla="*/ 3182144 h 4870450"/>
              <a:gd name="connsiteX1991" fmla="*/ 83457 w 3446462"/>
              <a:gd name="connsiteY1991" fmla="*/ 3178704 h 4870450"/>
              <a:gd name="connsiteX1992" fmla="*/ 76427 w 3446462"/>
              <a:gd name="connsiteY1992" fmla="*/ 3175000 h 4870450"/>
              <a:gd name="connsiteX1993" fmla="*/ 69397 w 3446462"/>
              <a:gd name="connsiteY1993" fmla="*/ 3171031 h 4870450"/>
              <a:gd name="connsiteX1994" fmla="*/ 62593 w 3446462"/>
              <a:gd name="connsiteY1994" fmla="*/ 3166798 h 4870450"/>
              <a:gd name="connsiteX1995" fmla="*/ 56016 w 3446462"/>
              <a:gd name="connsiteY1995" fmla="*/ 3162036 h 4870450"/>
              <a:gd name="connsiteX1996" fmla="*/ 49666 w 3446462"/>
              <a:gd name="connsiteY1996" fmla="*/ 3157273 h 4870450"/>
              <a:gd name="connsiteX1997" fmla="*/ 43316 w 3446462"/>
              <a:gd name="connsiteY1997" fmla="*/ 3152511 h 4870450"/>
              <a:gd name="connsiteX1998" fmla="*/ 37420 w 3446462"/>
              <a:gd name="connsiteY1998" fmla="*/ 3147219 h 4870450"/>
              <a:gd name="connsiteX1999" fmla="*/ 32431 w 3446462"/>
              <a:gd name="connsiteY1999" fmla="*/ 3142721 h 4870450"/>
              <a:gd name="connsiteX2000" fmla="*/ 27214 w 3446462"/>
              <a:gd name="connsiteY2000" fmla="*/ 3138752 h 4870450"/>
              <a:gd name="connsiteX2001" fmla="*/ 22452 w 3446462"/>
              <a:gd name="connsiteY2001" fmla="*/ 3134783 h 4870450"/>
              <a:gd name="connsiteX2002" fmla="*/ 17463 w 3446462"/>
              <a:gd name="connsiteY2002" fmla="*/ 3130815 h 4870450"/>
              <a:gd name="connsiteX2003" fmla="*/ 12473 w 3446462"/>
              <a:gd name="connsiteY2003" fmla="*/ 3126846 h 4870450"/>
              <a:gd name="connsiteX2004" fmla="*/ 7938 w 3446462"/>
              <a:gd name="connsiteY2004" fmla="*/ 3122348 h 4870450"/>
              <a:gd name="connsiteX2005" fmla="*/ 5897 w 3446462"/>
              <a:gd name="connsiteY2005" fmla="*/ 3119702 h 4870450"/>
              <a:gd name="connsiteX2006" fmla="*/ 3856 w 3446462"/>
              <a:gd name="connsiteY2006" fmla="*/ 3117321 h 4870450"/>
              <a:gd name="connsiteX2007" fmla="*/ 1814 w 3446462"/>
              <a:gd name="connsiteY2007" fmla="*/ 3114675 h 4870450"/>
              <a:gd name="connsiteX2008" fmla="*/ 0 w 3446462"/>
              <a:gd name="connsiteY2008" fmla="*/ 3112029 h 4870450"/>
              <a:gd name="connsiteX2009" fmla="*/ 1361 w 3446462"/>
              <a:gd name="connsiteY2009" fmla="*/ 3105415 h 4870450"/>
              <a:gd name="connsiteX2010" fmla="*/ 2948 w 3446462"/>
              <a:gd name="connsiteY2010" fmla="*/ 3099329 h 4870450"/>
              <a:gd name="connsiteX2011" fmla="*/ 5216 w 3446462"/>
              <a:gd name="connsiteY2011" fmla="*/ 3093773 h 4870450"/>
              <a:gd name="connsiteX2012" fmla="*/ 7711 w 3446462"/>
              <a:gd name="connsiteY2012" fmla="*/ 3088217 h 4870450"/>
              <a:gd name="connsiteX2013" fmla="*/ 10659 w 3446462"/>
              <a:gd name="connsiteY2013" fmla="*/ 3082661 h 4870450"/>
              <a:gd name="connsiteX2014" fmla="*/ 13607 w 3446462"/>
              <a:gd name="connsiteY2014" fmla="*/ 3077633 h 4870450"/>
              <a:gd name="connsiteX2015" fmla="*/ 16782 w 3446462"/>
              <a:gd name="connsiteY2015" fmla="*/ 3072606 h 4870450"/>
              <a:gd name="connsiteX2016" fmla="*/ 20184 w 3446462"/>
              <a:gd name="connsiteY2016" fmla="*/ 3067844 h 4870450"/>
              <a:gd name="connsiteX2017" fmla="*/ 27441 w 3446462"/>
              <a:gd name="connsiteY2017" fmla="*/ 3058319 h 4870450"/>
              <a:gd name="connsiteX2018" fmla="*/ 35152 w 3446462"/>
              <a:gd name="connsiteY2018" fmla="*/ 3049323 h 4870450"/>
              <a:gd name="connsiteX2019" fmla="*/ 42636 w 3446462"/>
              <a:gd name="connsiteY2019" fmla="*/ 3040063 h 4870450"/>
              <a:gd name="connsiteX2020" fmla="*/ 49893 w 3446462"/>
              <a:gd name="connsiteY2020" fmla="*/ 3031331 h 4870450"/>
              <a:gd name="connsiteX2021" fmla="*/ 67582 w 3446462"/>
              <a:gd name="connsiteY2021" fmla="*/ 3008048 h 4870450"/>
              <a:gd name="connsiteX2022" fmla="*/ 73706 w 3446462"/>
              <a:gd name="connsiteY2022" fmla="*/ 3001698 h 4870450"/>
              <a:gd name="connsiteX2023" fmla="*/ 78922 w 3446462"/>
              <a:gd name="connsiteY2023" fmla="*/ 2996142 h 4870450"/>
              <a:gd name="connsiteX2024" fmla="*/ 82777 w 3446462"/>
              <a:gd name="connsiteY2024" fmla="*/ 2991379 h 4870450"/>
              <a:gd name="connsiteX2025" fmla="*/ 85952 w 3446462"/>
              <a:gd name="connsiteY2025" fmla="*/ 2987411 h 4870450"/>
              <a:gd name="connsiteX2026" fmla="*/ 88220 w 3446462"/>
              <a:gd name="connsiteY2026" fmla="*/ 2983971 h 4870450"/>
              <a:gd name="connsiteX2027" fmla="*/ 89807 w 3446462"/>
              <a:gd name="connsiteY2027" fmla="*/ 2981061 h 4870450"/>
              <a:gd name="connsiteX2028" fmla="*/ 90941 w 3446462"/>
              <a:gd name="connsiteY2028" fmla="*/ 2978150 h 4870450"/>
              <a:gd name="connsiteX2029" fmla="*/ 92075 w 3446462"/>
              <a:gd name="connsiteY2029" fmla="*/ 2975769 h 4870450"/>
              <a:gd name="connsiteX2030" fmla="*/ 93436 w 3446462"/>
              <a:gd name="connsiteY2030" fmla="*/ 2971536 h 4870450"/>
              <a:gd name="connsiteX2031" fmla="*/ 95023 w 3446462"/>
              <a:gd name="connsiteY2031" fmla="*/ 2966773 h 4870450"/>
              <a:gd name="connsiteX2032" fmla="*/ 96157 w 3446462"/>
              <a:gd name="connsiteY2032" fmla="*/ 2963598 h 4870450"/>
              <a:gd name="connsiteX2033" fmla="*/ 98198 w 3446462"/>
              <a:gd name="connsiteY2033" fmla="*/ 2960688 h 4870450"/>
              <a:gd name="connsiteX2034" fmla="*/ 100693 w 3446462"/>
              <a:gd name="connsiteY2034" fmla="*/ 2956719 h 4870450"/>
              <a:gd name="connsiteX2035" fmla="*/ 103641 w 3446462"/>
              <a:gd name="connsiteY2035" fmla="*/ 2952221 h 4870450"/>
              <a:gd name="connsiteX2036" fmla="*/ 141968 w 3446462"/>
              <a:gd name="connsiteY2036" fmla="*/ 2890573 h 4870450"/>
              <a:gd name="connsiteX2037" fmla="*/ 146050 w 3446462"/>
              <a:gd name="connsiteY2037" fmla="*/ 2883958 h 4870450"/>
              <a:gd name="connsiteX2038" fmla="*/ 150359 w 3446462"/>
              <a:gd name="connsiteY2038" fmla="*/ 2878402 h 4870450"/>
              <a:gd name="connsiteX2039" fmla="*/ 154214 w 3446462"/>
              <a:gd name="connsiteY2039" fmla="*/ 2873640 h 4870450"/>
              <a:gd name="connsiteX2040" fmla="*/ 158070 w 3446462"/>
              <a:gd name="connsiteY2040" fmla="*/ 2868613 h 4870450"/>
              <a:gd name="connsiteX2041" fmla="*/ 161925 w 3446462"/>
              <a:gd name="connsiteY2041" fmla="*/ 2864115 h 4870450"/>
              <a:gd name="connsiteX2042" fmla="*/ 165554 w 3446462"/>
              <a:gd name="connsiteY2042" fmla="*/ 2858823 h 4870450"/>
              <a:gd name="connsiteX2043" fmla="*/ 167368 w 3446462"/>
              <a:gd name="connsiteY2043" fmla="*/ 2855913 h 4870450"/>
              <a:gd name="connsiteX2044" fmla="*/ 169182 w 3446462"/>
              <a:gd name="connsiteY2044" fmla="*/ 2852738 h 4870450"/>
              <a:gd name="connsiteX2045" fmla="*/ 170770 w 3446462"/>
              <a:gd name="connsiteY2045" fmla="*/ 2849563 h 4870450"/>
              <a:gd name="connsiteX2046" fmla="*/ 172357 w 3446462"/>
              <a:gd name="connsiteY2046" fmla="*/ 2845858 h 4870450"/>
              <a:gd name="connsiteX2047" fmla="*/ 175986 w 3446462"/>
              <a:gd name="connsiteY2047" fmla="*/ 2837656 h 4870450"/>
              <a:gd name="connsiteX2048" fmla="*/ 180295 w 3446462"/>
              <a:gd name="connsiteY2048" fmla="*/ 2829190 h 4870450"/>
              <a:gd name="connsiteX2049" fmla="*/ 182789 w 3446462"/>
              <a:gd name="connsiteY2049" fmla="*/ 2824427 h 4870450"/>
              <a:gd name="connsiteX2050" fmla="*/ 185284 w 3446462"/>
              <a:gd name="connsiteY2050" fmla="*/ 2819929 h 4870450"/>
              <a:gd name="connsiteX2051" fmla="*/ 188006 w 3446462"/>
              <a:gd name="connsiteY2051" fmla="*/ 2815696 h 4870450"/>
              <a:gd name="connsiteX2052" fmla="*/ 190727 w 3446462"/>
              <a:gd name="connsiteY2052" fmla="*/ 2811198 h 4870450"/>
              <a:gd name="connsiteX2053" fmla="*/ 193902 w 3446462"/>
              <a:gd name="connsiteY2053" fmla="*/ 2806965 h 4870450"/>
              <a:gd name="connsiteX2054" fmla="*/ 196850 w 3446462"/>
              <a:gd name="connsiteY2054" fmla="*/ 2802731 h 4870450"/>
              <a:gd name="connsiteX2055" fmla="*/ 200252 w 3446462"/>
              <a:gd name="connsiteY2055" fmla="*/ 2798763 h 4870450"/>
              <a:gd name="connsiteX2056" fmla="*/ 203427 w 3446462"/>
              <a:gd name="connsiteY2056" fmla="*/ 2794794 h 4870450"/>
              <a:gd name="connsiteX2057" fmla="*/ 206829 w 3446462"/>
              <a:gd name="connsiteY2057" fmla="*/ 2791090 h 4870450"/>
              <a:gd name="connsiteX2058" fmla="*/ 210231 w 3446462"/>
              <a:gd name="connsiteY2058" fmla="*/ 2787650 h 4870450"/>
              <a:gd name="connsiteX2059" fmla="*/ 213859 w 3446462"/>
              <a:gd name="connsiteY2059" fmla="*/ 2784740 h 4870450"/>
              <a:gd name="connsiteX2060" fmla="*/ 217714 w 3446462"/>
              <a:gd name="connsiteY2060" fmla="*/ 2781829 h 4870450"/>
              <a:gd name="connsiteX2061" fmla="*/ 238125 w 3446462"/>
              <a:gd name="connsiteY2061" fmla="*/ 2770188 h 4870450"/>
              <a:gd name="connsiteX2062" fmla="*/ 235631 w 3446462"/>
              <a:gd name="connsiteY2062" fmla="*/ 2767013 h 4870450"/>
              <a:gd name="connsiteX2063" fmla="*/ 233136 w 3446462"/>
              <a:gd name="connsiteY2063" fmla="*/ 2764102 h 4870450"/>
              <a:gd name="connsiteX2064" fmla="*/ 230868 w 3446462"/>
              <a:gd name="connsiteY2064" fmla="*/ 2761456 h 4870450"/>
              <a:gd name="connsiteX2065" fmla="*/ 228147 w 3446462"/>
              <a:gd name="connsiteY2065" fmla="*/ 2759075 h 4870450"/>
              <a:gd name="connsiteX2066" fmla="*/ 225652 w 3446462"/>
              <a:gd name="connsiteY2066" fmla="*/ 2756694 h 4870450"/>
              <a:gd name="connsiteX2067" fmla="*/ 222931 w 3446462"/>
              <a:gd name="connsiteY2067" fmla="*/ 2754842 h 4870450"/>
              <a:gd name="connsiteX2068" fmla="*/ 220436 w 3446462"/>
              <a:gd name="connsiteY2068" fmla="*/ 2752990 h 4870450"/>
              <a:gd name="connsiteX2069" fmla="*/ 217941 w 3446462"/>
              <a:gd name="connsiteY2069" fmla="*/ 2751138 h 4870450"/>
              <a:gd name="connsiteX2070" fmla="*/ 212498 w 3446462"/>
              <a:gd name="connsiteY2070" fmla="*/ 2748492 h 4870450"/>
              <a:gd name="connsiteX2071" fmla="*/ 207056 w 3446462"/>
              <a:gd name="connsiteY2071" fmla="*/ 2746111 h 4870450"/>
              <a:gd name="connsiteX2072" fmla="*/ 201613 w 3446462"/>
              <a:gd name="connsiteY2072" fmla="*/ 2743994 h 4870450"/>
              <a:gd name="connsiteX2073" fmla="*/ 196170 w 3446462"/>
              <a:gd name="connsiteY2073" fmla="*/ 2741877 h 4870450"/>
              <a:gd name="connsiteX2074" fmla="*/ 190500 w 3446462"/>
              <a:gd name="connsiteY2074" fmla="*/ 2740025 h 4870450"/>
              <a:gd name="connsiteX2075" fmla="*/ 185057 w 3446462"/>
              <a:gd name="connsiteY2075" fmla="*/ 2738173 h 4870450"/>
              <a:gd name="connsiteX2076" fmla="*/ 179841 w 3446462"/>
              <a:gd name="connsiteY2076" fmla="*/ 2736056 h 4870450"/>
              <a:gd name="connsiteX2077" fmla="*/ 174398 w 3446462"/>
              <a:gd name="connsiteY2077" fmla="*/ 2733940 h 4870450"/>
              <a:gd name="connsiteX2078" fmla="*/ 168956 w 3446462"/>
              <a:gd name="connsiteY2078" fmla="*/ 2730765 h 4870450"/>
              <a:gd name="connsiteX2079" fmla="*/ 163513 w 3446462"/>
              <a:gd name="connsiteY2079" fmla="*/ 2727854 h 4870450"/>
              <a:gd name="connsiteX2080" fmla="*/ 161018 w 3446462"/>
              <a:gd name="connsiteY2080" fmla="*/ 2725738 h 4870450"/>
              <a:gd name="connsiteX2081" fmla="*/ 158296 w 3446462"/>
              <a:gd name="connsiteY2081" fmla="*/ 2723621 h 4870450"/>
              <a:gd name="connsiteX2082" fmla="*/ 155802 w 3446462"/>
              <a:gd name="connsiteY2082" fmla="*/ 2721240 h 4870450"/>
              <a:gd name="connsiteX2083" fmla="*/ 153307 w 3446462"/>
              <a:gd name="connsiteY2083" fmla="*/ 2718858 h 4870450"/>
              <a:gd name="connsiteX2084" fmla="*/ 147411 w 3446462"/>
              <a:gd name="connsiteY2084" fmla="*/ 2713038 h 4870450"/>
              <a:gd name="connsiteX2085" fmla="*/ 141968 w 3446462"/>
              <a:gd name="connsiteY2085" fmla="*/ 2708540 h 4870450"/>
              <a:gd name="connsiteX2086" fmla="*/ 136525 w 3446462"/>
              <a:gd name="connsiteY2086" fmla="*/ 2704306 h 4870450"/>
              <a:gd name="connsiteX2087" fmla="*/ 131082 w 3446462"/>
              <a:gd name="connsiteY2087" fmla="*/ 2700602 h 4870450"/>
              <a:gd name="connsiteX2088" fmla="*/ 120423 w 3446462"/>
              <a:gd name="connsiteY2088" fmla="*/ 2694781 h 4870450"/>
              <a:gd name="connsiteX2089" fmla="*/ 110445 w 3446462"/>
              <a:gd name="connsiteY2089" fmla="*/ 2689225 h 4870450"/>
              <a:gd name="connsiteX2090" fmla="*/ 105456 w 3446462"/>
              <a:gd name="connsiteY2090" fmla="*/ 2686315 h 4870450"/>
              <a:gd name="connsiteX2091" fmla="*/ 100466 w 3446462"/>
              <a:gd name="connsiteY2091" fmla="*/ 2683140 h 4870450"/>
              <a:gd name="connsiteX2092" fmla="*/ 95477 w 3446462"/>
              <a:gd name="connsiteY2092" fmla="*/ 2679436 h 4870450"/>
              <a:gd name="connsiteX2093" fmla="*/ 90488 w 3446462"/>
              <a:gd name="connsiteY2093" fmla="*/ 2675202 h 4870450"/>
              <a:gd name="connsiteX2094" fmla="*/ 88220 w 3446462"/>
              <a:gd name="connsiteY2094" fmla="*/ 2672556 h 4870450"/>
              <a:gd name="connsiteX2095" fmla="*/ 85952 w 3446462"/>
              <a:gd name="connsiteY2095" fmla="*/ 2669911 h 4870450"/>
              <a:gd name="connsiteX2096" fmla="*/ 83457 w 3446462"/>
              <a:gd name="connsiteY2096" fmla="*/ 2667000 h 4870450"/>
              <a:gd name="connsiteX2097" fmla="*/ 81189 w 3446462"/>
              <a:gd name="connsiteY2097" fmla="*/ 2663825 h 4870450"/>
              <a:gd name="connsiteX2098" fmla="*/ 78468 w 3446462"/>
              <a:gd name="connsiteY2098" fmla="*/ 2660386 h 4870450"/>
              <a:gd name="connsiteX2099" fmla="*/ 76200 w 3446462"/>
              <a:gd name="connsiteY2099" fmla="*/ 2656946 h 4870450"/>
              <a:gd name="connsiteX2100" fmla="*/ 73932 w 3446462"/>
              <a:gd name="connsiteY2100" fmla="*/ 2652977 h 4870450"/>
              <a:gd name="connsiteX2101" fmla="*/ 71438 w 3446462"/>
              <a:gd name="connsiteY2101" fmla="*/ 2648744 h 4870450"/>
              <a:gd name="connsiteX2102" fmla="*/ 73252 w 3446462"/>
              <a:gd name="connsiteY2102" fmla="*/ 2640013 h 4870450"/>
              <a:gd name="connsiteX2103" fmla="*/ 74613 w 3446462"/>
              <a:gd name="connsiteY2103" fmla="*/ 2634721 h 4870450"/>
              <a:gd name="connsiteX2104" fmla="*/ 75293 w 3446462"/>
              <a:gd name="connsiteY2104" fmla="*/ 2632869 h 4870450"/>
              <a:gd name="connsiteX2105" fmla="*/ 75747 w 3446462"/>
              <a:gd name="connsiteY2105" fmla="*/ 2631546 h 4870450"/>
              <a:gd name="connsiteX2106" fmla="*/ 76200 w 3446462"/>
              <a:gd name="connsiteY2106" fmla="*/ 2630223 h 4870450"/>
              <a:gd name="connsiteX2107" fmla="*/ 76880 w 3446462"/>
              <a:gd name="connsiteY2107" fmla="*/ 2629429 h 4870450"/>
              <a:gd name="connsiteX2108" fmla="*/ 78241 w 3446462"/>
              <a:gd name="connsiteY2108" fmla="*/ 2627577 h 4870450"/>
              <a:gd name="connsiteX2109" fmla="*/ 80509 w 3446462"/>
              <a:gd name="connsiteY2109" fmla="*/ 2625461 h 4870450"/>
              <a:gd name="connsiteX2110" fmla="*/ 83231 w 3446462"/>
              <a:gd name="connsiteY2110" fmla="*/ 2621756 h 4870450"/>
              <a:gd name="connsiteX2111" fmla="*/ 87313 w 3446462"/>
              <a:gd name="connsiteY2111" fmla="*/ 2615671 h 4870450"/>
              <a:gd name="connsiteX2112" fmla="*/ 94116 w 3446462"/>
              <a:gd name="connsiteY2112" fmla="*/ 2604294 h 4870450"/>
              <a:gd name="connsiteX2113" fmla="*/ 100013 w 3446462"/>
              <a:gd name="connsiteY2113" fmla="*/ 2593181 h 4870450"/>
              <a:gd name="connsiteX2114" fmla="*/ 102961 w 3446462"/>
              <a:gd name="connsiteY2114" fmla="*/ 2588419 h 4870450"/>
              <a:gd name="connsiteX2115" fmla="*/ 105909 w 3446462"/>
              <a:gd name="connsiteY2115" fmla="*/ 2583392 h 4870450"/>
              <a:gd name="connsiteX2116" fmla="*/ 108631 w 3446462"/>
              <a:gd name="connsiteY2116" fmla="*/ 2579158 h 4870450"/>
              <a:gd name="connsiteX2117" fmla="*/ 111806 w 3446462"/>
              <a:gd name="connsiteY2117" fmla="*/ 2575190 h 4870450"/>
              <a:gd name="connsiteX2118" fmla="*/ 113393 w 3446462"/>
              <a:gd name="connsiteY2118" fmla="*/ 2573338 h 4870450"/>
              <a:gd name="connsiteX2119" fmla="*/ 114981 w 3446462"/>
              <a:gd name="connsiteY2119" fmla="*/ 2571486 h 4870450"/>
              <a:gd name="connsiteX2120" fmla="*/ 116795 w 3446462"/>
              <a:gd name="connsiteY2120" fmla="*/ 2570163 h 4870450"/>
              <a:gd name="connsiteX2121" fmla="*/ 118609 w 3446462"/>
              <a:gd name="connsiteY2121" fmla="*/ 2568840 h 4870450"/>
              <a:gd name="connsiteX2122" fmla="*/ 120423 w 3446462"/>
              <a:gd name="connsiteY2122" fmla="*/ 2567517 h 4870450"/>
              <a:gd name="connsiteX2123" fmla="*/ 122238 w 3446462"/>
              <a:gd name="connsiteY2123" fmla="*/ 2566458 h 4870450"/>
              <a:gd name="connsiteX2124" fmla="*/ 124505 w 3446462"/>
              <a:gd name="connsiteY2124" fmla="*/ 2565400 h 4870450"/>
              <a:gd name="connsiteX2125" fmla="*/ 126547 w 3446462"/>
              <a:gd name="connsiteY2125" fmla="*/ 2564606 h 4870450"/>
              <a:gd name="connsiteX2126" fmla="*/ 128814 w 3446462"/>
              <a:gd name="connsiteY2126" fmla="*/ 2564077 h 4870450"/>
              <a:gd name="connsiteX2127" fmla="*/ 131309 w 3446462"/>
              <a:gd name="connsiteY2127" fmla="*/ 2563813 h 4870450"/>
              <a:gd name="connsiteX2128" fmla="*/ 133804 w 3446462"/>
              <a:gd name="connsiteY2128" fmla="*/ 2563283 h 4870450"/>
              <a:gd name="connsiteX2129" fmla="*/ 136525 w 3446462"/>
              <a:gd name="connsiteY2129" fmla="*/ 2563283 h 4870450"/>
              <a:gd name="connsiteX2130" fmla="*/ 139247 w 3446462"/>
              <a:gd name="connsiteY2130" fmla="*/ 2563283 h 4870450"/>
              <a:gd name="connsiteX2131" fmla="*/ 142422 w 3446462"/>
              <a:gd name="connsiteY2131" fmla="*/ 2563813 h 4870450"/>
              <a:gd name="connsiteX2132" fmla="*/ 145370 w 3446462"/>
              <a:gd name="connsiteY2132" fmla="*/ 2564342 h 4870450"/>
              <a:gd name="connsiteX2133" fmla="*/ 148772 w 3446462"/>
              <a:gd name="connsiteY2133" fmla="*/ 2565136 h 4870450"/>
              <a:gd name="connsiteX2134" fmla="*/ 147638 w 3446462"/>
              <a:gd name="connsiteY2134" fmla="*/ 2561431 h 4870450"/>
              <a:gd name="connsiteX2135" fmla="*/ 147411 w 3446462"/>
              <a:gd name="connsiteY2135" fmla="*/ 2558521 h 4870450"/>
              <a:gd name="connsiteX2136" fmla="*/ 147184 w 3446462"/>
              <a:gd name="connsiteY2136" fmla="*/ 2556140 h 4870450"/>
              <a:gd name="connsiteX2137" fmla="*/ 147411 w 3446462"/>
              <a:gd name="connsiteY2137" fmla="*/ 2554288 h 4870450"/>
              <a:gd name="connsiteX2138" fmla="*/ 147864 w 3446462"/>
              <a:gd name="connsiteY2138" fmla="*/ 2551377 h 4870450"/>
              <a:gd name="connsiteX2139" fmla="*/ 147864 w 3446462"/>
              <a:gd name="connsiteY2139" fmla="*/ 2550319 h 4870450"/>
              <a:gd name="connsiteX2140" fmla="*/ 147411 w 3446462"/>
              <a:gd name="connsiteY2140" fmla="*/ 2550054 h 4870450"/>
              <a:gd name="connsiteX2141" fmla="*/ 146504 w 3446462"/>
              <a:gd name="connsiteY2141" fmla="*/ 2549790 h 4870450"/>
              <a:gd name="connsiteX2142" fmla="*/ 145143 w 3446462"/>
              <a:gd name="connsiteY2142" fmla="*/ 2549790 h 4870450"/>
              <a:gd name="connsiteX2143" fmla="*/ 142875 w 3446462"/>
              <a:gd name="connsiteY2143" fmla="*/ 2549790 h 4870450"/>
              <a:gd name="connsiteX2144" fmla="*/ 136072 w 3446462"/>
              <a:gd name="connsiteY2144" fmla="*/ 2550054 h 4870450"/>
              <a:gd name="connsiteX2145" fmla="*/ 124732 w 3446462"/>
              <a:gd name="connsiteY2145" fmla="*/ 2550054 h 4870450"/>
              <a:gd name="connsiteX2146" fmla="*/ 132897 w 3446462"/>
              <a:gd name="connsiteY2146" fmla="*/ 2536031 h 4870450"/>
              <a:gd name="connsiteX2147" fmla="*/ 141288 w 3446462"/>
              <a:gd name="connsiteY2147" fmla="*/ 2522008 h 4870450"/>
              <a:gd name="connsiteX2148" fmla="*/ 150359 w 3446462"/>
              <a:gd name="connsiteY2148" fmla="*/ 2508250 h 4870450"/>
              <a:gd name="connsiteX2149" fmla="*/ 158977 w 3446462"/>
              <a:gd name="connsiteY2149" fmla="*/ 2494492 h 4870450"/>
              <a:gd name="connsiteX2150" fmla="*/ 167822 w 3446462"/>
              <a:gd name="connsiteY2150" fmla="*/ 2480469 h 4870450"/>
              <a:gd name="connsiteX2151" fmla="*/ 175986 w 3446462"/>
              <a:gd name="connsiteY2151" fmla="*/ 2466181 h 4870450"/>
              <a:gd name="connsiteX2152" fmla="*/ 180068 w 3446462"/>
              <a:gd name="connsiteY2152" fmla="*/ 2459038 h 4870450"/>
              <a:gd name="connsiteX2153" fmla="*/ 183697 w 3446462"/>
              <a:gd name="connsiteY2153" fmla="*/ 2451365 h 4870450"/>
              <a:gd name="connsiteX2154" fmla="*/ 187325 w 3446462"/>
              <a:gd name="connsiteY2154" fmla="*/ 2443692 h 4870450"/>
              <a:gd name="connsiteX2155" fmla="*/ 190500 w 3446462"/>
              <a:gd name="connsiteY2155" fmla="*/ 2436019 h 4870450"/>
              <a:gd name="connsiteX2156" fmla="*/ 186191 w 3446462"/>
              <a:gd name="connsiteY2156" fmla="*/ 2431256 h 4870450"/>
              <a:gd name="connsiteX2157" fmla="*/ 181656 w 3446462"/>
              <a:gd name="connsiteY2157" fmla="*/ 2427288 h 4870450"/>
              <a:gd name="connsiteX2158" fmla="*/ 177347 w 3446462"/>
              <a:gd name="connsiteY2158" fmla="*/ 2423319 h 4870450"/>
              <a:gd name="connsiteX2159" fmla="*/ 173038 w 3446462"/>
              <a:gd name="connsiteY2159" fmla="*/ 2420408 h 4870450"/>
              <a:gd name="connsiteX2160" fmla="*/ 164873 w 3446462"/>
              <a:gd name="connsiteY2160" fmla="*/ 2414588 h 4870450"/>
              <a:gd name="connsiteX2161" fmla="*/ 156936 w 3446462"/>
              <a:gd name="connsiteY2161" fmla="*/ 2409296 h 4870450"/>
              <a:gd name="connsiteX2162" fmla="*/ 148998 w 3446462"/>
              <a:gd name="connsiteY2162" fmla="*/ 2404533 h 4870450"/>
              <a:gd name="connsiteX2163" fmla="*/ 140834 w 3446462"/>
              <a:gd name="connsiteY2163" fmla="*/ 2398713 h 4870450"/>
              <a:gd name="connsiteX2164" fmla="*/ 136979 w 3446462"/>
              <a:gd name="connsiteY2164" fmla="*/ 2395538 h 4870450"/>
              <a:gd name="connsiteX2165" fmla="*/ 132897 w 3446462"/>
              <a:gd name="connsiteY2165" fmla="*/ 2392098 h 4870450"/>
              <a:gd name="connsiteX2166" fmla="*/ 128814 w 3446462"/>
              <a:gd name="connsiteY2166" fmla="*/ 2387865 h 4870450"/>
              <a:gd name="connsiteX2167" fmla="*/ 124959 w 3446462"/>
              <a:gd name="connsiteY2167" fmla="*/ 2383102 h 4870450"/>
              <a:gd name="connsiteX2168" fmla="*/ 124052 w 3446462"/>
              <a:gd name="connsiteY2168" fmla="*/ 2382044 h 4870450"/>
              <a:gd name="connsiteX2169" fmla="*/ 121784 w 3446462"/>
              <a:gd name="connsiteY2169" fmla="*/ 2379133 h 4870450"/>
              <a:gd name="connsiteX2170" fmla="*/ 119063 w 3446462"/>
              <a:gd name="connsiteY2170" fmla="*/ 2375694 h 4870450"/>
              <a:gd name="connsiteX2171" fmla="*/ 115888 w 3446462"/>
              <a:gd name="connsiteY2171" fmla="*/ 2371725 h 4870450"/>
              <a:gd name="connsiteX2172" fmla="*/ 111579 w 3446462"/>
              <a:gd name="connsiteY2172" fmla="*/ 2366698 h 4870450"/>
              <a:gd name="connsiteX2173" fmla="*/ 108177 w 3446462"/>
              <a:gd name="connsiteY2173" fmla="*/ 2363788 h 4870450"/>
              <a:gd name="connsiteX2174" fmla="*/ 106136 w 3446462"/>
              <a:gd name="connsiteY2174" fmla="*/ 2361936 h 4870450"/>
              <a:gd name="connsiteX2175" fmla="*/ 104548 w 3446462"/>
              <a:gd name="connsiteY2175" fmla="*/ 2360613 h 4870450"/>
              <a:gd name="connsiteX2176" fmla="*/ 102961 w 3446462"/>
              <a:gd name="connsiteY2176" fmla="*/ 2358761 h 4870450"/>
              <a:gd name="connsiteX2177" fmla="*/ 101147 w 3446462"/>
              <a:gd name="connsiteY2177" fmla="*/ 2356379 h 4870450"/>
              <a:gd name="connsiteX2178" fmla="*/ 98879 w 3446462"/>
              <a:gd name="connsiteY2178" fmla="*/ 2351882 h 4870450"/>
              <a:gd name="connsiteX2179" fmla="*/ 95250 w 3446462"/>
              <a:gd name="connsiteY2179" fmla="*/ 2345002 h 4870450"/>
              <a:gd name="connsiteX2180" fmla="*/ 96157 w 3446462"/>
              <a:gd name="connsiteY2180" fmla="*/ 2341563 h 4870450"/>
              <a:gd name="connsiteX2181" fmla="*/ 97064 w 3446462"/>
              <a:gd name="connsiteY2181" fmla="*/ 2337858 h 4870450"/>
              <a:gd name="connsiteX2182" fmla="*/ 98425 w 3446462"/>
              <a:gd name="connsiteY2182" fmla="*/ 2334154 h 4870450"/>
              <a:gd name="connsiteX2183" fmla="*/ 99786 w 3446462"/>
              <a:gd name="connsiteY2183" fmla="*/ 2330715 h 4870450"/>
              <a:gd name="connsiteX2184" fmla="*/ 101147 w 3446462"/>
              <a:gd name="connsiteY2184" fmla="*/ 2327805 h 4870450"/>
              <a:gd name="connsiteX2185" fmla="*/ 102507 w 3446462"/>
              <a:gd name="connsiteY2185" fmla="*/ 2324365 h 4870450"/>
              <a:gd name="connsiteX2186" fmla="*/ 104321 w 3446462"/>
              <a:gd name="connsiteY2186" fmla="*/ 2321454 h 4870450"/>
              <a:gd name="connsiteX2187" fmla="*/ 106136 w 3446462"/>
              <a:gd name="connsiteY2187" fmla="*/ 2318279 h 4870450"/>
              <a:gd name="connsiteX2188" fmla="*/ 109538 w 3446462"/>
              <a:gd name="connsiteY2188" fmla="*/ 2312194 h 4870450"/>
              <a:gd name="connsiteX2189" fmla="*/ 113620 w 3446462"/>
              <a:gd name="connsiteY2189" fmla="*/ 2306373 h 4870450"/>
              <a:gd name="connsiteX2190" fmla="*/ 117929 w 3446462"/>
              <a:gd name="connsiteY2190" fmla="*/ 2301081 h 4870450"/>
              <a:gd name="connsiteX2191" fmla="*/ 122011 w 3446462"/>
              <a:gd name="connsiteY2191" fmla="*/ 2295525 h 4870450"/>
              <a:gd name="connsiteX2192" fmla="*/ 126320 w 3446462"/>
              <a:gd name="connsiteY2192" fmla="*/ 2289704 h 4870450"/>
              <a:gd name="connsiteX2193" fmla="*/ 130629 w 3446462"/>
              <a:gd name="connsiteY2193" fmla="*/ 2284148 h 4870450"/>
              <a:gd name="connsiteX2194" fmla="*/ 134257 w 3446462"/>
              <a:gd name="connsiteY2194" fmla="*/ 2278327 h 4870450"/>
              <a:gd name="connsiteX2195" fmla="*/ 138113 w 3446462"/>
              <a:gd name="connsiteY2195" fmla="*/ 2272771 h 4870450"/>
              <a:gd name="connsiteX2196" fmla="*/ 141514 w 3446462"/>
              <a:gd name="connsiteY2196" fmla="*/ 2266686 h 4870450"/>
              <a:gd name="connsiteX2197" fmla="*/ 144463 w 3446462"/>
              <a:gd name="connsiteY2197" fmla="*/ 2260071 h 4870450"/>
              <a:gd name="connsiteX2198" fmla="*/ 145823 w 3446462"/>
              <a:gd name="connsiteY2198" fmla="*/ 2256896 h 4870450"/>
              <a:gd name="connsiteX2199" fmla="*/ 146957 w 3446462"/>
              <a:gd name="connsiteY2199" fmla="*/ 2253456 h 4870450"/>
              <a:gd name="connsiteX2200" fmla="*/ 147864 w 3446462"/>
              <a:gd name="connsiteY2200" fmla="*/ 2249752 h 4870450"/>
              <a:gd name="connsiteX2201" fmla="*/ 148998 w 3446462"/>
              <a:gd name="connsiteY2201" fmla="*/ 2246313 h 4870450"/>
              <a:gd name="connsiteX2202" fmla="*/ 141061 w 3446462"/>
              <a:gd name="connsiteY2202" fmla="*/ 2241021 h 4870450"/>
              <a:gd name="connsiteX2203" fmla="*/ 128814 w 3446462"/>
              <a:gd name="connsiteY2203" fmla="*/ 2233083 h 4870450"/>
              <a:gd name="connsiteX2204" fmla="*/ 115661 w 3446462"/>
              <a:gd name="connsiteY2204" fmla="*/ 2225146 h 4870450"/>
              <a:gd name="connsiteX2205" fmla="*/ 102507 w 3446462"/>
              <a:gd name="connsiteY2205" fmla="*/ 2216944 h 4870450"/>
              <a:gd name="connsiteX2206" fmla="*/ 89581 w 3446462"/>
              <a:gd name="connsiteY2206" fmla="*/ 2208213 h 4870450"/>
              <a:gd name="connsiteX2207" fmla="*/ 83231 w 3446462"/>
              <a:gd name="connsiteY2207" fmla="*/ 2203450 h 4870450"/>
              <a:gd name="connsiteX2208" fmla="*/ 77107 w 3446462"/>
              <a:gd name="connsiteY2208" fmla="*/ 2198688 h 4870450"/>
              <a:gd name="connsiteX2209" fmla="*/ 71211 w 3446462"/>
              <a:gd name="connsiteY2209" fmla="*/ 2193661 h 4870450"/>
              <a:gd name="connsiteX2210" fmla="*/ 65541 w 3446462"/>
              <a:gd name="connsiteY2210" fmla="*/ 2188104 h 4870450"/>
              <a:gd name="connsiteX2211" fmla="*/ 60552 w 3446462"/>
              <a:gd name="connsiteY2211" fmla="*/ 2182283 h 4870450"/>
              <a:gd name="connsiteX2212" fmla="*/ 55789 w 3446462"/>
              <a:gd name="connsiteY2212" fmla="*/ 2176198 h 4870450"/>
              <a:gd name="connsiteX2213" fmla="*/ 53295 w 3446462"/>
              <a:gd name="connsiteY2213" fmla="*/ 2172758 h 4870450"/>
              <a:gd name="connsiteX2214" fmla="*/ 51254 w 3446462"/>
              <a:gd name="connsiteY2214" fmla="*/ 2169848 h 4870450"/>
              <a:gd name="connsiteX2215" fmla="*/ 49439 w 3446462"/>
              <a:gd name="connsiteY2215" fmla="*/ 2166408 h 4870450"/>
              <a:gd name="connsiteX2216" fmla="*/ 47625 w 3446462"/>
              <a:gd name="connsiteY2216" fmla="*/ 2162704 h 4870450"/>
              <a:gd name="connsiteX2217" fmla="*/ 48759 w 3446462"/>
              <a:gd name="connsiteY2217" fmla="*/ 2158206 h 4870450"/>
              <a:gd name="connsiteX2218" fmla="*/ 50120 w 3446462"/>
              <a:gd name="connsiteY2218" fmla="*/ 2152915 h 4870450"/>
              <a:gd name="connsiteX2219" fmla="*/ 52161 w 3446462"/>
              <a:gd name="connsiteY2219" fmla="*/ 2147888 h 4870450"/>
              <a:gd name="connsiteX2220" fmla="*/ 54656 w 3446462"/>
              <a:gd name="connsiteY2220" fmla="*/ 2142067 h 4870450"/>
              <a:gd name="connsiteX2221" fmla="*/ 57377 w 3446462"/>
              <a:gd name="connsiteY2221" fmla="*/ 2135981 h 4870450"/>
              <a:gd name="connsiteX2222" fmla="*/ 60552 w 3446462"/>
              <a:gd name="connsiteY2222" fmla="*/ 2129896 h 4870450"/>
              <a:gd name="connsiteX2223" fmla="*/ 63727 w 3446462"/>
              <a:gd name="connsiteY2223" fmla="*/ 2123546 h 4870450"/>
              <a:gd name="connsiteX2224" fmla="*/ 67582 w 3446462"/>
              <a:gd name="connsiteY2224" fmla="*/ 2116931 h 4870450"/>
              <a:gd name="connsiteX2225" fmla="*/ 75747 w 3446462"/>
              <a:gd name="connsiteY2225" fmla="*/ 2102909 h 4870450"/>
              <a:gd name="connsiteX2226" fmla="*/ 84591 w 3446462"/>
              <a:gd name="connsiteY2226" fmla="*/ 2088092 h 4870450"/>
              <a:gd name="connsiteX2227" fmla="*/ 94343 w 3446462"/>
              <a:gd name="connsiteY2227" fmla="*/ 2073275 h 4870450"/>
              <a:gd name="connsiteX2228" fmla="*/ 104548 w 3446462"/>
              <a:gd name="connsiteY2228" fmla="*/ 2058194 h 4870450"/>
              <a:gd name="connsiteX2229" fmla="*/ 124959 w 3446462"/>
              <a:gd name="connsiteY2229" fmla="*/ 2028031 h 4870450"/>
              <a:gd name="connsiteX2230" fmla="*/ 144463 w 3446462"/>
              <a:gd name="connsiteY2230" fmla="*/ 1998927 h 4870450"/>
              <a:gd name="connsiteX2231" fmla="*/ 153307 w 3446462"/>
              <a:gd name="connsiteY2231" fmla="*/ 1985698 h 4870450"/>
              <a:gd name="connsiteX2232" fmla="*/ 161472 w 3446462"/>
              <a:gd name="connsiteY2232" fmla="*/ 1973263 h 4870450"/>
              <a:gd name="connsiteX2233" fmla="*/ 168275 w 3446462"/>
              <a:gd name="connsiteY2233" fmla="*/ 1961886 h 4870450"/>
              <a:gd name="connsiteX2234" fmla="*/ 173945 w 3446462"/>
              <a:gd name="connsiteY2234" fmla="*/ 1951831 h 4870450"/>
              <a:gd name="connsiteX2235" fmla="*/ 178254 w 3446462"/>
              <a:gd name="connsiteY2235" fmla="*/ 1943365 h 4870450"/>
              <a:gd name="connsiteX2236" fmla="*/ 182336 w 3446462"/>
              <a:gd name="connsiteY2236" fmla="*/ 1936221 h 4870450"/>
              <a:gd name="connsiteX2237" fmla="*/ 185511 w 3446462"/>
              <a:gd name="connsiteY2237" fmla="*/ 1930400 h 4870450"/>
              <a:gd name="connsiteX2238" fmla="*/ 188459 w 3446462"/>
              <a:gd name="connsiteY2238" fmla="*/ 1925902 h 4870450"/>
              <a:gd name="connsiteX2239" fmla="*/ 190954 w 3446462"/>
              <a:gd name="connsiteY2239" fmla="*/ 1922198 h 4870450"/>
              <a:gd name="connsiteX2240" fmla="*/ 193448 w 3446462"/>
              <a:gd name="connsiteY2240" fmla="*/ 1919288 h 4870450"/>
              <a:gd name="connsiteX2241" fmla="*/ 195716 w 3446462"/>
              <a:gd name="connsiteY2241" fmla="*/ 1917171 h 4870450"/>
              <a:gd name="connsiteX2242" fmla="*/ 197757 w 3446462"/>
              <a:gd name="connsiteY2242" fmla="*/ 1915319 h 4870450"/>
              <a:gd name="connsiteX2243" fmla="*/ 202747 w 3446462"/>
              <a:gd name="connsiteY2243" fmla="*/ 1912144 h 4870450"/>
              <a:gd name="connsiteX2244" fmla="*/ 208416 w 3446462"/>
              <a:gd name="connsiteY2244" fmla="*/ 1909234 h 4870450"/>
              <a:gd name="connsiteX2245" fmla="*/ 212045 w 3446462"/>
              <a:gd name="connsiteY2245" fmla="*/ 1907381 h 4870450"/>
              <a:gd name="connsiteX2246" fmla="*/ 215900 w 3446462"/>
              <a:gd name="connsiteY2246" fmla="*/ 1904736 h 4870450"/>
              <a:gd name="connsiteX2247" fmla="*/ 220663 w 3446462"/>
              <a:gd name="connsiteY2247" fmla="*/ 1901561 h 4870450"/>
              <a:gd name="connsiteX2248" fmla="*/ 226106 w 3446462"/>
              <a:gd name="connsiteY2248" fmla="*/ 1897327 h 4870450"/>
              <a:gd name="connsiteX2249" fmla="*/ 225198 w 3446462"/>
              <a:gd name="connsiteY2249" fmla="*/ 1895475 h 4870450"/>
              <a:gd name="connsiteX2250" fmla="*/ 224745 w 3446462"/>
              <a:gd name="connsiteY2250" fmla="*/ 1894417 h 4870450"/>
              <a:gd name="connsiteX2251" fmla="*/ 220663 w 3446462"/>
              <a:gd name="connsiteY2251" fmla="*/ 1885421 h 4870450"/>
              <a:gd name="connsiteX2252" fmla="*/ 219982 w 3446462"/>
              <a:gd name="connsiteY2252" fmla="*/ 1882775 h 4870450"/>
              <a:gd name="connsiteX2253" fmla="*/ 219302 w 3446462"/>
              <a:gd name="connsiteY2253" fmla="*/ 1881188 h 4870450"/>
              <a:gd name="connsiteX2254" fmla="*/ 218848 w 3446462"/>
              <a:gd name="connsiteY2254" fmla="*/ 1880394 h 4870450"/>
              <a:gd name="connsiteX2255" fmla="*/ 218667 w 3446462"/>
              <a:gd name="connsiteY2255" fmla="*/ 1880182 h 4870450"/>
              <a:gd name="connsiteX2256" fmla="*/ 219529 w 3446462"/>
              <a:gd name="connsiteY2256" fmla="*/ 1876161 h 4870450"/>
              <a:gd name="connsiteX2257" fmla="*/ 266927 w 3446462"/>
              <a:gd name="connsiteY2257" fmla="*/ 1796786 h 4870450"/>
              <a:gd name="connsiteX2258" fmla="*/ 271916 w 3446462"/>
              <a:gd name="connsiteY2258" fmla="*/ 1792288 h 4870450"/>
              <a:gd name="connsiteX2259" fmla="*/ 276225 w 3446462"/>
              <a:gd name="connsiteY2259" fmla="*/ 1788584 h 4870450"/>
              <a:gd name="connsiteX2260" fmla="*/ 279854 w 3446462"/>
              <a:gd name="connsiteY2260" fmla="*/ 1785673 h 4870450"/>
              <a:gd name="connsiteX2261" fmla="*/ 283029 w 3446462"/>
              <a:gd name="connsiteY2261" fmla="*/ 1783292 h 4870450"/>
              <a:gd name="connsiteX2262" fmla="*/ 287791 w 3446462"/>
              <a:gd name="connsiteY2262" fmla="*/ 1779852 h 4870450"/>
              <a:gd name="connsiteX2263" fmla="*/ 291193 w 3446462"/>
              <a:gd name="connsiteY2263" fmla="*/ 1777206 h 4870450"/>
              <a:gd name="connsiteX2264" fmla="*/ 292554 w 3446462"/>
              <a:gd name="connsiteY2264" fmla="*/ 1775354 h 4870450"/>
              <a:gd name="connsiteX2265" fmla="*/ 294141 w 3446462"/>
              <a:gd name="connsiteY2265" fmla="*/ 1773502 h 4870450"/>
              <a:gd name="connsiteX2266" fmla="*/ 295275 w 3446462"/>
              <a:gd name="connsiteY2266" fmla="*/ 1771121 h 4870450"/>
              <a:gd name="connsiteX2267" fmla="*/ 296636 w 3446462"/>
              <a:gd name="connsiteY2267" fmla="*/ 1767946 h 4870450"/>
              <a:gd name="connsiteX2268" fmla="*/ 300038 w 3446462"/>
              <a:gd name="connsiteY2268" fmla="*/ 1759215 h 4870450"/>
              <a:gd name="connsiteX2269" fmla="*/ 304347 w 3446462"/>
              <a:gd name="connsiteY2269" fmla="*/ 1745721 h 4870450"/>
              <a:gd name="connsiteX2270" fmla="*/ 307068 w 3446462"/>
              <a:gd name="connsiteY2270" fmla="*/ 1738577 h 4870450"/>
              <a:gd name="connsiteX2271" fmla="*/ 309336 w 3446462"/>
              <a:gd name="connsiteY2271" fmla="*/ 1732227 h 4870450"/>
              <a:gd name="connsiteX2272" fmla="*/ 311150 w 3446462"/>
              <a:gd name="connsiteY2272" fmla="*/ 1727729 h 4870450"/>
              <a:gd name="connsiteX2273" fmla="*/ 312964 w 3446462"/>
              <a:gd name="connsiteY2273" fmla="*/ 1724025 h 4870450"/>
              <a:gd name="connsiteX2274" fmla="*/ 314552 w 3446462"/>
              <a:gd name="connsiteY2274" fmla="*/ 1721644 h 4870450"/>
              <a:gd name="connsiteX2275" fmla="*/ 315913 w 3446462"/>
              <a:gd name="connsiteY2275" fmla="*/ 1719792 h 4870450"/>
              <a:gd name="connsiteX2276" fmla="*/ 317273 w 3446462"/>
              <a:gd name="connsiteY2276" fmla="*/ 1718998 h 4870450"/>
              <a:gd name="connsiteX2277" fmla="*/ 318861 w 3446462"/>
              <a:gd name="connsiteY2277" fmla="*/ 1718469 h 4870450"/>
              <a:gd name="connsiteX2278" fmla="*/ 322036 w 3446462"/>
              <a:gd name="connsiteY2278" fmla="*/ 1718469 h 4870450"/>
              <a:gd name="connsiteX2279" fmla="*/ 326345 w 3446462"/>
              <a:gd name="connsiteY2279" fmla="*/ 1718734 h 4870450"/>
              <a:gd name="connsiteX2280" fmla="*/ 328839 w 3446462"/>
              <a:gd name="connsiteY2280" fmla="*/ 1718734 h 4870450"/>
              <a:gd name="connsiteX2281" fmla="*/ 332014 w 3446462"/>
              <a:gd name="connsiteY2281" fmla="*/ 1717940 h 4870450"/>
              <a:gd name="connsiteX2282" fmla="*/ 335416 w 3446462"/>
              <a:gd name="connsiteY2282" fmla="*/ 1716881 h 4870450"/>
              <a:gd name="connsiteX2283" fmla="*/ 339498 w 3446462"/>
              <a:gd name="connsiteY2283" fmla="*/ 1714765 h 4870450"/>
              <a:gd name="connsiteX2284" fmla="*/ 339952 w 3446462"/>
              <a:gd name="connsiteY2284" fmla="*/ 1712648 h 4870450"/>
              <a:gd name="connsiteX2285" fmla="*/ 340179 w 3446462"/>
              <a:gd name="connsiteY2285" fmla="*/ 1711061 h 4870450"/>
              <a:gd name="connsiteX2286" fmla="*/ 340405 w 3446462"/>
              <a:gd name="connsiteY2286" fmla="*/ 1709473 h 4870450"/>
              <a:gd name="connsiteX2287" fmla="*/ 340405 w 3446462"/>
              <a:gd name="connsiteY2287" fmla="*/ 1708415 h 4870450"/>
              <a:gd name="connsiteX2288" fmla="*/ 339725 w 3446462"/>
              <a:gd name="connsiteY2288" fmla="*/ 1706563 h 4870450"/>
              <a:gd name="connsiteX2289" fmla="*/ 338818 w 3446462"/>
              <a:gd name="connsiteY2289" fmla="*/ 1704975 h 4870450"/>
              <a:gd name="connsiteX2290" fmla="*/ 337457 w 3446462"/>
              <a:gd name="connsiteY2290" fmla="*/ 1702594 h 4870450"/>
              <a:gd name="connsiteX2291" fmla="*/ 335870 w 3446462"/>
              <a:gd name="connsiteY2291" fmla="*/ 1698625 h 4870450"/>
              <a:gd name="connsiteX2292" fmla="*/ 335189 w 3446462"/>
              <a:gd name="connsiteY2292" fmla="*/ 1696244 h 4870450"/>
              <a:gd name="connsiteX2293" fmla="*/ 334509 w 3446462"/>
              <a:gd name="connsiteY2293" fmla="*/ 1693069 h 4870450"/>
              <a:gd name="connsiteX2294" fmla="*/ 334055 w 3446462"/>
              <a:gd name="connsiteY2294" fmla="*/ 1689100 h 4870450"/>
              <a:gd name="connsiteX2295" fmla="*/ 333602 w 3446462"/>
              <a:gd name="connsiteY2295" fmla="*/ 1684602 h 4870450"/>
              <a:gd name="connsiteX2296" fmla="*/ 341086 w 3446462"/>
              <a:gd name="connsiteY2296" fmla="*/ 1681956 h 4870450"/>
              <a:gd name="connsiteX2297" fmla="*/ 346075 w 3446462"/>
              <a:gd name="connsiteY2297" fmla="*/ 1680104 h 4870450"/>
              <a:gd name="connsiteX2298" fmla="*/ 347663 w 3446462"/>
              <a:gd name="connsiteY2298" fmla="*/ 1679046 h 4870450"/>
              <a:gd name="connsiteX2299" fmla="*/ 349023 w 3446462"/>
              <a:gd name="connsiteY2299" fmla="*/ 1678517 h 4870450"/>
              <a:gd name="connsiteX2300" fmla="*/ 350157 w 3446462"/>
              <a:gd name="connsiteY2300" fmla="*/ 1677459 h 4870450"/>
              <a:gd name="connsiteX2301" fmla="*/ 350838 w 3446462"/>
              <a:gd name="connsiteY2301" fmla="*/ 1676665 h 4870450"/>
              <a:gd name="connsiteX2302" fmla="*/ 351745 w 3446462"/>
              <a:gd name="connsiteY2302" fmla="*/ 1674548 h 4870450"/>
              <a:gd name="connsiteX2303" fmla="*/ 352652 w 3446462"/>
              <a:gd name="connsiteY2303" fmla="*/ 1671109 h 4870450"/>
              <a:gd name="connsiteX2304" fmla="*/ 353559 w 3446462"/>
              <a:gd name="connsiteY2304" fmla="*/ 1666611 h 4870450"/>
              <a:gd name="connsiteX2305" fmla="*/ 355827 w 3446462"/>
              <a:gd name="connsiteY2305" fmla="*/ 1659996 h 4870450"/>
              <a:gd name="connsiteX2306" fmla="*/ 357188 w 3446462"/>
              <a:gd name="connsiteY2306" fmla="*/ 1656292 h 4870450"/>
              <a:gd name="connsiteX2307" fmla="*/ 358095 w 3446462"/>
              <a:gd name="connsiteY2307" fmla="*/ 1653117 h 4870450"/>
              <a:gd name="connsiteX2308" fmla="*/ 358548 w 3446462"/>
              <a:gd name="connsiteY2308" fmla="*/ 1651000 h 4870450"/>
              <a:gd name="connsiteX2309" fmla="*/ 358775 w 3446462"/>
              <a:gd name="connsiteY2309" fmla="*/ 1649677 h 4870450"/>
              <a:gd name="connsiteX2310" fmla="*/ 358775 w 3446462"/>
              <a:gd name="connsiteY2310" fmla="*/ 1647561 h 4870450"/>
              <a:gd name="connsiteX2311" fmla="*/ 358322 w 3446462"/>
              <a:gd name="connsiteY2311" fmla="*/ 1646502 h 4870450"/>
              <a:gd name="connsiteX2312" fmla="*/ 358322 w 3446462"/>
              <a:gd name="connsiteY2312" fmla="*/ 1645973 h 4870450"/>
              <a:gd name="connsiteX2313" fmla="*/ 358548 w 3446462"/>
              <a:gd name="connsiteY2313" fmla="*/ 1645179 h 4870450"/>
              <a:gd name="connsiteX2314" fmla="*/ 359002 w 3446462"/>
              <a:gd name="connsiteY2314" fmla="*/ 1644386 h 4870450"/>
              <a:gd name="connsiteX2315" fmla="*/ 359682 w 3446462"/>
              <a:gd name="connsiteY2315" fmla="*/ 1642798 h 4870450"/>
              <a:gd name="connsiteX2316" fmla="*/ 362857 w 3446462"/>
              <a:gd name="connsiteY2316" fmla="*/ 1638036 h 4870450"/>
              <a:gd name="connsiteX2317" fmla="*/ 367847 w 3446462"/>
              <a:gd name="connsiteY2317" fmla="*/ 1629834 h 4870450"/>
              <a:gd name="connsiteX2318" fmla="*/ 373516 w 3446462"/>
              <a:gd name="connsiteY2318" fmla="*/ 1621896 h 4870450"/>
              <a:gd name="connsiteX2319" fmla="*/ 378279 w 3446462"/>
              <a:gd name="connsiteY2319" fmla="*/ 1615281 h 4870450"/>
              <a:gd name="connsiteX2320" fmla="*/ 382588 w 3446462"/>
              <a:gd name="connsiteY2320" fmla="*/ 1609725 h 4870450"/>
              <a:gd name="connsiteX2321" fmla="*/ 385989 w 3446462"/>
              <a:gd name="connsiteY2321" fmla="*/ 1605756 h 4870450"/>
              <a:gd name="connsiteX2322" fmla="*/ 389391 w 3446462"/>
              <a:gd name="connsiteY2322" fmla="*/ 1602317 h 4870450"/>
              <a:gd name="connsiteX2323" fmla="*/ 391886 w 3446462"/>
              <a:gd name="connsiteY2323" fmla="*/ 1600200 h 4870450"/>
              <a:gd name="connsiteX2324" fmla="*/ 394154 w 3446462"/>
              <a:gd name="connsiteY2324" fmla="*/ 1598613 h 4870450"/>
              <a:gd name="connsiteX2325" fmla="*/ 395968 w 3446462"/>
              <a:gd name="connsiteY2325" fmla="*/ 1598084 h 4870450"/>
              <a:gd name="connsiteX2326" fmla="*/ 397329 w 3446462"/>
              <a:gd name="connsiteY2326" fmla="*/ 1597819 h 4870450"/>
              <a:gd name="connsiteX2327" fmla="*/ 398689 w 3446462"/>
              <a:gd name="connsiteY2327" fmla="*/ 1597819 h 4870450"/>
              <a:gd name="connsiteX2328" fmla="*/ 399597 w 3446462"/>
              <a:gd name="connsiteY2328" fmla="*/ 1598348 h 4870450"/>
              <a:gd name="connsiteX2329" fmla="*/ 400504 w 3446462"/>
              <a:gd name="connsiteY2329" fmla="*/ 1599142 h 4870450"/>
              <a:gd name="connsiteX2330" fmla="*/ 401184 w 3446462"/>
              <a:gd name="connsiteY2330" fmla="*/ 1599671 h 4870450"/>
              <a:gd name="connsiteX2331" fmla="*/ 401864 w 3446462"/>
              <a:gd name="connsiteY2331" fmla="*/ 1600200 h 4870450"/>
              <a:gd name="connsiteX2332" fmla="*/ 402318 w 3446462"/>
              <a:gd name="connsiteY2332" fmla="*/ 1600465 h 4870450"/>
              <a:gd name="connsiteX2333" fmla="*/ 402998 w 3446462"/>
              <a:gd name="connsiteY2333" fmla="*/ 1600729 h 4870450"/>
              <a:gd name="connsiteX2334" fmla="*/ 467859 w 3446462"/>
              <a:gd name="connsiteY2334" fmla="*/ 1544902 h 4870450"/>
              <a:gd name="connsiteX2335" fmla="*/ 469900 w 3446462"/>
              <a:gd name="connsiteY2335" fmla="*/ 1543315 h 4870450"/>
              <a:gd name="connsiteX2336" fmla="*/ 471714 w 3446462"/>
              <a:gd name="connsiteY2336" fmla="*/ 1541727 h 4870450"/>
              <a:gd name="connsiteX2337" fmla="*/ 473529 w 3446462"/>
              <a:gd name="connsiteY2337" fmla="*/ 1540669 h 4870450"/>
              <a:gd name="connsiteX2338" fmla="*/ 475343 w 3446462"/>
              <a:gd name="connsiteY2338" fmla="*/ 1539346 h 4870450"/>
              <a:gd name="connsiteX2339" fmla="*/ 478291 w 3446462"/>
              <a:gd name="connsiteY2339" fmla="*/ 1537759 h 4870450"/>
              <a:gd name="connsiteX2340" fmla="*/ 481239 w 3446462"/>
              <a:gd name="connsiteY2340" fmla="*/ 1536436 h 4870450"/>
              <a:gd name="connsiteX2341" fmla="*/ 484641 w 3446462"/>
              <a:gd name="connsiteY2341" fmla="*/ 1534584 h 4870450"/>
              <a:gd name="connsiteX2342" fmla="*/ 488043 w 3446462"/>
              <a:gd name="connsiteY2342" fmla="*/ 1532731 h 4870450"/>
              <a:gd name="connsiteX2343" fmla="*/ 485548 w 3446462"/>
              <a:gd name="connsiteY2343" fmla="*/ 1523736 h 4870450"/>
              <a:gd name="connsiteX2344" fmla="*/ 484414 w 3446462"/>
              <a:gd name="connsiteY2344" fmla="*/ 1520296 h 4870450"/>
              <a:gd name="connsiteX2345" fmla="*/ 484188 w 3446462"/>
              <a:gd name="connsiteY2345" fmla="*/ 1519502 h 4870450"/>
              <a:gd name="connsiteX2346" fmla="*/ 484188 w 3446462"/>
              <a:gd name="connsiteY2346" fmla="*/ 1520296 h 4870450"/>
              <a:gd name="connsiteX2347" fmla="*/ 484188 w 3446462"/>
              <a:gd name="connsiteY2347" fmla="*/ 1520825 h 4870450"/>
              <a:gd name="connsiteX2348" fmla="*/ 484414 w 3446462"/>
              <a:gd name="connsiteY2348" fmla="*/ 1521619 h 4870450"/>
              <a:gd name="connsiteX2349" fmla="*/ 484414 w 3446462"/>
              <a:gd name="connsiteY2349" fmla="*/ 1522677 h 4870450"/>
              <a:gd name="connsiteX2350" fmla="*/ 484188 w 3446462"/>
              <a:gd name="connsiteY2350" fmla="*/ 1523206 h 4870450"/>
              <a:gd name="connsiteX2351" fmla="*/ 483734 w 3446462"/>
              <a:gd name="connsiteY2351" fmla="*/ 1523206 h 4870450"/>
              <a:gd name="connsiteX2352" fmla="*/ 483280 w 3446462"/>
              <a:gd name="connsiteY2352" fmla="*/ 1522942 h 4870450"/>
              <a:gd name="connsiteX2353" fmla="*/ 482146 w 3446462"/>
              <a:gd name="connsiteY2353" fmla="*/ 1521619 h 4870450"/>
              <a:gd name="connsiteX2354" fmla="*/ 480559 w 3446462"/>
              <a:gd name="connsiteY2354" fmla="*/ 1519238 h 4870450"/>
              <a:gd name="connsiteX2355" fmla="*/ 478745 w 3446462"/>
              <a:gd name="connsiteY2355" fmla="*/ 1515798 h 4870450"/>
              <a:gd name="connsiteX2356" fmla="*/ 461509 w 3446462"/>
              <a:gd name="connsiteY2356" fmla="*/ 1495425 h 4870450"/>
              <a:gd name="connsiteX2357" fmla="*/ 460602 w 3446462"/>
              <a:gd name="connsiteY2357" fmla="*/ 1495161 h 4870450"/>
              <a:gd name="connsiteX2358" fmla="*/ 458561 w 3446462"/>
              <a:gd name="connsiteY2358" fmla="*/ 1494631 h 4870450"/>
              <a:gd name="connsiteX2359" fmla="*/ 461282 w 3446462"/>
              <a:gd name="connsiteY2359" fmla="*/ 1490134 h 4870450"/>
              <a:gd name="connsiteX2360" fmla="*/ 463777 w 3446462"/>
              <a:gd name="connsiteY2360" fmla="*/ 1486165 h 4870450"/>
              <a:gd name="connsiteX2361" fmla="*/ 465591 w 3446462"/>
              <a:gd name="connsiteY2361" fmla="*/ 1483254 h 4870450"/>
              <a:gd name="connsiteX2362" fmla="*/ 467179 w 3446462"/>
              <a:gd name="connsiteY2362" fmla="*/ 1481402 h 4870450"/>
              <a:gd name="connsiteX2363" fmla="*/ 468313 w 3446462"/>
              <a:gd name="connsiteY2363" fmla="*/ 1480344 h 4870450"/>
              <a:gd name="connsiteX2364" fmla="*/ 469220 w 3446462"/>
              <a:gd name="connsiteY2364" fmla="*/ 1479815 h 4870450"/>
              <a:gd name="connsiteX2365" fmla="*/ 470127 w 3446462"/>
              <a:gd name="connsiteY2365" fmla="*/ 1479286 h 4870450"/>
              <a:gd name="connsiteX2366" fmla="*/ 470807 w 3446462"/>
              <a:gd name="connsiteY2366" fmla="*/ 1479815 h 4870450"/>
              <a:gd name="connsiteX2367" fmla="*/ 471714 w 3446462"/>
              <a:gd name="connsiteY2367" fmla="*/ 1480609 h 4870450"/>
              <a:gd name="connsiteX2368" fmla="*/ 472622 w 3446462"/>
              <a:gd name="connsiteY2368" fmla="*/ 1481931 h 4870450"/>
              <a:gd name="connsiteX2369" fmla="*/ 473302 w 3446462"/>
              <a:gd name="connsiteY2369" fmla="*/ 1482196 h 4870450"/>
              <a:gd name="connsiteX2370" fmla="*/ 473982 w 3446462"/>
              <a:gd name="connsiteY2370" fmla="*/ 1482196 h 4870450"/>
              <a:gd name="connsiteX2371" fmla="*/ 474889 w 3446462"/>
              <a:gd name="connsiteY2371" fmla="*/ 1481931 h 4870450"/>
              <a:gd name="connsiteX2372" fmla="*/ 476477 w 3446462"/>
              <a:gd name="connsiteY2372" fmla="*/ 1480609 h 4870450"/>
              <a:gd name="connsiteX2373" fmla="*/ 500063 w 3446462"/>
              <a:gd name="connsiteY2373" fmla="*/ 1447800 h 4870450"/>
              <a:gd name="connsiteX2374" fmla="*/ 503691 w 3446462"/>
              <a:gd name="connsiteY2374" fmla="*/ 1444890 h 4870450"/>
              <a:gd name="connsiteX2375" fmla="*/ 507773 w 3446462"/>
              <a:gd name="connsiteY2375" fmla="*/ 1442509 h 4870450"/>
              <a:gd name="connsiteX2376" fmla="*/ 511629 w 3446462"/>
              <a:gd name="connsiteY2376" fmla="*/ 1440127 h 4870450"/>
              <a:gd name="connsiteX2377" fmla="*/ 514804 w 3446462"/>
              <a:gd name="connsiteY2377" fmla="*/ 1438011 h 4870450"/>
              <a:gd name="connsiteX2378" fmla="*/ 515938 w 3446462"/>
              <a:gd name="connsiteY2378" fmla="*/ 1436688 h 4870450"/>
              <a:gd name="connsiteX2379" fmla="*/ 516618 w 3446462"/>
              <a:gd name="connsiteY2379" fmla="*/ 1435629 h 4870450"/>
              <a:gd name="connsiteX2380" fmla="*/ 516618 w 3446462"/>
              <a:gd name="connsiteY2380" fmla="*/ 1434571 h 4870450"/>
              <a:gd name="connsiteX2381" fmla="*/ 516618 w 3446462"/>
              <a:gd name="connsiteY2381" fmla="*/ 1434042 h 4870450"/>
              <a:gd name="connsiteX2382" fmla="*/ 516391 w 3446462"/>
              <a:gd name="connsiteY2382" fmla="*/ 1433513 h 4870450"/>
              <a:gd name="connsiteX2383" fmla="*/ 516164 w 3446462"/>
              <a:gd name="connsiteY2383" fmla="*/ 1432719 h 4870450"/>
              <a:gd name="connsiteX2384" fmla="*/ 515030 w 3446462"/>
              <a:gd name="connsiteY2384" fmla="*/ 1431396 h 4870450"/>
              <a:gd name="connsiteX2385" fmla="*/ 512763 w 3446462"/>
              <a:gd name="connsiteY2385" fmla="*/ 1429809 h 4870450"/>
              <a:gd name="connsiteX2386" fmla="*/ 510041 w 3446462"/>
              <a:gd name="connsiteY2386" fmla="*/ 1428221 h 4870450"/>
              <a:gd name="connsiteX2387" fmla="*/ 505959 w 3446462"/>
              <a:gd name="connsiteY2387" fmla="*/ 1426369 h 4870450"/>
              <a:gd name="connsiteX2388" fmla="*/ 508454 w 3446462"/>
              <a:gd name="connsiteY2388" fmla="*/ 1425311 h 4870450"/>
              <a:gd name="connsiteX2389" fmla="*/ 510268 w 3446462"/>
              <a:gd name="connsiteY2389" fmla="*/ 1424252 h 4870450"/>
              <a:gd name="connsiteX2390" fmla="*/ 526597 w 3446462"/>
              <a:gd name="connsiteY2390" fmla="*/ 1414463 h 4870450"/>
              <a:gd name="connsiteX2391" fmla="*/ 531586 w 3446462"/>
              <a:gd name="connsiteY2391" fmla="*/ 1409965 h 4870450"/>
              <a:gd name="connsiteX2392" fmla="*/ 534307 w 3446462"/>
              <a:gd name="connsiteY2392" fmla="*/ 1407584 h 4870450"/>
              <a:gd name="connsiteX2393" fmla="*/ 535214 w 3446462"/>
              <a:gd name="connsiteY2393" fmla="*/ 1406525 h 4870450"/>
              <a:gd name="connsiteX2394" fmla="*/ 534988 w 3446462"/>
              <a:gd name="connsiteY2394" fmla="*/ 1406261 h 4870450"/>
              <a:gd name="connsiteX2395" fmla="*/ 534988 w 3446462"/>
              <a:gd name="connsiteY2395" fmla="*/ 1405996 h 4870450"/>
              <a:gd name="connsiteX2396" fmla="*/ 534761 w 3446462"/>
              <a:gd name="connsiteY2396" fmla="*/ 1405202 h 4870450"/>
              <a:gd name="connsiteX2397" fmla="*/ 534988 w 3446462"/>
              <a:gd name="connsiteY2397" fmla="*/ 1404144 h 4870450"/>
              <a:gd name="connsiteX2398" fmla="*/ 535668 w 3446462"/>
              <a:gd name="connsiteY2398" fmla="*/ 1402292 h 4870450"/>
              <a:gd name="connsiteX2399" fmla="*/ 536575 w 3446462"/>
              <a:gd name="connsiteY2399" fmla="*/ 1400175 h 4870450"/>
              <a:gd name="connsiteX2400" fmla="*/ 537936 w 3446462"/>
              <a:gd name="connsiteY2400" fmla="*/ 1397265 h 4870450"/>
              <a:gd name="connsiteX2401" fmla="*/ 539977 w 3446462"/>
              <a:gd name="connsiteY2401" fmla="*/ 1393296 h 4870450"/>
              <a:gd name="connsiteX2402" fmla="*/ 547007 w 3446462"/>
              <a:gd name="connsiteY2402" fmla="*/ 1380596 h 4870450"/>
              <a:gd name="connsiteX2403" fmla="*/ 550409 w 3446462"/>
              <a:gd name="connsiteY2403" fmla="*/ 1373981 h 4870450"/>
              <a:gd name="connsiteX2404" fmla="*/ 551089 w 3446462"/>
              <a:gd name="connsiteY2404" fmla="*/ 1372923 h 4870450"/>
              <a:gd name="connsiteX2405" fmla="*/ 551543 w 3446462"/>
              <a:gd name="connsiteY2405" fmla="*/ 1372923 h 4870450"/>
              <a:gd name="connsiteX2406" fmla="*/ 551770 w 3446462"/>
              <a:gd name="connsiteY2406" fmla="*/ 1373188 h 4870450"/>
              <a:gd name="connsiteX2407" fmla="*/ 551770 w 3446462"/>
              <a:gd name="connsiteY2407" fmla="*/ 1374511 h 4870450"/>
              <a:gd name="connsiteX2408" fmla="*/ 551997 w 3446462"/>
              <a:gd name="connsiteY2408" fmla="*/ 1375569 h 4870450"/>
              <a:gd name="connsiteX2409" fmla="*/ 552450 w 3446462"/>
              <a:gd name="connsiteY2409" fmla="*/ 1377156 h 4870450"/>
              <a:gd name="connsiteX2410" fmla="*/ 552904 w 3446462"/>
              <a:gd name="connsiteY2410" fmla="*/ 1377686 h 4870450"/>
              <a:gd name="connsiteX2411" fmla="*/ 553584 w 3446462"/>
              <a:gd name="connsiteY2411" fmla="*/ 1377950 h 4870450"/>
              <a:gd name="connsiteX2412" fmla="*/ 554264 w 3446462"/>
              <a:gd name="connsiteY2412" fmla="*/ 1378744 h 4870450"/>
              <a:gd name="connsiteX2413" fmla="*/ 555172 w 3446462"/>
              <a:gd name="connsiteY2413" fmla="*/ 1379009 h 4870450"/>
              <a:gd name="connsiteX2414" fmla="*/ 556079 w 3446462"/>
              <a:gd name="connsiteY2414" fmla="*/ 1379273 h 4870450"/>
              <a:gd name="connsiteX2415" fmla="*/ 557439 w 3446462"/>
              <a:gd name="connsiteY2415" fmla="*/ 1379009 h 4870450"/>
              <a:gd name="connsiteX2416" fmla="*/ 559254 w 3446462"/>
              <a:gd name="connsiteY2416" fmla="*/ 1379009 h 4870450"/>
              <a:gd name="connsiteX2417" fmla="*/ 561068 w 3446462"/>
              <a:gd name="connsiteY2417" fmla="*/ 1378215 h 4870450"/>
              <a:gd name="connsiteX2418" fmla="*/ 563109 w 3446462"/>
              <a:gd name="connsiteY2418" fmla="*/ 1377421 h 4870450"/>
              <a:gd name="connsiteX2419" fmla="*/ 565604 w 3446462"/>
              <a:gd name="connsiteY2419" fmla="*/ 1376627 h 4870450"/>
              <a:gd name="connsiteX2420" fmla="*/ 568325 w 3446462"/>
              <a:gd name="connsiteY2420" fmla="*/ 1375040 h 4870450"/>
              <a:gd name="connsiteX2421" fmla="*/ 571727 w 3446462"/>
              <a:gd name="connsiteY2421" fmla="*/ 1373188 h 4870450"/>
              <a:gd name="connsiteX2422" fmla="*/ 589643 w 3446462"/>
              <a:gd name="connsiteY2422" fmla="*/ 1327415 h 4870450"/>
              <a:gd name="connsiteX2423" fmla="*/ 590777 w 3446462"/>
              <a:gd name="connsiteY2423" fmla="*/ 1330325 h 4870450"/>
              <a:gd name="connsiteX2424" fmla="*/ 591911 w 3446462"/>
              <a:gd name="connsiteY2424" fmla="*/ 1332442 h 4870450"/>
              <a:gd name="connsiteX2425" fmla="*/ 592818 w 3446462"/>
              <a:gd name="connsiteY2425" fmla="*/ 1334294 h 4870450"/>
              <a:gd name="connsiteX2426" fmla="*/ 593952 w 3446462"/>
              <a:gd name="connsiteY2426" fmla="*/ 1336146 h 4870450"/>
              <a:gd name="connsiteX2427" fmla="*/ 595086 w 3446462"/>
              <a:gd name="connsiteY2427" fmla="*/ 1337204 h 4870450"/>
              <a:gd name="connsiteX2428" fmla="*/ 596446 w 3446462"/>
              <a:gd name="connsiteY2428" fmla="*/ 1338527 h 4870450"/>
              <a:gd name="connsiteX2429" fmla="*/ 597807 w 3446462"/>
              <a:gd name="connsiteY2429" fmla="*/ 1339056 h 4870450"/>
              <a:gd name="connsiteX2430" fmla="*/ 598941 w 3446462"/>
              <a:gd name="connsiteY2430" fmla="*/ 1339586 h 4870450"/>
              <a:gd name="connsiteX2431" fmla="*/ 600302 w 3446462"/>
              <a:gd name="connsiteY2431" fmla="*/ 1340115 h 4870450"/>
              <a:gd name="connsiteX2432" fmla="*/ 602116 w 3446462"/>
              <a:gd name="connsiteY2432" fmla="*/ 1340115 h 4870450"/>
              <a:gd name="connsiteX2433" fmla="*/ 603477 w 3446462"/>
              <a:gd name="connsiteY2433" fmla="*/ 1339586 h 4870450"/>
              <a:gd name="connsiteX2434" fmla="*/ 605064 w 3446462"/>
              <a:gd name="connsiteY2434" fmla="*/ 1339321 h 4870450"/>
              <a:gd name="connsiteX2435" fmla="*/ 608920 w 3446462"/>
              <a:gd name="connsiteY2435" fmla="*/ 1337469 h 4870450"/>
              <a:gd name="connsiteX2436" fmla="*/ 613229 w 3446462"/>
              <a:gd name="connsiteY2436" fmla="*/ 1335352 h 4870450"/>
              <a:gd name="connsiteX2437" fmla="*/ 610280 w 3446462"/>
              <a:gd name="connsiteY2437" fmla="*/ 1330590 h 4870450"/>
              <a:gd name="connsiteX2438" fmla="*/ 607559 w 3446462"/>
              <a:gd name="connsiteY2438" fmla="*/ 1326886 h 4870450"/>
              <a:gd name="connsiteX2439" fmla="*/ 605518 w 3446462"/>
              <a:gd name="connsiteY2439" fmla="*/ 1324504 h 4870450"/>
              <a:gd name="connsiteX2440" fmla="*/ 603704 w 3446462"/>
              <a:gd name="connsiteY2440" fmla="*/ 1322652 h 4870450"/>
              <a:gd name="connsiteX2441" fmla="*/ 600982 w 3446462"/>
              <a:gd name="connsiteY2441" fmla="*/ 1320800 h 4870450"/>
              <a:gd name="connsiteX2442" fmla="*/ 599621 w 3446462"/>
              <a:gd name="connsiteY2442" fmla="*/ 1320006 h 4870450"/>
              <a:gd name="connsiteX2443" fmla="*/ 599168 w 3446462"/>
              <a:gd name="connsiteY2443" fmla="*/ 1319477 h 4870450"/>
              <a:gd name="connsiteX2444" fmla="*/ 598941 w 3446462"/>
              <a:gd name="connsiteY2444" fmla="*/ 1319213 h 4870450"/>
              <a:gd name="connsiteX2445" fmla="*/ 598714 w 3446462"/>
              <a:gd name="connsiteY2445" fmla="*/ 1318419 h 4870450"/>
              <a:gd name="connsiteX2446" fmla="*/ 598714 w 3446462"/>
              <a:gd name="connsiteY2446" fmla="*/ 1316831 h 4870450"/>
              <a:gd name="connsiteX2447" fmla="*/ 599168 w 3446462"/>
              <a:gd name="connsiteY2447" fmla="*/ 1312069 h 4870450"/>
              <a:gd name="connsiteX2448" fmla="*/ 599621 w 3446462"/>
              <a:gd name="connsiteY2448" fmla="*/ 1302809 h 4870450"/>
              <a:gd name="connsiteX2449" fmla="*/ 600075 w 3446462"/>
              <a:gd name="connsiteY2449" fmla="*/ 1295665 h 4870450"/>
              <a:gd name="connsiteX2450" fmla="*/ 600755 w 3446462"/>
              <a:gd name="connsiteY2450" fmla="*/ 1289844 h 4870450"/>
              <a:gd name="connsiteX2451" fmla="*/ 601436 w 3446462"/>
              <a:gd name="connsiteY2451" fmla="*/ 1284552 h 4870450"/>
              <a:gd name="connsiteX2452" fmla="*/ 602796 w 3446462"/>
              <a:gd name="connsiteY2452" fmla="*/ 1279790 h 4870450"/>
              <a:gd name="connsiteX2453" fmla="*/ 604838 w 3446462"/>
              <a:gd name="connsiteY2453" fmla="*/ 1270529 h 4870450"/>
              <a:gd name="connsiteX2454" fmla="*/ 607105 w 3446462"/>
              <a:gd name="connsiteY2454" fmla="*/ 1258888 h 4870450"/>
              <a:gd name="connsiteX2455" fmla="*/ 549502 w 3446462"/>
              <a:gd name="connsiteY2455" fmla="*/ 1211527 h 4870450"/>
              <a:gd name="connsiteX2456" fmla="*/ 547688 w 3446462"/>
              <a:gd name="connsiteY2456" fmla="*/ 1210204 h 4870450"/>
              <a:gd name="connsiteX2457" fmla="*/ 545647 w 3446462"/>
              <a:gd name="connsiteY2457" fmla="*/ 1209146 h 4870450"/>
              <a:gd name="connsiteX2458" fmla="*/ 517979 w 3446462"/>
              <a:gd name="connsiteY2458" fmla="*/ 1191154 h 4870450"/>
              <a:gd name="connsiteX2459" fmla="*/ 518432 w 3446462"/>
              <a:gd name="connsiteY2459" fmla="*/ 1187186 h 4870450"/>
              <a:gd name="connsiteX2460" fmla="*/ 519113 w 3446462"/>
              <a:gd name="connsiteY2460" fmla="*/ 1182952 h 4870450"/>
              <a:gd name="connsiteX2461" fmla="*/ 520473 w 3446462"/>
              <a:gd name="connsiteY2461" fmla="*/ 1178719 h 4870450"/>
              <a:gd name="connsiteX2462" fmla="*/ 521834 w 3446462"/>
              <a:gd name="connsiteY2462" fmla="*/ 1173956 h 4870450"/>
              <a:gd name="connsiteX2463" fmla="*/ 523422 w 3446462"/>
              <a:gd name="connsiteY2463" fmla="*/ 1169194 h 4870450"/>
              <a:gd name="connsiteX2464" fmla="*/ 525236 w 3446462"/>
              <a:gd name="connsiteY2464" fmla="*/ 1164431 h 4870450"/>
              <a:gd name="connsiteX2465" fmla="*/ 527504 w 3446462"/>
              <a:gd name="connsiteY2465" fmla="*/ 1159404 h 4870450"/>
              <a:gd name="connsiteX2466" fmla="*/ 529998 w 3446462"/>
              <a:gd name="connsiteY2466" fmla="*/ 1154642 h 4870450"/>
              <a:gd name="connsiteX2467" fmla="*/ 535441 w 3446462"/>
              <a:gd name="connsiteY2467" fmla="*/ 1144059 h 4870450"/>
              <a:gd name="connsiteX2468" fmla="*/ 541564 w 3446462"/>
              <a:gd name="connsiteY2468" fmla="*/ 1133211 h 4870450"/>
              <a:gd name="connsiteX2469" fmla="*/ 548368 w 3446462"/>
              <a:gd name="connsiteY2469" fmla="*/ 1122627 h 4870450"/>
              <a:gd name="connsiteX2470" fmla="*/ 555398 w 3446462"/>
              <a:gd name="connsiteY2470" fmla="*/ 1112044 h 4870450"/>
              <a:gd name="connsiteX2471" fmla="*/ 562882 w 3446462"/>
              <a:gd name="connsiteY2471" fmla="*/ 1101460 h 4870450"/>
              <a:gd name="connsiteX2472" fmla="*/ 570593 w 3446462"/>
              <a:gd name="connsiteY2472" fmla="*/ 1090877 h 4870450"/>
              <a:gd name="connsiteX2473" fmla="*/ 578077 w 3446462"/>
              <a:gd name="connsiteY2473" fmla="*/ 1081352 h 4870450"/>
              <a:gd name="connsiteX2474" fmla="*/ 585334 w 3446462"/>
              <a:gd name="connsiteY2474" fmla="*/ 1071827 h 4870450"/>
              <a:gd name="connsiteX2475" fmla="*/ 592364 w 3446462"/>
              <a:gd name="connsiteY2475" fmla="*/ 1063361 h 4870450"/>
              <a:gd name="connsiteX2476" fmla="*/ 598941 w 3446462"/>
              <a:gd name="connsiteY2476" fmla="*/ 1055423 h 4870450"/>
              <a:gd name="connsiteX2477" fmla="*/ 604838 w 3446462"/>
              <a:gd name="connsiteY2477" fmla="*/ 1048544 h 4870450"/>
              <a:gd name="connsiteX2478" fmla="*/ 610280 w 3446462"/>
              <a:gd name="connsiteY2478" fmla="*/ 1042988 h 4870450"/>
              <a:gd name="connsiteX2479" fmla="*/ 709386 w 3446462"/>
              <a:gd name="connsiteY2479" fmla="*/ 910961 h 4870450"/>
              <a:gd name="connsiteX2480" fmla="*/ 715509 w 3446462"/>
              <a:gd name="connsiteY2480" fmla="*/ 903552 h 4870450"/>
              <a:gd name="connsiteX2481" fmla="*/ 719818 w 3446462"/>
              <a:gd name="connsiteY2481" fmla="*/ 897731 h 4870450"/>
              <a:gd name="connsiteX2482" fmla="*/ 723220 w 3446462"/>
              <a:gd name="connsiteY2482" fmla="*/ 892704 h 4870450"/>
              <a:gd name="connsiteX2483" fmla="*/ 725714 w 3446462"/>
              <a:gd name="connsiteY2483" fmla="*/ 888736 h 4870450"/>
              <a:gd name="connsiteX2484" fmla="*/ 728209 w 3446462"/>
              <a:gd name="connsiteY2484" fmla="*/ 884502 h 4870450"/>
              <a:gd name="connsiteX2485" fmla="*/ 730930 w 3446462"/>
              <a:gd name="connsiteY2485" fmla="*/ 880004 h 4870450"/>
              <a:gd name="connsiteX2486" fmla="*/ 734559 w 3446462"/>
              <a:gd name="connsiteY2486" fmla="*/ 873654 h 4870450"/>
              <a:gd name="connsiteX2487" fmla="*/ 739321 w 3446462"/>
              <a:gd name="connsiteY2487" fmla="*/ 865717 h 4870450"/>
              <a:gd name="connsiteX2488" fmla="*/ 741816 w 3446462"/>
              <a:gd name="connsiteY2488" fmla="*/ 861748 h 4870450"/>
              <a:gd name="connsiteX2489" fmla="*/ 742950 w 3446462"/>
              <a:gd name="connsiteY2489" fmla="*/ 859896 h 4870450"/>
              <a:gd name="connsiteX2490" fmla="*/ 744311 w 3446462"/>
              <a:gd name="connsiteY2490" fmla="*/ 858044 h 4870450"/>
              <a:gd name="connsiteX2491" fmla="*/ 747939 w 3446462"/>
              <a:gd name="connsiteY2491" fmla="*/ 853811 h 4870450"/>
              <a:gd name="connsiteX2492" fmla="*/ 808264 w 3446462"/>
              <a:gd name="connsiteY2492" fmla="*/ 778933 h 4870450"/>
              <a:gd name="connsiteX2493" fmla="*/ 813027 w 3446462"/>
              <a:gd name="connsiteY2493" fmla="*/ 772583 h 4870450"/>
              <a:gd name="connsiteX2494" fmla="*/ 817563 w 3446462"/>
              <a:gd name="connsiteY2494" fmla="*/ 767821 h 4870450"/>
              <a:gd name="connsiteX2495" fmla="*/ 821418 w 3446462"/>
              <a:gd name="connsiteY2495" fmla="*/ 763323 h 4870450"/>
              <a:gd name="connsiteX2496" fmla="*/ 825727 w 3446462"/>
              <a:gd name="connsiteY2496" fmla="*/ 759883 h 4870450"/>
              <a:gd name="connsiteX2497" fmla="*/ 829809 w 3446462"/>
              <a:gd name="connsiteY2497" fmla="*/ 756179 h 4870450"/>
              <a:gd name="connsiteX2498" fmla="*/ 834118 w 3446462"/>
              <a:gd name="connsiteY2498" fmla="*/ 751946 h 4870450"/>
              <a:gd name="connsiteX2499" fmla="*/ 838880 w 3446462"/>
              <a:gd name="connsiteY2499" fmla="*/ 747183 h 4870450"/>
              <a:gd name="connsiteX2500" fmla="*/ 844323 w 3446462"/>
              <a:gd name="connsiteY2500" fmla="*/ 741627 h 4870450"/>
              <a:gd name="connsiteX2501" fmla="*/ 849086 w 3446462"/>
              <a:gd name="connsiteY2501" fmla="*/ 735542 h 4870450"/>
              <a:gd name="connsiteX2502" fmla="*/ 853168 w 3446462"/>
              <a:gd name="connsiteY2502" fmla="*/ 729721 h 4870450"/>
              <a:gd name="connsiteX2503" fmla="*/ 857477 w 3446462"/>
              <a:gd name="connsiteY2503" fmla="*/ 723371 h 4870450"/>
              <a:gd name="connsiteX2504" fmla="*/ 861559 w 3446462"/>
              <a:gd name="connsiteY2504" fmla="*/ 717286 h 4870450"/>
              <a:gd name="connsiteX2505" fmla="*/ 868816 w 3446462"/>
              <a:gd name="connsiteY2505" fmla="*/ 704321 h 4870450"/>
              <a:gd name="connsiteX2506" fmla="*/ 875620 w 3446462"/>
              <a:gd name="connsiteY2506" fmla="*/ 691886 h 4870450"/>
              <a:gd name="connsiteX2507" fmla="*/ 879248 w 3446462"/>
              <a:gd name="connsiteY2507" fmla="*/ 685800 h 4870450"/>
              <a:gd name="connsiteX2508" fmla="*/ 882877 w 3446462"/>
              <a:gd name="connsiteY2508" fmla="*/ 679979 h 4870450"/>
              <a:gd name="connsiteX2509" fmla="*/ 886505 w 3446462"/>
              <a:gd name="connsiteY2509" fmla="*/ 674158 h 4870450"/>
              <a:gd name="connsiteX2510" fmla="*/ 890361 w 3446462"/>
              <a:gd name="connsiteY2510" fmla="*/ 668338 h 4870450"/>
              <a:gd name="connsiteX2511" fmla="*/ 894670 w 3446462"/>
              <a:gd name="connsiteY2511" fmla="*/ 663311 h 4870450"/>
              <a:gd name="connsiteX2512" fmla="*/ 898979 w 3446462"/>
              <a:gd name="connsiteY2512" fmla="*/ 658548 h 4870450"/>
              <a:gd name="connsiteX2513" fmla="*/ 903741 w 3446462"/>
              <a:gd name="connsiteY2513" fmla="*/ 653521 h 4870450"/>
              <a:gd name="connsiteX2514" fmla="*/ 908957 w 3446462"/>
              <a:gd name="connsiteY2514" fmla="*/ 649288 h 4870450"/>
              <a:gd name="connsiteX2515" fmla="*/ 916214 w 3446462"/>
              <a:gd name="connsiteY2515" fmla="*/ 643731 h 4870450"/>
              <a:gd name="connsiteX2516" fmla="*/ 922564 w 3446462"/>
              <a:gd name="connsiteY2516" fmla="*/ 638704 h 4870450"/>
              <a:gd name="connsiteX2517" fmla="*/ 927554 w 3446462"/>
              <a:gd name="connsiteY2517" fmla="*/ 633942 h 4870450"/>
              <a:gd name="connsiteX2518" fmla="*/ 932089 w 3446462"/>
              <a:gd name="connsiteY2518" fmla="*/ 629708 h 4870450"/>
              <a:gd name="connsiteX2519" fmla="*/ 935491 w 3446462"/>
              <a:gd name="connsiteY2519" fmla="*/ 626269 h 4870450"/>
              <a:gd name="connsiteX2520" fmla="*/ 938666 w 3446462"/>
              <a:gd name="connsiteY2520" fmla="*/ 622565 h 4870450"/>
              <a:gd name="connsiteX2521" fmla="*/ 941388 w 3446462"/>
              <a:gd name="connsiteY2521" fmla="*/ 618861 h 4870450"/>
              <a:gd name="connsiteX2522" fmla="*/ 944109 w 3446462"/>
              <a:gd name="connsiteY2522" fmla="*/ 615156 h 4870450"/>
              <a:gd name="connsiteX2523" fmla="*/ 949779 w 3446462"/>
              <a:gd name="connsiteY2523" fmla="*/ 606954 h 4870450"/>
              <a:gd name="connsiteX2524" fmla="*/ 957036 w 3446462"/>
              <a:gd name="connsiteY2524" fmla="*/ 596900 h 4870450"/>
              <a:gd name="connsiteX2525" fmla="*/ 961571 w 3446462"/>
              <a:gd name="connsiteY2525" fmla="*/ 591079 h 4870450"/>
              <a:gd name="connsiteX2526" fmla="*/ 967014 w 3446462"/>
              <a:gd name="connsiteY2526" fmla="*/ 584200 h 4870450"/>
              <a:gd name="connsiteX2527" fmla="*/ 974045 w 3446462"/>
              <a:gd name="connsiteY2527" fmla="*/ 576527 h 4870450"/>
              <a:gd name="connsiteX2528" fmla="*/ 981755 w 3446462"/>
              <a:gd name="connsiteY2528" fmla="*/ 567796 h 4870450"/>
              <a:gd name="connsiteX2529" fmla="*/ 989466 w 3446462"/>
              <a:gd name="connsiteY2529" fmla="*/ 559594 h 4870450"/>
              <a:gd name="connsiteX2530" fmla="*/ 996497 w 3446462"/>
              <a:gd name="connsiteY2530" fmla="*/ 552450 h 4870450"/>
              <a:gd name="connsiteX2531" fmla="*/ 1002846 w 3446462"/>
              <a:gd name="connsiteY2531" fmla="*/ 546365 h 4870450"/>
              <a:gd name="connsiteX2532" fmla="*/ 1008970 w 3446462"/>
              <a:gd name="connsiteY2532" fmla="*/ 540808 h 4870450"/>
              <a:gd name="connsiteX2533" fmla="*/ 1019629 w 3446462"/>
              <a:gd name="connsiteY2533" fmla="*/ 531813 h 4870450"/>
              <a:gd name="connsiteX2534" fmla="*/ 1028473 w 3446462"/>
              <a:gd name="connsiteY2534" fmla="*/ 524140 h 4870450"/>
              <a:gd name="connsiteX2535" fmla="*/ 1032329 w 3446462"/>
              <a:gd name="connsiteY2535" fmla="*/ 520435 h 4870450"/>
              <a:gd name="connsiteX2536" fmla="*/ 1035957 w 3446462"/>
              <a:gd name="connsiteY2536" fmla="*/ 517261 h 4870450"/>
              <a:gd name="connsiteX2537" fmla="*/ 1039359 w 3446462"/>
              <a:gd name="connsiteY2537" fmla="*/ 513556 h 4870450"/>
              <a:gd name="connsiteX2538" fmla="*/ 1042307 w 3446462"/>
              <a:gd name="connsiteY2538" fmla="*/ 509852 h 4870450"/>
              <a:gd name="connsiteX2539" fmla="*/ 1045029 w 3446462"/>
              <a:gd name="connsiteY2539" fmla="*/ 505884 h 4870450"/>
              <a:gd name="connsiteX2540" fmla="*/ 1047750 w 3446462"/>
              <a:gd name="connsiteY2540" fmla="*/ 501386 h 4870450"/>
              <a:gd name="connsiteX2541" fmla="*/ 1050245 w 3446462"/>
              <a:gd name="connsiteY2541" fmla="*/ 496358 h 4870450"/>
              <a:gd name="connsiteX2542" fmla="*/ 1052513 w 3446462"/>
              <a:gd name="connsiteY2542" fmla="*/ 490802 h 4870450"/>
              <a:gd name="connsiteX2543" fmla="*/ 1056141 w 3446462"/>
              <a:gd name="connsiteY2543" fmla="*/ 481542 h 4870450"/>
              <a:gd name="connsiteX2544" fmla="*/ 1059089 w 3446462"/>
              <a:gd name="connsiteY2544" fmla="*/ 473604 h 4870450"/>
              <a:gd name="connsiteX2545" fmla="*/ 1062491 w 3446462"/>
              <a:gd name="connsiteY2545" fmla="*/ 466990 h 4870450"/>
              <a:gd name="connsiteX2546" fmla="*/ 1065666 w 3446462"/>
              <a:gd name="connsiteY2546" fmla="*/ 461169 h 4870450"/>
              <a:gd name="connsiteX2547" fmla="*/ 1067254 w 3446462"/>
              <a:gd name="connsiteY2547" fmla="*/ 458523 h 4870450"/>
              <a:gd name="connsiteX2548" fmla="*/ 1069295 w 3446462"/>
              <a:gd name="connsiteY2548" fmla="*/ 455613 h 4870450"/>
              <a:gd name="connsiteX2549" fmla="*/ 1071336 w 3446462"/>
              <a:gd name="connsiteY2549" fmla="*/ 453231 h 4870450"/>
              <a:gd name="connsiteX2550" fmla="*/ 1073377 w 3446462"/>
              <a:gd name="connsiteY2550" fmla="*/ 450586 h 4870450"/>
              <a:gd name="connsiteX2551" fmla="*/ 1078366 w 3446462"/>
              <a:gd name="connsiteY2551" fmla="*/ 445294 h 4870450"/>
              <a:gd name="connsiteX2552" fmla="*/ 1084263 w 3446462"/>
              <a:gd name="connsiteY2552" fmla="*/ 439738 h 4870450"/>
              <a:gd name="connsiteX2553" fmla="*/ 1089479 w 3446462"/>
              <a:gd name="connsiteY2553" fmla="*/ 435504 h 4870450"/>
              <a:gd name="connsiteX2554" fmla="*/ 1092427 w 3446462"/>
              <a:gd name="connsiteY2554" fmla="*/ 432859 h 4870450"/>
              <a:gd name="connsiteX2555" fmla="*/ 1094468 w 3446462"/>
              <a:gd name="connsiteY2555" fmla="*/ 431006 h 4870450"/>
              <a:gd name="connsiteX2556" fmla="*/ 1095829 w 3446462"/>
              <a:gd name="connsiteY2556" fmla="*/ 430477 h 4870450"/>
              <a:gd name="connsiteX2557" fmla="*/ 1097189 w 3446462"/>
              <a:gd name="connsiteY2557" fmla="*/ 429419 h 4870450"/>
              <a:gd name="connsiteX2558" fmla="*/ 1099004 w 3446462"/>
              <a:gd name="connsiteY2558" fmla="*/ 428890 h 4870450"/>
              <a:gd name="connsiteX2559" fmla="*/ 1102405 w 3446462"/>
              <a:gd name="connsiteY2559" fmla="*/ 427038 h 4870450"/>
              <a:gd name="connsiteX2560" fmla="*/ 1107621 w 3446462"/>
              <a:gd name="connsiteY2560" fmla="*/ 424392 h 4870450"/>
              <a:gd name="connsiteX2561" fmla="*/ 1113971 w 3446462"/>
              <a:gd name="connsiteY2561" fmla="*/ 420688 h 4870450"/>
              <a:gd name="connsiteX2562" fmla="*/ 1119414 w 3446462"/>
              <a:gd name="connsiteY2562" fmla="*/ 416984 h 4870450"/>
              <a:gd name="connsiteX2563" fmla="*/ 1123950 w 3446462"/>
              <a:gd name="connsiteY2563" fmla="*/ 413015 h 4870450"/>
              <a:gd name="connsiteX2564" fmla="*/ 1128259 w 3446462"/>
              <a:gd name="connsiteY2564" fmla="*/ 409046 h 4870450"/>
              <a:gd name="connsiteX2565" fmla="*/ 1132114 w 3446462"/>
              <a:gd name="connsiteY2565" fmla="*/ 404813 h 4870450"/>
              <a:gd name="connsiteX2566" fmla="*/ 1135289 w 3446462"/>
              <a:gd name="connsiteY2566" fmla="*/ 400579 h 4870450"/>
              <a:gd name="connsiteX2567" fmla="*/ 1138464 w 3446462"/>
              <a:gd name="connsiteY2567" fmla="*/ 396081 h 4870450"/>
              <a:gd name="connsiteX2568" fmla="*/ 1141413 w 3446462"/>
              <a:gd name="connsiteY2568" fmla="*/ 391583 h 4870450"/>
              <a:gd name="connsiteX2569" fmla="*/ 1147082 w 3446462"/>
              <a:gd name="connsiteY2569" fmla="*/ 382059 h 4870450"/>
              <a:gd name="connsiteX2570" fmla="*/ 1152979 w 3446462"/>
              <a:gd name="connsiteY2570" fmla="*/ 372004 h 4870450"/>
              <a:gd name="connsiteX2571" fmla="*/ 1156607 w 3446462"/>
              <a:gd name="connsiteY2571" fmla="*/ 366713 h 4870450"/>
              <a:gd name="connsiteX2572" fmla="*/ 1160236 w 3446462"/>
              <a:gd name="connsiteY2572" fmla="*/ 361686 h 4870450"/>
              <a:gd name="connsiteX2573" fmla="*/ 1164545 w 3446462"/>
              <a:gd name="connsiteY2573" fmla="*/ 356394 h 4870450"/>
              <a:gd name="connsiteX2574" fmla="*/ 1169307 w 3446462"/>
              <a:gd name="connsiteY2574" fmla="*/ 351102 h 4870450"/>
              <a:gd name="connsiteX2575" fmla="*/ 1276804 w 3446462"/>
              <a:gd name="connsiteY2575" fmla="*/ 230188 h 4870450"/>
              <a:gd name="connsiteX2576" fmla="*/ 1279525 w 3446462"/>
              <a:gd name="connsiteY2576" fmla="*/ 226219 h 4870450"/>
              <a:gd name="connsiteX2577" fmla="*/ 1282927 w 3446462"/>
              <a:gd name="connsiteY2577" fmla="*/ 222515 h 4870450"/>
              <a:gd name="connsiteX2578" fmla="*/ 1419452 w 3446462"/>
              <a:gd name="connsiteY2578" fmla="*/ 70379 h 4870450"/>
              <a:gd name="connsiteX2579" fmla="*/ 1422854 w 3446462"/>
              <a:gd name="connsiteY2579" fmla="*/ 66675 h 4870450"/>
              <a:gd name="connsiteX2580" fmla="*/ 1426029 w 3446462"/>
              <a:gd name="connsiteY2580" fmla="*/ 62442 h 4870450"/>
              <a:gd name="connsiteX2581" fmla="*/ 1429430 w 3446462"/>
              <a:gd name="connsiteY2581" fmla="*/ 57944 h 4870450"/>
              <a:gd name="connsiteX2582" fmla="*/ 1432605 w 3446462"/>
              <a:gd name="connsiteY2582" fmla="*/ 52652 h 4870450"/>
              <a:gd name="connsiteX2583" fmla="*/ 1439862 w 3446462"/>
              <a:gd name="connsiteY2583" fmla="*/ 42069 h 4870450"/>
              <a:gd name="connsiteX2584" fmla="*/ 1447120 w 3446462"/>
              <a:gd name="connsiteY2584" fmla="*/ 30956 h 4870450"/>
              <a:gd name="connsiteX2585" fmla="*/ 1450748 w 3446462"/>
              <a:gd name="connsiteY2585" fmla="*/ 25665 h 4870450"/>
              <a:gd name="connsiteX2586" fmla="*/ 1454830 w 3446462"/>
              <a:gd name="connsiteY2586" fmla="*/ 20373 h 4870450"/>
              <a:gd name="connsiteX2587" fmla="*/ 1458912 w 3446462"/>
              <a:gd name="connsiteY2587" fmla="*/ 15875 h 4870450"/>
              <a:gd name="connsiteX2588" fmla="*/ 1462995 w 3446462"/>
              <a:gd name="connsiteY2588" fmla="*/ 11642 h 4870450"/>
              <a:gd name="connsiteX2589" fmla="*/ 1465262 w 3446462"/>
              <a:gd name="connsiteY2589" fmla="*/ 9790 h 4870450"/>
              <a:gd name="connsiteX2590" fmla="*/ 1467304 w 3446462"/>
              <a:gd name="connsiteY2590" fmla="*/ 7938 h 4870450"/>
              <a:gd name="connsiteX2591" fmla="*/ 1469572 w 3446462"/>
              <a:gd name="connsiteY2591" fmla="*/ 6350 h 4870450"/>
              <a:gd name="connsiteX2592" fmla="*/ 1472066 w 3446462"/>
              <a:gd name="connsiteY2592" fmla="*/ 4763 h 4870450"/>
              <a:gd name="connsiteX2593" fmla="*/ 1474334 w 3446462"/>
              <a:gd name="connsiteY2593" fmla="*/ 3704 h 4870450"/>
              <a:gd name="connsiteX2594" fmla="*/ 1476602 w 3446462"/>
              <a:gd name="connsiteY2594" fmla="*/ 2646 h 4870450"/>
              <a:gd name="connsiteX2595" fmla="*/ 1479096 w 3446462"/>
              <a:gd name="connsiteY2595" fmla="*/ 1852 h 4870450"/>
              <a:gd name="connsiteX2596" fmla="*/ 1481364 w 3446462"/>
              <a:gd name="connsiteY2596" fmla="*/ 1323 h 4870450"/>
              <a:gd name="connsiteX2597" fmla="*/ 1486807 w 3446462"/>
              <a:gd name="connsiteY2597" fmla="*/ 529 h 487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</a:cxnLst>
            <a:rect l="l" t="t" r="r" b="b"/>
            <a:pathLst>
              <a:path w="3446462" h="4870450">
                <a:moveTo>
                  <a:pt x="1004661" y="4766734"/>
                </a:moveTo>
                <a:lnTo>
                  <a:pt x="1005568" y="4766734"/>
                </a:lnTo>
                <a:lnTo>
                  <a:pt x="1006480" y="4766840"/>
                </a:lnTo>
                <a:lnTo>
                  <a:pt x="1006475" y="4766998"/>
                </a:lnTo>
                <a:lnTo>
                  <a:pt x="1014866" y="4772025"/>
                </a:lnTo>
                <a:lnTo>
                  <a:pt x="1016907" y="4773613"/>
                </a:lnTo>
                <a:lnTo>
                  <a:pt x="1014866" y="4772819"/>
                </a:lnTo>
                <a:lnTo>
                  <a:pt x="1010331" y="4770702"/>
                </a:lnTo>
                <a:lnTo>
                  <a:pt x="1008289" y="4769379"/>
                </a:lnTo>
                <a:lnTo>
                  <a:pt x="1006475" y="4768056"/>
                </a:lnTo>
                <a:lnTo>
                  <a:pt x="1005341" y="4767263"/>
                </a:lnTo>
                <a:close/>
                <a:moveTo>
                  <a:pt x="2896734" y="4659842"/>
                </a:moveTo>
                <a:lnTo>
                  <a:pt x="2897641" y="4659842"/>
                </a:lnTo>
                <a:lnTo>
                  <a:pt x="2900049" y="4659842"/>
                </a:lnTo>
                <a:lnTo>
                  <a:pt x="2900135" y="4660371"/>
                </a:lnTo>
                <a:lnTo>
                  <a:pt x="2903991" y="4662752"/>
                </a:lnTo>
                <a:lnTo>
                  <a:pt x="2906032" y="4664340"/>
                </a:lnTo>
                <a:lnTo>
                  <a:pt x="2906485" y="4664869"/>
                </a:lnTo>
                <a:lnTo>
                  <a:pt x="2906939" y="4665398"/>
                </a:lnTo>
                <a:lnTo>
                  <a:pt x="2906939" y="4665663"/>
                </a:lnTo>
                <a:lnTo>
                  <a:pt x="2906712" y="4665663"/>
                </a:lnTo>
                <a:lnTo>
                  <a:pt x="2904444" y="4664869"/>
                </a:lnTo>
                <a:lnTo>
                  <a:pt x="2900589" y="4663281"/>
                </a:lnTo>
                <a:lnTo>
                  <a:pt x="2898775" y="4662223"/>
                </a:lnTo>
                <a:lnTo>
                  <a:pt x="2897414" y="4661429"/>
                </a:lnTo>
                <a:lnTo>
                  <a:pt x="2896960" y="4660900"/>
                </a:lnTo>
                <a:lnTo>
                  <a:pt x="2896507" y="4660371"/>
                </a:lnTo>
                <a:lnTo>
                  <a:pt x="2896507" y="4660106"/>
                </a:lnTo>
                <a:close/>
                <a:moveTo>
                  <a:pt x="218395" y="1879865"/>
                </a:moveTo>
                <a:lnTo>
                  <a:pt x="218667" y="1880182"/>
                </a:lnTo>
                <a:lnTo>
                  <a:pt x="218395" y="1881452"/>
                </a:lnTo>
                <a:lnTo>
                  <a:pt x="217714" y="1883569"/>
                </a:lnTo>
                <a:lnTo>
                  <a:pt x="217488" y="1883834"/>
                </a:lnTo>
                <a:lnTo>
                  <a:pt x="217034" y="1883569"/>
                </a:lnTo>
                <a:lnTo>
                  <a:pt x="217034" y="1883040"/>
                </a:lnTo>
                <a:lnTo>
                  <a:pt x="217034" y="1882511"/>
                </a:lnTo>
                <a:lnTo>
                  <a:pt x="217488" y="1881452"/>
                </a:lnTo>
                <a:lnTo>
                  <a:pt x="217714" y="1880923"/>
                </a:lnTo>
                <a:lnTo>
                  <a:pt x="217941" y="1880394"/>
                </a:lnTo>
                <a:close/>
                <a:moveTo>
                  <a:pt x="1492704" y="0"/>
                </a:moveTo>
                <a:lnTo>
                  <a:pt x="1498600" y="0"/>
                </a:lnTo>
                <a:lnTo>
                  <a:pt x="1505177" y="265"/>
                </a:lnTo>
                <a:lnTo>
                  <a:pt x="1511754" y="529"/>
                </a:lnTo>
                <a:lnTo>
                  <a:pt x="1518557" y="1588"/>
                </a:lnTo>
                <a:lnTo>
                  <a:pt x="1525361" y="2381"/>
                </a:lnTo>
                <a:lnTo>
                  <a:pt x="1532391" y="3440"/>
                </a:lnTo>
                <a:lnTo>
                  <a:pt x="1546225" y="5821"/>
                </a:lnTo>
                <a:lnTo>
                  <a:pt x="1560059" y="8731"/>
                </a:lnTo>
                <a:lnTo>
                  <a:pt x="1572759" y="11642"/>
                </a:lnTo>
                <a:lnTo>
                  <a:pt x="1584098" y="14023"/>
                </a:lnTo>
                <a:lnTo>
                  <a:pt x="1591809" y="16140"/>
                </a:lnTo>
                <a:lnTo>
                  <a:pt x="1598613" y="17992"/>
                </a:lnTo>
                <a:lnTo>
                  <a:pt x="1604509" y="20108"/>
                </a:lnTo>
                <a:lnTo>
                  <a:pt x="1610179" y="22490"/>
                </a:lnTo>
                <a:lnTo>
                  <a:pt x="1612673" y="24077"/>
                </a:lnTo>
                <a:lnTo>
                  <a:pt x="1614941" y="25665"/>
                </a:lnTo>
                <a:lnTo>
                  <a:pt x="1617663" y="27517"/>
                </a:lnTo>
                <a:lnTo>
                  <a:pt x="1619930" y="29104"/>
                </a:lnTo>
                <a:lnTo>
                  <a:pt x="1624920" y="33867"/>
                </a:lnTo>
                <a:lnTo>
                  <a:pt x="1630136" y="39158"/>
                </a:lnTo>
                <a:lnTo>
                  <a:pt x="1661432" y="82550"/>
                </a:lnTo>
                <a:lnTo>
                  <a:pt x="1667102" y="77258"/>
                </a:lnTo>
                <a:lnTo>
                  <a:pt x="1672091" y="72761"/>
                </a:lnTo>
                <a:lnTo>
                  <a:pt x="1677080" y="68263"/>
                </a:lnTo>
                <a:lnTo>
                  <a:pt x="1681389" y="64029"/>
                </a:lnTo>
                <a:lnTo>
                  <a:pt x="1688873" y="56356"/>
                </a:lnTo>
                <a:lnTo>
                  <a:pt x="1695223" y="49213"/>
                </a:lnTo>
                <a:lnTo>
                  <a:pt x="1700893" y="43127"/>
                </a:lnTo>
                <a:lnTo>
                  <a:pt x="1705655" y="37836"/>
                </a:lnTo>
                <a:lnTo>
                  <a:pt x="1707923" y="35190"/>
                </a:lnTo>
                <a:lnTo>
                  <a:pt x="1710191" y="33073"/>
                </a:lnTo>
                <a:lnTo>
                  <a:pt x="1712686" y="31486"/>
                </a:lnTo>
                <a:lnTo>
                  <a:pt x="1714954" y="29633"/>
                </a:lnTo>
                <a:lnTo>
                  <a:pt x="1717448" y="28046"/>
                </a:lnTo>
                <a:lnTo>
                  <a:pt x="1719943" y="26723"/>
                </a:lnTo>
                <a:lnTo>
                  <a:pt x="1722664" y="25665"/>
                </a:lnTo>
                <a:lnTo>
                  <a:pt x="1725839" y="24606"/>
                </a:lnTo>
                <a:lnTo>
                  <a:pt x="1728787" y="24077"/>
                </a:lnTo>
                <a:lnTo>
                  <a:pt x="1732416" y="23548"/>
                </a:lnTo>
                <a:lnTo>
                  <a:pt x="1736271" y="23019"/>
                </a:lnTo>
                <a:lnTo>
                  <a:pt x="1740354" y="22754"/>
                </a:lnTo>
                <a:lnTo>
                  <a:pt x="1744889" y="22754"/>
                </a:lnTo>
                <a:lnTo>
                  <a:pt x="1749879" y="22754"/>
                </a:lnTo>
                <a:lnTo>
                  <a:pt x="1755321" y="23548"/>
                </a:lnTo>
                <a:lnTo>
                  <a:pt x="1761445" y="23813"/>
                </a:lnTo>
                <a:lnTo>
                  <a:pt x="1775052" y="25136"/>
                </a:lnTo>
                <a:lnTo>
                  <a:pt x="1791153" y="27781"/>
                </a:lnTo>
                <a:lnTo>
                  <a:pt x="1793195" y="28046"/>
                </a:lnTo>
                <a:lnTo>
                  <a:pt x="1795009" y="28311"/>
                </a:lnTo>
                <a:lnTo>
                  <a:pt x="1799091" y="29633"/>
                </a:lnTo>
                <a:lnTo>
                  <a:pt x="1802266" y="30692"/>
                </a:lnTo>
                <a:lnTo>
                  <a:pt x="1804761" y="32015"/>
                </a:lnTo>
                <a:lnTo>
                  <a:pt x="1807482" y="32808"/>
                </a:lnTo>
                <a:lnTo>
                  <a:pt x="1812471" y="34661"/>
                </a:lnTo>
                <a:lnTo>
                  <a:pt x="1817007" y="36513"/>
                </a:lnTo>
                <a:lnTo>
                  <a:pt x="1821770" y="38629"/>
                </a:lnTo>
                <a:lnTo>
                  <a:pt x="1826305" y="40746"/>
                </a:lnTo>
                <a:lnTo>
                  <a:pt x="1834470" y="44979"/>
                </a:lnTo>
                <a:lnTo>
                  <a:pt x="1841953" y="49213"/>
                </a:lnTo>
                <a:lnTo>
                  <a:pt x="1849437" y="53446"/>
                </a:lnTo>
                <a:lnTo>
                  <a:pt x="1856014" y="57415"/>
                </a:lnTo>
                <a:lnTo>
                  <a:pt x="1862591" y="61119"/>
                </a:lnTo>
                <a:lnTo>
                  <a:pt x="1868714" y="64029"/>
                </a:lnTo>
                <a:lnTo>
                  <a:pt x="1871889" y="64823"/>
                </a:lnTo>
                <a:lnTo>
                  <a:pt x="1875064" y="65881"/>
                </a:lnTo>
                <a:lnTo>
                  <a:pt x="1878012" y="66411"/>
                </a:lnTo>
                <a:lnTo>
                  <a:pt x="1881188" y="66675"/>
                </a:lnTo>
                <a:lnTo>
                  <a:pt x="1884362" y="66675"/>
                </a:lnTo>
                <a:lnTo>
                  <a:pt x="1887764" y="66411"/>
                </a:lnTo>
                <a:lnTo>
                  <a:pt x="1890939" y="65881"/>
                </a:lnTo>
                <a:lnTo>
                  <a:pt x="1894341" y="64558"/>
                </a:lnTo>
                <a:lnTo>
                  <a:pt x="1897743" y="63236"/>
                </a:lnTo>
                <a:lnTo>
                  <a:pt x="1901371" y="61383"/>
                </a:lnTo>
                <a:lnTo>
                  <a:pt x="1905000" y="59002"/>
                </a:lnTo>
                <a:lnTo>
                  <a:pt x="1909082" y="56356"/>
                </a:lnTo>
                <a:lnTo>
                  <a:pt x="1913164" y="53181"/>
                </a:lnTo>
                <a:lnTo>
                  <a:pt x="1917246" y="49742"/>
                </a:lnTo>
                <a:lnTo>
                  <a:pt x="1921555" y="45244"/>
                </a:lnTo>
                <a:lnTo>
                  <a:pt x="1926318" y="40481"/>
                </a:lnTo>
                <a:lnTo>
                  <a:pt x="1934482" y="31486"/>
                </a:lnTo>
                <a:lnTo>
                  <a:pt x="1941286" y="23548"/>
                </a:lnTo>
                <a:lnTo>
                  <a:pt x="1944461" y="20108"/>
                </a:lnTo>
                <a:lnTo>
                  <a:pt x="1947182" y="16933"/>
                </a:lnTo>
                <a:lnTo>
                  <a:pt x="1949903" y="14023"/>
                </a:lnTo>
                <a:lnTo>
                  <a:pt x="1953078" y="11642"/>
                </a:lnTo>
                <a:lnTo>
                  <a:pt x="1955800" y="9525"/>
                </a:lnTo>
                <a:lnTo>
                  <a:pt x="1959202" y="7673"/>
                </a:lnTo>
                <a:lnTo>
                  <a:pt x="1962377" y="5821"/>
                </a:lnTo>
                <a:lnTo>
                  <a:pt x="1966232" y="4498"/>
                </a:lnTo>
                <a:lnTo>
                  <a:pt x="1970541" y="3440"/>
                </a:lnTo>
                <a:lnTo>
                  <a:pt x="1975077" y="2646"/>
                </a:lnTo>
                <a:lnTo>
                  <a:pt x="1980520" y="2117"/>
                </a:lnTo>
                <a:lnTo>
                  <a:pt x="1986416" y="1852"/>
                </a:lnTo>
                <a:lnTo>
                  <a:pt x="1995261" y="1852"/>
                </a:lnTo>
                <a:lnTo>
                  <a:pt x="2003425" y="2117"/>
                </a:lnTo>
                <a:lnTo>
                  <a:pt x="2011136" y="2381"/>
                </a:lnTo>
                <a:lnTo>
                  <a:pt x="2018620" y="3175"/>
                </a:lnTo>
                <a:lnTo>
                  <a:pt x="2026103" y="3969"/>
                </a:lnTo>
                <a:lnTo>
                  <a:pt x="2032907" y="5292"/>
                </a:lnTo>
                <a:lnTo>
                  <a:pt x="2039937" y="6615"/>
                </a:lnTo>
                <a:lnTo>
                  <a:pt x="2046514" y="8467"/>
                </a:lnTo>
                <a:lnTo>
                  <a:pt x="2053318" y="10319"/>
                </a:lnTo>
                <a:lnTo>
                  <a:pt x="2060121" y="12700"/>
                </a:lnTo>
                <a:lnTo>
                  <a:pt x="2066925" y="15346"/>
                </a:lnTo>
                <a:lnTo>
                  <a:pt x="2074182" y="17992"/>
                </a:lnTo>
                <a:lnTo>
                  <a:pt x="2089377" y="24606"/>
                </a:lnTo>
                <a:lnTo>
                  <a:pt x="2105705" y="32544"/>
                </a:lnTo>
                <a:lnTo>
                  <a:pt x="2111828" y="35719"/>
                </a:lnTo>
                <a:lnTo>
                  <a:pt x="2117271" y="38629"/>
                </a:lnTo>
                <a:lnTo>
                  <a:pt x="2122487" y="42069"/>
                </a:lnTo>
                <a:lnTo>
                  <a:pt x="2127023" y="45244"/>
                </a:lnTo>
                <a:lnTo>
                  <a:pt x="2130879" y="48948"/>
                </a:lnTo>
                <a:lnTo>
                  <a:pt x="2134734" y="52388"/>
                </a:lnTo>
                <a:lnTo>
                  <a:pt x="2137909" y="56092"/>
                </a:lnTo>
                <a:lnTo>
                  <a:pt x="2140857" y="59531"/>
                </a:lnTo>
                <a:lnTo>
                  <a:pt x="2143125" y="63236"/>
                </a:lnTo>
                <a:lnTo>
                  <a:pt x="2145166" y="67204"/>
                </a:lnTo>
                <a:lnTo>
                  <a:pt x="2146980" y="70908"/>
                </a:lnTo>
                <a:lnTo>
                  <a:pt x="2148341" y="74613"/>
                </a:lnTo>
                <a:lnTo>
                  <a:pt x="2149475" y="78317"/>
                </a:lnTo>
                <a:lnTo>
                  <a:pt x="2150382" y="82286"/>
                </a:lnTo>
                <a:lnTo>
                  <a:pt x="2151063" y="85725"/>
                </a:lnTo>
                <a:lnTo>
                  <a:pt x="2151516" y="89429"/>
                </a:lnTo>
                <a:lnTo>
                  <a:pt x="2151516" y="93133"/>
                </a:lnTo>
                <a:lnTo>
                  <a:pt x="2151516" y="96573"/>
                </a:lnTo>
                <a:lnTo>
                  <a:pt x="2151516" y="100277"/>
                </a:lnTo>
                <a:lnTo>
                  <a:pt x="2151289" y="103452"/>
                </a:lnTo>
                <a:lnTo>
                  <a:pt x="2150382" y="110067"/>
                </a:lnTo>
                <a:lnTo>
                  <a:pt x="2149021" y="116681"/>
                </a:lnTo>
                <a:lnTo>
                  <a:pt x="2146300" y="127265"/>
                </a:lnTo>
                <a:lnTo>
                  <a:pt x="2144032" y="135731"/>
                </a:lnTo>
                <a:lnTo>
                  <a:pt x="2153103" y="137054"/>
                </a:lnTo>
                <a:lnTo>
                  <a:pt x="2158546" y="137848"/>
                </a:lnTo>
                <a:lnTo>
                  <a:pt x="2162628" y="138377"/>
                </a:lnTo>
                <a:lnTo>
                  <a:pt x="2167844" y="138906"/>
                </a:lnTo>
                <a:lnTo>
                  <a:pt x="2171473" y="139171"/>
                </a:lnTo>
                <a:lnTo>
                  <a:pt x="2175555" y="139700"/>
                </a:lnTo>
                <a:lnTo>
                  <a:pt x="2180771" y="140229"/>
                </a:lnTo>
                <a:lnTo>
                  <a:pt x="2186441" y="141552"/>
                </a:lnTo>
                <a:lnTo>
                  <a:pt x="2199594" y="144463"/>
                </a:lnTo>
                <a:lnTo>
                  <a:pt x="2213882" y="148431"/>
                </a:lnTo>
                <a:lnTo>
                  <a:pt x="2221366" y="150548"/>
                </a:lnTo>
                <a:lnTo>
                  <a:pt x="2228623" y="153194"/>
                </a:lnTo>
                <a:lnTo>
                  <a:pt x="2235880" y="155575"/>
                </a:lnTo>
                <a:lnTo>
                  <a:pt x="2242684" y="158221"/>
                </a:lnTo>
                <a:lnTo>
                  <a:pt x="2249261" y="161131"/>
                </a:lnTo>
                <a:lnTo>
                  <a:pt x="2255384" y="163777"/>
                </a:lnTo>
                <a:lnTo>
                  <a:pt x="2260827" y="166688"/>
                </a:lnTo>
                <a:lnTo>
                  <a:pt x="2265816" y="169598"/>
                </a:lnTo>
                <a:lnTo>
                  <a:pt x="2271032" y="173302"/>
                </a:lnTo>
                <a:lnTo>
                  <a:pt x="2276021" y="175684"/>
                </a:lnTo>
                <a:lnTo>
                  <a:pt x="2278516" y="176477"/>
                </a:lnTo>
                <a:lnTo>
                  <a:pt x="2280557" y="177271"/>
                </a:lnTo>
                <a:lnTo>
                  <a:pt x="2282598" y="177800"/>
                </a:lnTo>
                <a:lnTo>
                  <a:pt x="2284866" y="178065"/>
                </a:lnTo>
                <a:lnTo>
                  <a:pt x="2288721" y="178329"/>
                </a:lnTo>
                <a:lnTo>
                  <a:pt x="2292577" y="177800"/>
                </a:lnTo>
                <a:lnTo>
                  <a:pt x="2296205" y="176742"/>
                </a:lnTo>
                <a:lnTo>
                  <a:pt x="2300288" y="175684"/>
                </a:lnTo>
                <a:lnTo>
                  <a:pt x="2308678" y="171715"/>
                </a:lnTo>
                <a:lnTo>
                  <a:pt x="2318657" y="167217"/>
                </a:lnTo>
                <a:lnTo>
                  <a:pt x="2324553" y="164571"/>
                </a:lnTo>
                <a:lnTo>
                  <a:pt x="2330903" y="162190"/>
                </a:lnTo>
                <a:lnTo>
                  <a:pt x="2338161" y="160073"/>
                </a:lnTo>
                <a:lnTo>
                  <a:pt x="2346325" y="157956"/>
                </a:lnTo>
                <a:lnTo>
                  <a:pt x="2349727" y="157427"/>
                </a:lnTo>
                <a:lnTo>
                  <a:pt x="2353129" y="157163"/>
                </a:lnTo>
                <a:lnTo>
                  <a:pt x="2356757" y="157163"/>
                </a:lnTo>
                <a:lnTo>
                  <a:pt x="2360839" y="157427"/>
                </a:lnTo>
                <a:lnTo>
                  <a:pt x="2364694" y="157692"/>
                </a:lnTo>
                <a:lnTo>
                  <a:pt x="2368777" y="158221"/>
                </a:lnTo>
                <a:lnTo>
                  <a:pt x="2373313" y="159015"/>
                </a:lnTo>
                <a:lnTo>
                  <a:pt x="2377394" y="160073"/>
                </a:lnTo>
                <a:lnTo>
                  <a:pt x="2386693" y="162454"/>
                </a:lnTo>
                <a:lnTo>
                  <a:pt x="2395991" y="165629"/>
                </a:lnTo>
                <a:lnTo>
                  <a:pt x="2405743" y="169334"/>
                </a:lnTo>
                <a:lnTo>
                  <a:pt x="2415041" y="173567"/>
                </a:lnTo>
                <a:lnTo>
                  <a:pt x="2424566" y="178065"/>
                </a:lnTo>
                <a:lnTo>
                  <a:pt x="2433637" y="182827"/>
                </a:lnTo>
                <a:lnTo>
                  <a:pt x="2442482" y="188119"/>
                </a:lnTo>
                <a:lnTo>
                  <a:pt x="2450646" y="193411"/>
                </a:lnTo>
                <a:lnTo>
                  <a:pt x="2458130" y="198702"/>
                </a:lnTo>
                <a:lnTo>
                  <a:pt x="2464707" y="203994"/>
                </a:lnTo>
                <a:lnTo>
                  <a:pt x="2467882" y="206640"/>
                </a:lnTo>
                <a:lnTo>
                  <a:pt x="2470377" y="209021"/>
                </a:lnTo>
                <a:lnTo>
                  <a:pt x="2472871" y="211931"/>
                </a:lnTo>
                <a:lnTo>
                  <a:pt x="2475139" y="214313"/>
                </a:lnTo>
                <a:lnTo>
                  <a:pt x="2507116" y="242094"/>
                </a:lnTo>
                <a:lnTo>
                  <a:pt x="2506889" y="249238"/>
                </a:lnTo>
                <a:lnTo>
                  <a:pt x="2506435" y="255588"/>
                </a:lnTo>
                <a:lnTo>
                  <a:pt x="2505755" y="261673"/>
                </a:lnTo>
                <a:lnTo>
                  <a:pt x="2504848" y="266965"/>
                </a:lnTo>
                <a:lnTo>
                  <a:pt x="2503487" y="271727"/>
                </a:lnTo>
                <a:lnTo>
                  <a:pt x="2502353" y="276490"/>
                </a:lnTo>
                <a:lnTo>
                  <a:pt x="2500993" y="280459"/>
                </a:lnTo>
                <a:lnTo>
                  <a:pt x="2499405" y="284427"/>
                </a:lnTo>
                <a:lnTo>
                  <a:pt x="2497364" y="287867"/>
                </a:lnTo>
                <a:lnTo>
                  <a:pt x="2495323" y="291306"/>
                </a:lnTo>
                <a:lnTo>
                  <a:pt x="2493282" y="295010"/>
                </a:lnTo>
                <a:lnTo>
                  <a:pt x="2490787" y="298186"/>
                </a:lnTo>
                <a:lnTo>
                  <a:pt x="2485798" y="305594"/>
                </a:lnTo>
                <a:lnTo>
                  <a:pt x="2480128" y="313796"/>
                </a:lnTo>
                <a:lnTo>
                  <a:pt x="2476727" y="318294"/>
                </a:lnTo>
                <a:lnTo>
                  <a:pt x="2473778" y="322263"/>
                </a:lnTo>
                <a:lnTo>
                  <a:pt x="2470830" y="325702"/>
                </a:lnTo>
                <a:lnTo>
                  <a:pt x="2468109" y="329142"/>
                </a:lnTo>
                <a:lnTo>
                  <a:pt x="2462893" y="334434"/>
                </a:lnTo>
                <a:lnTo>
                  <a:pt x="2458357" y="339990"/>
                </a:lnTo>
                <a:lnTo>
                  <a:pt x="2456543" y="342371"/>
                </a:lnTo>
                <a:lnTo>
                  <a:pt x="2454728" y="345546"/>
                </a:lnTo>
                <a:lnTo>
                  <a:pt x="2452914" y="348456"/>
                </a:lnTo>
                <a:lnTo>
                  <a:pt x="2451327" y="351896"/>
                </a:lnTo>
                <a:lnTo>
                  <a:pt x="2450193" y="355865"/>
                </a:lnTo>
                <a:lnTo>
                  <a:pt x="2449059" y="360363"/>
                </a:lnTo>
                <a:lnTo>
                  <a:pt x="2448378" y="365390"/>
                </a:lnTo>
                <a:lnTo>
                  <a:pt x="2447471" y="370946"/>
                </a:lnTo>
                <a:lnTo>
                  <a:pt x="2453141" y="372004"/>
                </a:lnTo>
                <a:lnTo>
                  <a:pt x="2459037" y="372798"/>
                </a:lnTo>
                <a:lnTo>
                  <a:pt x="2464934" y="374121"/>
                </a:lnTo>
                <a:lnTo>
                  <a:pt x="2470603" y="375708"/>
                </a:lnTo>
                <a:lnTo>
                  <a:pt x="2476500" y="377561"/>
                </a:lnTo>
                <a:lnTo>
                  <a:pt x="2482169" y="379677"/>
                </a:lnTo>
                <a:lnTo>
                  <a:pt x="2487839" y="382059"/>
                </a:lnTo>
                <a:lnTo>
                  <a:pt x="2493282" y="384704"/>
                </a:lnTo>
                <a:lnTo>
                  <a:pt x="2498725" y="387879"/>
                </a:lnTo>
                <a:lnTo>
                  <a:pt x="2503941" y="390790"/>
                </a:lnTo>
                <a:lnTo>
                  <a:pt x="2508930" y="394229"/>
                </a:lnTo>
                <a:lnTo>
                  <a:pt x="2513919" y="398198"/>
                </a:lnTo>
                <a:lnTo>
                  <a:pt x="2518682" y="402167"/>
                </a:lnTo>
                <a:lnTo>
                  <a:pt x="2523218" y="406400"/>
                </a:lnTo>
                <a:lnTo>
                  <a:pt x="2527527" y="410898"/>
                </a:lnTo>
                <a:lnTo>
                  <a:pt x="2531609" y="415925"/>
                </a:lnTo>
                <a:lnTo>
                  <a:pt x="2545669" y="436033"/>
                </a:lnTo>
                <a:lnTo>
                  <a:pt x="2547937" y="439473"/>
                </a:lnTo>
                <a:lnTo>
                  <a:pt x="2550432" y="442913"/>
                </a:lnTo>
                <a:lnTo>
                  <a:pt x="2552927" y="445823"/>
                </a:lnTo>
                <a:lnTo>
                  <a:pt x="2555648" y="448734"/>
                </a:lnTo>
                <a:lnTo>
                  <a:pt x="2558143" y="451115"/>
                </a:lnTo>
                <a:lnTo>
                  <a:pt x="2560637" y="453496"/>
                </a:lnTo>
                <a:lnTo>
                  <a:pt x="2563585" y="455613"/>
                </a:lnTo>
                <a:lnTo>
                  <a:pt x="2566080" y="457465"/>
                </a:lnTo>
                <a:lnTo>
                  <a:pt x="2569028" y="459317"/>
                </a:lnTo>
                <a:lnTo>
                  <a:pt x="2571750" y="460904"/>
                </a:lnTo>
                <a:lnTo>
                  <a:pt x="2574698" y="462492"/>
                </a:lnTo>
                <a:lnTo>
                  <a:pt x="2577419" y="463550"/>
                </a:lnTo>
                <a:lnTo>
                  <a:pt x="2583316" y="465667"/>
                </a:lnTo>
                <a:lnTo>
                  <a:pt x="2589439" y="467519"/>
                </a:lnTo>
                <a:lnTo>
                  <a:pt x="2595562" y="468842"/>
                </a:lnTo>
                <a:lnTo>
                  <a:pt x="2601685" y="469636"/>
                </a:lnTo>
                <a:lnTo>
                  <a:pt x="2608035" y="470694"/>
                </a:lnTo>
                <a:lnTo>
                  <a:pt x="2614385" y="471223"/>
                </a:lnTo>
                <a:lnTo>
                  <a:pt x="2620735" y="471752"/>
                </a:lnTo>
                <a:lnTo>
                  <a:pt x="2627085" y="472811"/>
                </a:lnTo>
                <a:lnTo>
                  <a:pt x="2633662" y="473604"/>
                </a:lnTo>
                <a:lnTo>
                  <a:pt x="2640239" y="474927"/>
                </a:lnTo>
                <a:lnTo>
                  <a:pt x="2650898" y="477044"/>
                </a:lnTo>
                <a:lnTo>
                  <a:pt x="2659743" y="479425"/>
                </a:lnTo>
                <a:lnTo>
                  <a:pt x="2663598" y="480748"/>
                </a:lnTo>
                <a:lnTo>
                  <a:pt x="2667000" y="482071"/>
                </a:lnTo>
                <a:lnTo>
                  <a:pt x="2670402" y="483659"/>
                </a:lnTo>
                <a:lnTo>
                  <a:pt x="2673350" y="485246"/>
                </a:lnTo>
                <a:lnTo>
                  <a:pt x="2676525" y="487098"/>
                </a:lnTo>
                <a:lnTo>
                  <a:pt x="2679473" y="488950"/>
                </a:lnTo>
                <a:lnTo>
                  <a:pt x="2682421" y="491067"/>
                </a:lnTo>
                <a:lnTo>
                  <a:pt x="2685369" y="493448"/>
                </a:lnTo>
                <a:lnTo>
                  <a:pt x="2691719" y="499004"/>
                </a:lnTo>
                <a:lnTo>
                  <a:pt x="2699203" y="505619"/>
                </a:lnTo>
                <a:lnTo>
                  <a:pt x="2704193" y="510381"/>
                </a:lnTo>
                <a:lnTo>
                  <a:pt x="2708502" y="514615"/>
                </a:lnTo>
                <a:lnTo>
                  <a:pt x="2711677" y="518319"/>
                </a:lnTo>
                <a:lnTo>
                  <a:pt x="2714398" y="521494"/>
                </a:lnTo>
                <a:lnTo>
                  <a:pt x="2716212" y="524140"/>
                </a:lnTo>
                <a:lnTo>
                  <a:pt x="2717800" y="527050"/>
                </a:lnTo>
                <a:lnTo>
                  <a:pt x="2719387" y="529167"/>
                </a:lnTo>
                <a:lnTo>
                  <a:pt x="2720521" y="531283"/>
                </a:lnTo>
                <a:lnTo>
                  <a:pt x="2721428" y="533400"/>
                </a:lnTo>
                <a:lnTo>
                  <a:pt x="2722789" y="535517"/>
                </a:lnTo>
                <a:lnTo>
                  <a:pt x="2724150" y="537898"/>
                </a:lnTo>
                <a:lnTo>
                  <a:pt x="2726191" y="540279"/>
                </a:lnTo>
                <a:lnTo>
                  <a:pt x="2728232" y="542661"/>
                </a:lnTo>
                <a:lnTo>
                  <a:pt x="2731180" y="545836"/>
                </a:lnTo>
                <a:lnTo>
                  <a:pt x="2735035" y="549275"/>
                </a:lnTo>
                <a:lnTo>
                  <a:pt x="2739571" y="552979"/>
                </a:lnTo>
                <a:lnTo>
                  <a:pt x="2735035" y="564356"/>
                </a:lnTo>
                <a:lnTo>
                  <a:pt x="2731180" y="573881"/>
                </a:lnTo>
                <a:lnTo>
                  <a:pt x="2727778" y="581819"/>
                </a:lnTo>
                <a:lnTo>
                  <a:pt x="2724377" y="588963"/>
                </a:lnTo>
                <a:lnTo>
                  <a:pt x="2722562" y="592402"/>
                </a:lnTo>
                <a:lnTo>
                  <a:pt x="2720521" y="596106"/>
                </a:lnTo>
                <a:lnTo>
                  <a:pt x="2718253" y="599281"/>
                </a:lnTo>
                <a:lnTo>
                  <a:pt x="2715759" y="602986"/>
                </a:lnTo>
                <a:lnTo>
                  <a:pt x="2713037" y="606690"/>
                </a:lnTo>
                <a:lnTo>
                  <a:pt x="2709635" y="610658"/>
                </a:lnTo>
                <a:lnTo>
                  <a:pt x="2706007" y="614892"/>
                </a:lnTo>
                <a:lnTo>
                  <a:pt x="2701925" y="619390"/>
                </a:lnTo>
                <a:lnTo>
                  <a:pt x="2696028" y="625475"/>
                </a:lnTo>
                <a:lnTo>
                  <a:pt x="2690132" y="631561"/>
                </a:lnTo>
                <a:lnTo>
                  <a:pt x="2684462" y="637381"/>
                </a:lnTo>
                <a:lnTo>
                  <a:pt x="2678566" y="643202"/>
                </a:lnTo>
                <a:lnTo>
                  <a:pt x="2675391" y="646642"/>
                </a:lnTo>
                <a:lnTo>
                  <a:pt x="2672669" y="649552"/>
                </a:lnTo>
                <a:lnTo>
                  <a:pt x="2670855" y="651933"/>
                </a:lnTo>
                <a:lnTo>
                  <a:pt x="2669721" y="653786"/>
                </a:lnTo>
                <a:lnTo>
                  <a:pt x="2667907" y="656167"/>
                </a:lnTo>
                <a:lnTo>
                  <a:pt x="2667000" y="657754"/>
                </a:lnTo>
                <a:lnTo>
                  <a:pt x="2666546" y="658019"/>
                </a:lnTo>
                <a:lnTo>
                  <a:pt x="2665866" y="658548"/>
                </a:lnTo>
                <a:lnTo>
                  <a:pt x="2664959" y="658548"/>
                </a:lnTo>
                <a:lnTo>
                  <a:pt x="2663371" y="658548"/>
                </a:lnTo>
                <a:lnTo>
                  <a:pt x="2658382" y="658813"/>
                </a:lnTo>
                <a:lnTo>
                  <a:pt x="2649991" y="659606"/>
                </a:lnTo>
                <a:lnTo>
                  <a:pt x="2649764" y="663575"/>
                </a:lnTo>
                <a:lnTo>
                  <a:pt x="2648857" y="667015"/>
                </a:lnTo>
                <a:lnTo>
                  <a:pt x="2648177" y="669925"/>
                </a:lnTo>
                <a:lnTo>
                  <a:pt x="2647269" y="672836"/>
                </a:lnTo>
                <a:lnTo>
                  <a:pt x="2646362" y="675217"/>
                </a:lnTo>
                <a:lnTo>
                  <a:pt x="2645455" y="677333"/>
                </a:lnTo>
                <a:lnTo>
                  <a:pt x="2644321" y="679186"/>
                </a:lnTo>
                <a:lnTo>
                  <a:pt x="2642960" y="680773"/>
                </a:lnTo>
                <a:lnTo>
                  <a:pt x="2640466" y="683419"/>
                </a:lnTo>
                <a:lnTo>
                  <a:pt x="2637744" y="685536"/>
                </a:lnTo>
                <a:lnTo>
                  <a:pt x="2634796" y="687652"/>
                </a:lnTo>
                <a:lnTo>
                  <a:pt x="2632075" y="690033"/>
                </a:lnTo>
                <a:lnTo>
                  <a:pt x="2638652" y="689769"/>
                </a:lnTo>
                <a:lnTo>
                  <a:pt x="2644094" y="689240"/>
                </a:lnTo>
                <a:lnTo>
                  <a:pt x="2648403" y="688446"/>
                </a:lnTo>
                <a:lnTo>
                  <a:pt x="2651805" y="687652"/>
                </a:lnTo>
                <a:lnTo>
                  <a:pt x="2657021" y="686065"/>
                </a:lnTo>
                <a:lnTo>
                  <a:pt x="2660877" y="684477"/>
                </a:lnTo>
                <a:lnTo>
                  <a:pt x="2662691" y="683948"/>
                </a:lnTo>
                <a:lnTo>
                  <a:pt x="2664732" y="683948"/>
                </a:lnTo>
                <a:lnTo>
                  <a:pt x="2667000" y="683948"/>
                </a:lnTo>
                <a:lnTo>
                  <a:pt x="2670175" y="684213"/>
                </a:lnTo>
                <a:lnTo>
                  <a:pt x="2673577" y="685271"/>
                </a:lnTo>
                <a:lnTo>
                  <a:pt x="2678339" y="686329"/>
                </a:lnTo>
                <a:lnTo>
                  <a:pt x="2684009" y="688181"/>
                </a:lnTo>
                <a:lnTo>
                  <a:pt x="2690812" y="690298"/>
                </a:lnTo>
                <a:lnTo>
                  <a:pt x="2698977" y="693473"/>
                </a:lnTo>
                <a:lnTo>
                  <a:pt x="2706687" y="695590"/>
                </a:lnTo>
                <a:lnTo>
                  <a:pt x="2713718" y="697442"/>
                </a:lnTo>
                <a:lnTo>
                  <a:pt x="2720068" y="699029"/>
                </a:lnTo>
                <a:lnTo>
                  <a:pt x="2731634" y="701675"/>
                </a:lnTo>
                <a:lnTo>
                  <a:pt x="2742066" y="704586"/>
                </a:lnTo>
                <a:lnTo>
                  <a:pt x="2747055" y="706438"/>
                </a:lnTo>
                <a:lnTo>
                  <a:pt x="2752044" y="708554"/>
                </a:lnTo>
                <a:lnTo>
                  <a:pt x="2757260" y="711465"/>
                </a:lnTo>
                <a:lnTo>
                  <a:pt x="2762477" y="714375"/>
                </a:lnTo>
                <a:lnTo>
                  <a:pt x="2767919" y="718344"/>
                </a:lnTo>
                <a:lnTo>
                  <a:pt x="2773816" y="722842"/>
                </a:lnTo>
                <a:lnTo>
                  <a:pt x="2780166" y="728663"/>
                </a:lnTo>
                <a:lnTo>
                  <a:pt x="2786969" y="735013"/>
                </a:lnTo>
                <a:lnTo>
                  <a:pt x="2791505" y="739775"/>
                </a:lnTo>
                <a:lnTo>
                  <a:pt x="2795587" y="744273"/>
                </a:lnTo>
                <a:lnTo>
                  <a:pt x="2798989" y="748506"/>
                </a:lnTo>
                <a:lnTo>
                  <a:pt x="2802164" y="752740"/>
                </a:lnTo>
                <a:lnTo>
                  <a:pt x="2804885" y="756973"/>
                </a:lnTo>
                <a:lnTo>
                  <a:pt x="2807380" y="760942"/>
                </a:lnTo>
                <a:lnTo>
                  <a:pt x="2809194" y="764911"/>
                </a:lnTo>
                <a:lnTo>
                  <a:pt x="2810782" y="768879"/>
                </a:lnTo>
                <a:lnTo>
                  <a:pt x="2811916" y="772848"/>
                </a:lnTo>
                <a:lnTo>
                  <a:pt x="2812823" y="776817"/>
                </a:lnTo>
                <a:lnTo>
                  <a:pt x="2813730" y="780521"/>
                </a:lnTo>
                <a:lnTo>
                  <a:pt x="2813957" y="784225"/>
                </a:lnTo>
                <a:lnTo>
                  <a:pt x="2813957" y="787665"/>
                </a:lnTo>
                <a:lnTo>
                  <a:pt x="2813730" y="791369"/>
                </a:lnTo>
                <a:lnTo>
                  <a:pt x="2812823" y="795073"/>
                </a:lnTo>
                <a:lnTo>
                  <a:pt x="2811916" y="798777"/>
                </a:lnTo>
                <a:lnTo>
                  <a:pt x="2810782" y="802481"/>
                </a:lnTo>
                <a:lnTo>
                  <a:pt x="2809421" y="805656"/>
                </a:lnTo>
                <a:lnTo>
                  <a:pt x="2807834" y="809361"/>
                </a:lnTo>
                <a:lnTo>
                  <a:pt x="2806019" y="813065"/>
                </a:lnTo>
                <a:lnTo>
                  <a:pt x="2803978" y="816504"/>
                </a:lnTo>
                <a:lnTo>
                  <a:pt x="2801710" y="819944"/>
                </a:lnTo>
                <a:lnTo>
                  <a:pt x="2798989" y="823648"/>
                </a:lnTo>
                <a:lnTo>
                  <a:pt x="2796494" y="827352"/>
                </a:lnTo>
                <a:lnTo>
                  <a:pt x="2790598" y="834761"/>
                </a:lnTo>
                <a:lnTo>
                  <a:pt x="2784021" y="841904"/>
                </a:lnTo>
                <a:lnTo>
                  <a:pt x="2777218" y="849577"/>
                </a:lnTo>
                <a:lnTo>
                  <a:pt x="2769734" y="857515"/>
                </a:lnTo>
                <a:lnTo>
                  <a:pt x="2767919" y="859367"/>
                </a:lnTo>
                <a:lnTo>
                  <a:pt x="2766332" y="861219"/>
                </a:lnTo>
                <a:lnTo>
                  <a:pt x="2721428" y="926042"/>
                </a:lnTo>
                <a:lnTo>
                  <a:pt x="2802618" y="928952"/>
                </a:lnTo>
                <a:lnTo>
                  <a:pt x="2809194" y="930275"/>
                </a:lnTo>
                <a:lnTo>
                  <a:pt x="2815544" y="932127"/>
                </a:lnTo>
                <a:lnTo>
                  <a:pt x="2821894" y="934508"/>
                </a:lnTo>
                <a:lnTo>
                  <a:pt x="2827791" y="936890"/>
                </a:lnTo>
                <a:lnTo>
                  <a:pt x="2833914" y="939800"/>
                </a:lnTo>
                <a:lnTo>
                  <a:pt x="2839584" y="942711"/>
                </a:lnTo>
                <a:lnTo>
                  <a:pt x="2845026" y="945886"/>
                </a:lnTo>
                <a:lnTo>
                  <a:pt x="2850243" y="948796"/>
                </a:lnTo>
                <a:lnTo>
                  <a:pt x="2859994" y="954617"/>
                </a:lnTo>
                <a:lnTo>
                  <a:pt x="2868612" y="959379"/>
                </a:lnTo>
                <a:lnTo>
                  <a:pt x="2872468" y="961231"/>
                </a:lnTo>
                <a:lnTo>
                  <a:pt x="2876096" y="962554"/>
                </a:lnTo>
                <a:lnTo>
                  <a:pt x="2877910" y="962819"/>
                </a:lnTo>
                <a:lnTo>
                  <a:pt x="2879271" y="963083"/>
                </a:lnTo>
                <a:lnTo>
                  <a:pt x="2880859" y="963083"/>
                </a:lnTo>
                <a:lnTo>
                  <a:pt x="2882219" y="963083"/>
                </a:lnTo>
                <a:lnTo>
                  <a:pt x="2886528" y="961496"/>
                </a:lnTo>
                <a:lnTo>
                  <a:pt x="2890610" y="959908"/>
                </a:lnTo>
                <a:lnTo>
                  <a:pt x="2893785" y="957527"/>
                </a:lnTo>
                <a:lnTo>
                  <a:pt x="2897187" y="955411"/>
                </a:lnTo>
                <a:lnTo>
                  <a:pt x="2899909" y="953029"/>
                </a:lnTo>
                <a:lnTo>
                  <a:pt x="2902630" y="950648"/>
                </a:lnTo>
                <a:lnTo>
                  <a:pt x="2904898" y="948267"/>
                </a:lnTo>
                <a:lnTo>
                  <a:pt x="2906939" y="945356"/>
                </a:lnTo>
                <a:lnTo>
                  <a:pt x="2914650" y="934244"/>
                </a:lnTo>
                <a:lnTo>
                  <a:pt x="2921453" y="922602"/>
                </a:lnTo>
                <a:lnTo>
                  <a:pt x="2923268" y="919692"/>
                </a:lnTo>
                <a:lnTo>
                  <a:pt x="2925309" y="916781"/>
                </a:lnTo>
                <a:lnTo>
                  <a:pt x="2927576" y="914400"/>
                </a:lnTo>
                <a:lnTo>
                  <a:pt x="2930071" y="911754"/>
                </a:lnTo>
                <a:lnTo>
                  <a:pt x="2932566" y="909373"/>
                </a:lnTo>
                <a:lnTo>
                  <a:pt x="2935741" y="906992"/>
                </a:lnTo>
                <a:lnTo>
                  <a:pt x="2938916" y="904875"/>
                </a:lnTo>
                <a:lnTo>
                  <a:pt x="2942771" y="902758"/>
                </a:lnTo>
                <a:lnTo>
                  <a:pt x="2946853" y="901436"/>
                </a:lnTo>
                <a:lnTo>
                  <a:pt x="2951162" y="899583"/>
                </a:lnTo>
                <a:lnTo>
                  <a:pt x="2956378" y="898261"/>
                </a:lnTo>
                <a:lnTo>
                  <a:pt x="2961821" y="897202"/>
                </a:lnTo>
                <a:lnTo>
                  <a:pt x="2967718" y="896144"/>
                </a:lnTo>
                <a:lnTo>
                  <a:pt x="2974294" y="895615"/>
                </a:lnTo>
                <a:lnTo>
                  <a:pt x="2981551" y="895350"/>
                </a:lnTo>
                <a:lnTo>
                  <a:pt x="2989262" y="895350"/>
                </a:lnTo>
                <a:lnTo>
                  <a:pt x="2989943" y="896673"/>
                </a:lnTo>
                <a:lnTo>
                  <a:pt x="2990169" y="898261"/>
                </a:lnTo>
                <a:lnTo>
                  <a:pt x="3001055" y="910167"/>
                </a:lnTo>
                <a:lnTo>
                  <a:pt x="3003776" y="905933"/>
                </a:lnTo>
                <a:lnTo>
                  <a:pt x="3006271" y="902494"/>
                </a:lnTo>
                <a:lnTo>
                  <a:pt x="3008993" y="899583"/>
                </a:lnTo>
                <a:lnTo>
                  <a:pt x="3011260" y="897467"/>
                </a:lnTo>
                <a:lnTo>
                  <a:pt x="3013528" y="895615"/>
                </a:lnTo>
                <a:lnTo>
                  <a:pt x="3016250" y="894556"/>
                </a:lnTo>
                <a:lnTo>
                  <a:pt x="3018744" y="893763"/>
                </a:lnTo>
                <a:lnTo>
                  <a:pt x="3021466" y="893498"/>
                </a:lnTo>
                <a:lnTo>
                  <a:pt x="3024187" y="893763"/>
                </a:lnTo>
                <a:lnTo>
                  <a:pt x="3026909" y="894292"/>
                </a:lnTo>
                <a:lnTo>
                  <a:pt x="3029857" y="895350"/>
                </a:lnTo>
                <a:lnTo>
                  <a:pt x="3033032" y="896144"/>
                </a:lnTo>
                <a:lnTo>
                  <a:pt x="3040289" y="899319"/>
                </a:lnTo>
                <a:lnTo>
                  <a:pt x="3048226" y="903288"/>
                </a:lnTo>
                <a:lnTo>
                  <a:pt x="3066596" y="910696"/>
                </a:lnTo>
                <a:lnTo>
                  <a:pt x="3073400" y="912813"/>
                </a:lnTo>
                <a:lnTo>
                  <a:pt x="3079976" y="915458"/>
                </a:lnTo>
                <a:lnTo>
                  <a:pt x="3086326" y="917840"/>
                </a:lnTo>
                <a:lnTo>
                  <a:pt x="3092676" y="920486"/>
                </a:lnTo>
                <a:lnTo>
                  <a:pt x="3095398" y="922073"/>
                </a:lnTo>
                <a:lnTo>
                  <a:pt x="3098573" y="923925"/>
                </a:lnTo>
                <a:lnTo>
                  <a:pt x="3101294" y="926042"/>
                </a:lnTo>
                <a:lnTo>
                  <a:pt x="3104469" y="928158"/>
                </a:lnTo>
                <a:lnTo>
                  <a:pt x="3107191" y="930540"/>
                </a:lnTo>
                <a:lnTo>
                  <a:pt x="3109912" y="932921"/>
                </a:lnTo>
                <a:lnTo>
                  <a:pt x="3112634" y="936096"/>
                </a:lnTo>
                <a:lnTo>
                  <a:pt x="3115128" y="939271"/>
                </a:lnTo>
                <a:lnTo>
                  <a:pt x="3119437" y="945092"/>
                </a:lnTo>
                <a:lnTo>
                  <a:pt x="3123293" y="950648"/>
                </a:lnTo>
                <a:lnTo>
                  <a:pt x="3126468" y="955940"/>
                </a:lnTo>
                <a:lnTo>
                  <a:pt x="3129416" y="960967"/>
                </a:lnTo>
                <a:lnTo>
                  <a:pt x="3131457" y="965994"/>
                </a:lnTo>
                <a:lnTo>
                  <a:pt x="3133271" y="970492"/>
                </a:lnTo>
                <a:lnTo>
                  <a:pt x="3134859" y="975254"/>
                </a:lnTo>
                <a:lnTo>
                  <a:pt x="3135993" y="979488"/>
                </a:lnTo>
                <a:lnTo>
                  <a:pt x="3136673" y="983721"/>
                </a:lnTo>
                <a:lnTo>
                  <a:pt x="3136900" y="988219"/>
                </a:lnTo>
                <a:lnTo>
                  <a:pt x="3136673" y="991923"/>
                </a:lnTo>
                <a:lnTo>
                  <a:pt x="3136446" y="995892"/>
                </a:lnTo>
                <a:lnTo>
                  <a:pt x="3135766" y="999861"/>
                </a:lnTo>
                <a:lnTo>
                  <a:pt x="3134405" y="1003565"/>
                </a:lnTo>
                <a:lnTo>
                  <a:pt x="3133271" y="1007269"/>
                </a:lnTo>
                <a:lnTo>
                  <a:pt x="3131684" y="1010973"/>
                </a:lnTo>
                <a:lnTo>
                  <a:pt x="3129869" y="1014677"/>
                </a:lnTo>
                <a:lnTo>
                  <a:pt x="3127601" y="1017852"/>
                </a:lnTo>
                <a:lnTo>
                  <a:pt x="3125334" y="1021556"/>
                </a:lnTo>
                <a:lnTo>
                  <a:pt x="3123066" y="1024996"/>
                </a:lnTo>
                <a:lnTo>
                  <a:pt x="3117396" y="1031611"/>
                </a:lnTo>
                <a:lnTo>
                  <a:pt x="3111273" y="1038754"/>
                </a:lnTo>
                <a:lnTo>
                  <a:pt x="3097666" y="1052513"/>
                </a:lnTo>
                <a:lnTo>
                  <a:pt x="3083151" y="1067594"/>
                </a:lnTo>
                <a:lnTo>
                  <a:pt x="3079296" y="1072092"/>
                </a:lnTo>
                <a:lnTo>
                  <a:pt x="3075668" y="1076590"/>
                </a:lnTo>
                <a:lnTo>
                  <a:pt x="3072719" y="1081352"/>
                </a:lnTo>
                <a:lnTo>
                  <a:pt x="3069544" y="1085850"/>
                </a:lnTo>
                <a:lnTo>
                  <a:pt x="3064101" y="1095111"/>
                </a:lnTo>
                <a:lnTo>
                  <a:pt x="3059339" y="1104900"/>
                </a:lnTo>
                <a:lnTo>
                  <a:pt x="3054350" y="1114425"/>
                </a:lnTo>
                <a:lnTo>
                  <a:pt x="3048907" y="1124215"/>
                </a:lnTo>
                <a:lnTo>
                  <a:pt x="3045732" y="1128977"/>
                </a:lnTo>
                <a:lnTo>
                  <a:pt x="3042784" y="1134004"/>
                </a:lnTo>
                <a:lnTo>
                  <a:pt x="3038928" y="1138502"/>
                </a:lnTo>
                <a:lnTo>
                  <a:pt x="3035300" y="1143265"/>
                </a:lnTo>
                <a:lnTo>
                  <a:pt x="3007405" y="1190890"/>
                </a:lnTo>
                <a:lnTo>
                  <a:pt x="3013528" y="1192742"/>
                </a:lnTo>
                <a:lnTo>
                  <a:pt x="3019651" y="1194065"/>
                </a:lnTo>
                <a:lnTo>
                  <a:pt x="3026001" y="1195388"/>
                </a:lnTo>
                <a:lnTo>
                  <a:pt x="3032578" y="1196711"/>
                </a:lnTo>
                <a:lnTo>
                  <a:pt x="3045732" y="1197769"/>
                </a:lnTo>
                <a:lnTo>
                  <a:pt x="3059566" y="1199092"/>
                </a:lnTo>
                <a:lnTo>
                  <a:pt x="3073626" y="1199621"/>
                </a:lnTo>
                <a:lnTo>
                  <a:pt x="3087914" y="1200679"/>
                </a:lnTo>
                <a:lnTo>
                  <a:pt x="3095171" y="1201209"/>
                </a:lnTo>
                <a:lnTo>
                  <a:pt x="3102428" y="1201738"/>
                </a:lnTo>
                <a:lnTo>
                  <a:pt x="3109912" y="1202267"/>
                </a:lnTo>
                <a:lnTo>
                  <a:pt x="3117396" y="1203590"/>
                </a:lnTo>
                <a:lnTo>
                  <a:pt x="3121025" y="1204119"/>
                </a:lnTo>
                <a:lnTo>
                  <a:pt x="3125107" y="1205177"/>
                </a:lnTo>
                <a:lnTo>
                  <a:pt x="3128962" y="1206236"/>
                </a:lnTo>
                <a:lnTo>
                  <a:pt x="3132591" y="1207823"/>
                </a:lnTo>
                <a:lnTo>
                  <a:pt x="3140301" y="1211263"/>
                </a:lnTo>
                <a:lnTo>
                  <a:pt x="3148012" y="1215231"/>
                </a:lnTo>
                <a:lnTo>
                  <a:pt x="3155269" y="1219465"/>
                </a:lnTo>
                <a:lnTo>
                  <a:pt x="3162753" y="1223963"/>
                </a:lnTo>
                <a:lnTo>
                  <a:pt x="3169784" y="1228461"/>
                </a:lnTo>
                <a:lnTo>
                  <a:pt x="3177041" y="1232959"/>
                </a:lnTo>
                <a:lnTo>
                  <a:pt x="3185205" y="1237986"/>
                </a:lnTo>
                <a:lnTo>
                  <a:pt x="3190875" y="1241690"/>
                </a:lnTo>
                <a:lnTo>
                  <a:pt x="3193143" y="1243542"/>
                </a:lnTo>
                <a:lnTo>
                  <a:pt x="3194957" y="1245129"/>
                </a:lnTo>
                <a:lnTo>
                  <a:pt x="3196318" y="1246452"/>
                </a:lnTo>
                <a:lnTo>
                  <a:pt x="3197451" y="1248304"/>
                </a:lnTo>
                <a:lnTo>
                  <a:pt x="3198585" y="1250156"/>
                </a:lnTo>
                <a:lnTo>
                  <a:pt x="3199266" y="1252273"/>
                </a:lnTo>
                <a:lnTo>
                  <a:pt x="3199946" y="1255184"/>
                </a:lnTo>
                <a:lnTo>
                  <a:pt x="3200626" y="1258094"/>
                </a:lnTo>
                <a:lnTo>
                  <a:pt x="3202214" y="1266031"/>
                </a:lnTo>
                <a:lnTo>
                  <a:pt x="3204482" y="1276615"/>
                </a:lnTo>
                <a:lnTo>
                  <a:pt x="3204028" y="1319213"/>
                </a:lnTo>
                <a:lnTo>
                  <a:pt x="3202668" y="1322652"/>
                </a:lnTo>
                <a:lnTo>
                  <a:pt x="3200853" y="1326886"/>
                </a:lnTo>
                <a:lnTo>
                  <a:pt x="3198585" y="1331648"/>
                </a:lnTo>
                <a:lnTo>
                  <a:pt x="3195864" y="1337204"/>
                </a:lnTo>
                <a:lnTo>
                  <a:pt x="3189287" y="1349111"/>
                </a:lnTo>
                <a:lnTo>
                  <a:pt x="3182030" y="1361811"/>
                </a:lnTo>
                <a:lnTo>
                  <a:pt x="3174546" y="1374775"/>
                </a:lnTo>
                <a:lnTo>
                  <a:pt x="3167289" y="1386152"/>
                </a:lnTo>
                <a:lnTo>
                  <a:pt x="3160939" y="1396206"/>
                </a:lnTo>
                <a:lnTo>
                  <a:pt x="3156176" y="1403350"/>
                </a:lnTo>
                <a:lnTo>
                  <a:pt x="3182710" y="1413934"/>
                </a:lnTo>
                <a:lnTo>
                  <a:pt x="3189741" y="1417638"/>
                </a:lnTo>
                <a:lnTo>
                  <a:pt x="3190875" y="1418431"/>
                </a:lnTo>
                <a:lnTo>
                  <a:pt x="3190648" y="1419225"/>
                </a:lnTo>
                <a:lnTo>
                  <a:pt x="3190194" y="1420284"/>
                </a:lnTo>
                <a:lnTo>
                  <a:pt x="3190421" y="1421342"/>
                </a:lnTo>
                <a:lnTo>
                  <a:pt x="3190421" y="1422665"/>
                </a:lnTo>
                <a:lnTo>
                  <a:pt x="3191101" y="1424252"/>
                </a:lnTo>
                <a:lnTo>
                  <a:pt x="3192009" y="1426369"/>
                </a:lnTo>
                <a:lnTo>
                  <a:pt x="3196318" y="1420284"/>
                </a:lnTo>
                <a:lnTo>
                  <a:pt x="3199946" y="1415786"/>
                </a:lnTo>
                <a:lnTo>
                  <a:pt x="3201534" y="1413934"/>
                </a:lnTo>
                <a:lnTo>
                  <a:pt x="3202894" y="1412611"/>
                </a:lnTo>
                <a:lnTo>
                  <a:pt x="3204709" y="1411552"/>
                </a:lnTo>
                <a:lnTo>
                  <a:pt x="3206069" y="1411023"/>
                </a:lnTo>
                <a:lnTo>
                  <a:pt x="3207884" y="1410494"/>
                </a:lnTo>
                <a:lnTo>
                  <a:pt x="3209698" y="1410494"/>
                </a:lnTo>
                <a:lnTo>
                  <a:pt x="3212193" y="1411023"/>
                </a:lnTo>
                <a:lnTo>
                  <a:pt x="3214687" y="1411288"/>
                </a:lnTo>
                <a:lnTo>
                  <a:pt x="3221037" y="1413140"/>
                </a:lnTo>
                <a:lnTo>
                  <a:pt x="3229882" y="1415521"/>
                </a:lnTo>
                <a:lnTo>
                  <a:pt x="3240541" y="1418696"/>
                </a:lnTo>
                <a:lnTo>
                  <a:pt x="3253014" y="1423194"/>
                </a:lnTo>
                <a:lnTo>
                  <a:pt x="3266621" y="1428221"/>
                </a:lnTo>
                <a:lnTo>
                  <a:pt x="3280682" y="1434042"/>
                </a:lnTo>
                <a:lnTo>
                  <a:pt x="3287485" y="1437217"/>
                </a:lnTo>
                <a:lnTo>
                  <a:pt x="3294062" y="1440392"/>
                </a:lnTo>
                <a:lnTo>
                  <a:pt x="3300412" y="1443831"/>
                </a:lnTo>
                <a:lnTo>
                  <a:pt x="3306535" y="1447536"/>
                </a:lnTo>
                <a:lnTo>
                  <a:pt x="3311978" y="1450975"/>
                </a:lnTo>
                <a:lnTo>
                  <a:pt x="3316741" y="1454679"/>
                </a:lnTo>
                <a:lnTo>
                  <a:pt x="3319009" y="1456531"/>
                </a:lnTo>
                <a:lnTo>
                  <a:pt x="3321050" y="1458384"/>
                </a:lnTo>
                <a:lnTo>
                  <a:pt x="3322864" y="1460236"/>
                </a:lnTo>
                <a:lnTo>
                  <a:pt x="3324678" y="1462352"/>
                </a:lnTo>
                <a:lnTo>
                  <a:pt x="3328307" y="1467115"/>
                </a:lnTo>
                <a:lnTo>
                  <a:pt x="3331028" y="1470554"/>
                </a:lnTo>
                <a:lnTo>
                  <a:pt x="3332162" y="1472671"/>
                </a:lnTo>
                <a:lnTo>
                  <a:pt x="3332842" y="1474523"/>
                </a:lnTo>
                <a:lnTo>
                  <a:pt x="3333069" y="1476111"/>
                </a:lnTo>
                <a:lnTo>
                  <a:pt x="3333523" y="1478492"/>
                </a:lnTo>
                <a:lnTo>
                  <a:pt x="3334430" y="1481402"/>
                </a:lnTo>
                <a:lnTo>
                  <a:pt x="3335791" y="1486165"/>
                </a:lnTo>
                <a:lnTo>
                  <a:pt x="3347810" y="1523471"/>
                </a:lnTo>
                <a:lnTo>
                  <a:pt x="3347584" y="1526911"/>
                </a:lnTo>
                <a:lnTo>
                  <a:pt x="3347357" y="1530350"/>
                </a:lnTo>
                <a:lnTo>
                  <a:pt x="3346676" y="1533790"/>
                </a:lnTo>
                <a:lnTo>
                  <a:pt x="3346223" y="1536965"/>
                </a:lnTo>
                <a:lnTo>
                  <a:pt x="3345316" y="1540404"/>
                </a:lnTo>
                <a:lnTo>
                  <a:pt x="3344409" y="1543579"/>
                </a:lnTo>
                <a:lnTo>
                  <a:pt x="3343501" y="1546754"/>
                </a:lnTo>
                <a:lnTo>
                  <a:pt x="3342141" y="1549665"/>
                </a:lnTo>
                <a:lnTo>
                  <a:pt x="3339646" y="1555750"/>
                </a:lnTo>
                <a:lnTo>
                  <a:pt x="3336925" y="1561571"/>
                </a:lnTo>
                <a:lnTo>
                  <a:pt x="3333523" y="1567392"/>
                </a:lnTo>
                <a:lnTo>
                  <a:pt x="3330348" y="1572948"/>
                </a:lnTo>
                <a:lnTo>
                  <a:pt x="3326492" y="1577975"/>
                </a:lnTo>
                <a:lnTo>
                  <a:pt x="3322637" y="1583267"/>
                </a:lnTo>
                <a:lnTo>
                  <a:pt x="3319009" y="1588029"/>
                </a:lnTo>
                <a:lnTo>
                  <a:pt x="3315153" y="1593056"/>
                </a:lnTo>
                <a:lnTo>
                  <a:pt x="3307669" y="1602052"/>
                </a:lnTo>
                <a:lnTo>
                  <a:pt x="3300639" y="1610519"/>
                </a:lnTo>
                <a:lnTo>
                  <a:pt x="3293835" y="1619515"/>
                </a:lnTo>
                <a:lnTo>
                  <a:pt x="3287485" y="1627981"/>
                </a:lnTo>
                <a:lnTo>
                  <a:pt x="3280909" y="1636184"/>
                </a:lnTo>
                <a:lnTo>
                  <a:pt x="3273651" y="1644386"/>
                </a:lnTo>
                <a:lnTo>
                  <a:pt x="3264580" y="1654175"/>
                </a:lnTo>
                <a:lnTo>
                  <a:pt x="3255055" y="1664759"/>
                </a:lnTo>
                <a:lnTo>
                  <a:pt x="3244850" y="1676136"/>
                </a:lnTo>
                <a:lnTo>
                  <a:pt x="3234644" y="1687513"/>
                </a:lnTo>
                <a:lnTo>
                  <a:pt x="3225119" y="1699419"/>
                </a:lnTo>
                <a:lnTo>
                  <a:pt x="3215821" y="1711325"/>
                </a:lnTo>
                <a:lnTo>
                  <a:pt x="3211739" y="1717146"/>
                </a:lnTo>
                <a:lnTo>
                  <a:pt x="3207884" y="1722967"/>
                </a:lnTo>
                <a:lnTo>
                  <a:pt x="3204482" y="1728788"/>
                </a:lnTo>
                <a:lnTo>
                  <a:pt x="3201080" y="1734609"/>
                </a:lnTo>
                <a:lnTo>
                  <a:pt x="3199493" y="1737519"/>
                </a:lnTo>
                <a:lnTo>
                  <a:pt x="3198132" y="1740694"/>
                </a:lnTo>
                <a:lnTo>
                  <a:pt x="3196998" y="1743340"/>
                </a:lnTo>
                <a:lnTo>
                  <a:pt x="3196091" y="1745721"/>
                </a:lnTo>
                <a:lnTo>
                  <a:pt x="3194730" y="1750219"/>
                </a:lnTo>
                <a:lnTo>
                  <a:pt x="3193596" y="1754452"/>
                </a:lnTo>
                <a:lnTo>
                  <a:pt x="3192009" y="1759215"/>
                </a:lnTo>
                <a:lnTo>
                  <a:pt x="3189741" y="1764242"/>
                </a:lnTo>
                <a:lnTo>
                  <a:pt x="3188380" y="1767417"/>
                </a:lnTo>
                <a:lnTo>
                  <a:pt x="3186566" y="1770327"/>
                </a:lnTo>
                <a:lnTo>
                  <a:pt x="3184298" y="1774032"/>
                </a:lnTo>
                <a:lnTo>
                  <a:pt x="3181803" y="1777736"/>
                </a:lnTo>
                <a:lnTo>
                  <a:pt x="3136673" y="1842029"/>
                </a:lnTo>
                <a:lnTo>
                  <a:pt x="3132818" y="1847850"/>
                </a:lnTo>
                <a:lnTo>
                  <a:pt x="3129869" y="1852084"/>
                </a:lnTo>
                <a:lnTo>
                  <a:pt x="3127601" y="1855523"/>
                </a:lnTo>
                <a:lnTo>
                  <a:pt x="3126014" y="1858698"/>
                </a:lnTo>
                <a:lnTo>
                  <a:pt x="3124653" y="1862402"/>
                </a:lnTo>
                <a:lnTo>
                  <a:pt x="3123519" y="1866900"/>
                </a:lnTo>
                <a:lnTo>
                  <a:pt x="3122159" y="1873250"/>
                </a:lnTo>
                <a:lnTo>
                  <a:pt x="3120571" y="1881717"/>
                </a:lnTo>
                <a:lnTo>
                  <a:pt x="3125560" y="1878806"/>
                </a:lnTo>
                <a:lnTo>
                  <a:pt x="3130550" y="1876425"/>
                </a:lnTo>
                <a:lnTo>
                  <a:pt x="3135539" y="1874573"/>
                </a:lnTo>
                <a:lnTo>
                  <a:pt x="3139848" y="1872986"/>
                </a:lnTo>
                <a:lnTo>
                  <a:pt x="3144610" y="1872192"/>
                </a:lnTo>
                <a:lnTo>
                  <a:pt x="3149146" y="1871398"/>
                </a:lnTo>
                <a:lnTo>
                  <a:pt x="3153228" y="1871134"/>
                </a:lnTo>
                <a:lnTo>
                  <a:pt x="3157537" y="1871134"/>
                </a:lnTo>
                <a:lnTo>
                  <a:pt x="3161846" y="1871398"/>
                </a:lnTo>
                <a:lnTo>
                  <a:pt x="3165701" y="1872192"/>
                </a:lnTo>
                <a:lnTo>
                  <a:pt x="3169784" y="1872986"/>
                </a:lnTo>
                <a:lnTo>
                  <a:pt x="3173866" y="1874309"/>
                </a:lnTo>
                <a:lnTo>
                  <a:pt x="3177721" y="1875367"/>
                </a:lnTo>
                <a:lnTo>
                  <a:pt x="3181803" y="1876954"/>
                </a:lnTo>
                <a:lnTo>
                  <a:pt x="3185659" y="1878806"/>
                </a:lnTo>
                <a:lnTo>
                  <a:pt x="3189514" y="1880659"/>
                </a:lnTo>
                <a:lnTo>
                  <a:pt x="3205162" y="1888596"/>
                </a:lnTo>
                <a:lnTo>
                  <a:pt x="3221037" y="1896534"/>
                </a:lnTo>
                <a:lnTo>
                  <a:pt x="3225346" y="1897856"/>
                </a:lnTo>
                <a:lnTo>
                  <a:pt x="3229655" y="1899444"/>
                </a:lnTo>
                <a:lnTo>
                  <a:pt x="3233964" y="1901031"/>
                </a:lnTo>
                <a:lnTo>
                  <a:pt x="3238273" y="1902090"/>
                </a:lnTo>
                <a:lnTo>
                  <a:pt x="3243035" y="1903148"/>
                </a:lnTo>
                <a:lnTo>
                  <a:pt x="3247571" y="1903942"/>
                </a:lnTo>
                <a:lnTo>
                  <a:pt x="3252334" y="1904471"/>
                </a:lnTo>
                <a:lnTo>
                  <a:pt x="3257323" y="1904736"/>
                </a:lnTo>
                <a:lnTo>
                  <a:pt x="3269569" y="1927490"/>
                </a:lnTo>
                <a:lnTo>
                  <a:pt x="3273425" y="1933840"/>
                </a:lnTo>
                <a:lnTo>
                  <a:pt x="3276600" y="1940454"/>
                </a:lnTo>
                <a:lnTo>
                  <a:pt x="3279321" y="1946540"/>
                </a:lnTo>
                <a:lnTo>
                  <a:pt x="3281362" y="1953154"/>
                </a:lnTo>
                <a:lnTo>
                  <a:pt x="3282723" y="1959240"/>
                </a:lnTo>
                <a:lnTo>
                  <a:pt x="3283630" y="1964796"/>
                </a:lnTo>
                <a:lnTo>
                  <a:pt x="3284084" y="1970617"/>
                </a:lnTo>
                <a:lnTo>
                  <a:pt x="3284084" y="1976438"/>
                </a:lnTo>
                <a:lnTo>
                  <a:pt x="3283403" y="1981994"/>
                </a:lnTo>
                <a:lnTo>
                  <a:pt x="3282496" y="1987550"/>
                </a:lnTo>
                <a:lnTo>
                  <a:pt x="3281135" y="1992842"/>
                </a:lnTo>
                <a:lnTo>
                  <a:pt x="3279094" y="1998134"/>
                </a:lnTo>
                <a:lnTo>
                  <a:pt x="3277053" y="2003161"/>
                </a:lnTo>
                <a:lnTo>
                  <a:pt x="3274785" y="2008452"/>
                </a:lnTo>
                <a:lnTo>
                  <a:pt x="3271837" y="2013744"/>
                </a:lnTo>
                <a:lnTo>
                  <a:pt x="3268889" y="2018506"/>
                </a:lnTo>
                <a:lnTo>
                  <a:pt x="3265714" y="2023269"/>
                </a:lnTo>
                <a:lnTo>
                  <a:pt x="3262312" y="2028296"/>
                </a:lnTo>
                <a:lnTo>
                  <a:pt x="3258684" y="2033059"/>
                </a:lnTo>
                <a:lnTo>
                  <a:pt x="3255055" y="2038086"/>
                </a:lnTo>
                <a:lnTo>
                  <a:pt x="3246891" y="2047346"/>
                </a:lnTo>
                <a:lnTo>
                  <a:pt x="3238953" y="2056606"/>
                </a:lnTo>
                <a:lnTo>
                  <a:pt x="3230789" y="2065602"/>
                </a:lnTo>
                <a:lnTo>
                  <a:pt x="3223078" y="2074863"/>
                </a:lnTo>
                <a:lnTo>
                  <a:pt x="3219223" y="2079361"/>
                </a:lnTo>
                <a:lnTo>
                  <a:pt x="3215368" y="2083859"/>
                </a:lnTo>
                <a:lnTo>
                  <a:pt x="3212193" y="2088886"/>
                </a:lnTo>
                <a:lnTo>
                  <a:pt x="3208791" y="2093384"/>
                </a:lnTo>
                <a:lnTo>
                  <a:pt x="3204709" y="2099205"/>
                </a:lnTo>
                <a:lnTo>
                  <a:pt x="3199946" y="2105290"/>
                </a:lnTo>
                <a:lnTo>
                  <a:pt x="3194957" y="2111111"/>
                </a:lnTo>
                <a:lnTo>
                  <a:pt x="3189968" y="2117196"/>
                </a:lnTo>
                <a:lnTo>
                  <a:pt x="3179762" y="2129367"/>
                </a:lnTo>
                <a:lnTo>
                  <a:pt x="3169557" y="2141802"/>
                </a:lnTo>
                <a:lnTo>
                  <a:pt x="3164794" y="2148417"/>
                </a:lnTo>
                <a:lnTo>
                  <a:pt x="3160485" y="2155296"/>
                </a:lnTo>
                <a:lnTo>
                  <a:pt x="3158218" y="2158471"/>
                </a:lnTo>
                <a:lnTo>
                  <a:pt x="3156176" y="2162175"/>
                </a:lnTo>
                <a:lnTo>
                  <a:pt x="3154362" y="2165615"/>
                </a:lnTo>
                <a:lnTo>
                  <a:pt x="3152548" y="2169054"/>
                </a:lnTo>
                <a:lnTo>
                  <a:pt x="3150960" y="2173023"/>
                </a:lnTo>
                <a:lnTo>
                  <a:pt x="3149600" y="2176727"/>
                </a:lnTo>
                <a:lnTo>
                  <a:pt x="3148239" y="2180696"/>
                </a:lnTo>
                <a:lnTo>
                  <a:pt x="3146878" y="2184400"/>
                </a:lnTo>
                <a:lnTo>
                  <a:pt x="3145971" y="2188633"/>
                </a:lnTo>
                <a:lnTo>
                  <a:pt x="3145064" y="2192602"/>
                </a:lnTo>
                <a:lnTo>
                  <a:pt x="3144610" y="2196836"/>
                </a:lnTo>
                <a:lnTo>
                  <a:pt x="3144157" y="2201069"/>
                </a:lnTo>
                <a:lnTo>
                  <a:pt x="3147332" y="2200011"/>
                </a:lnTo>
                <a:lnTo>
                  <a:pt x="3150053" y="2198688"/>
                </a:lnTo>
                <a:lnTo>
                  <a:pt x="3152548" y="2197365"/>
                </a:lnTo>
                <a:lnTo>
                  <a:pt x="3155269" y="2196042"/>
                </a:lnTo>
                <a:lnTo>
                  <a:pt x="3157537" y="2194454"/>
                </a:lnTo>
                <a:lnTo>
                  <a:pt x="3160032" y="2192602"/>
                </a:lnTo>
                <a:lnTo>
                  <a:pt x="3162073" y="2190750"/>
                </a:lnTo>
                <a:lnTo>
                  <a:pt x="3164341" y="2188898"/>
                </a:lnTo>
                <a:lnTo>
                  <a:pt x="3168423" y="2184665"/>
                </a:lnTo>
                <a:lnTo>
                  <a:pt x="3172051" y="2180431"/>
                </a:lnTo>
                <a:lnTo>
                  <a:pt x="3175680" y="2175669"/>
                </a:lnTo>
                <a:lnTo>
                  <a:pt x="3179082" y="2170642"/>
                </a:lnTo>
                <a:lnTo>
                  <a:pt x="3185432" y="2160323"/>
                </a:lnTo>
                <a:lnTo>
                  <a:pt x="3192009" y="2149740"/>
                </a:lnTo>
                <a:lnTo>
                  <a:pt x="3195410" y="2144183"/>
                </a:lnTo>
                <a:lnTo>
                  <a:pt x="3199039" y="2139157"/>
                </a:lnTo>
                <a:lnTo>
                  <a:pt x="3202894" y="2133865"/>
                </a:lnTo>
                <a:lnTo>
                  <a:pt x="3207203" y="2129102"/>
                </a:lnTo>
                <a:lnTo>
                  <a:pt x="3211966" y="2123811"/>
                </a:lnTo>
                <a:lnTo>
                  <a:pt x="3215594" y="2119577"/>
                </a:lnTo>
                <a:lnTo>
                  <a:pt x="3218996" y="2115608"/>
                </a:lnTo>
                <a:lnTo>
                  <a:pt x="3223305" y="2111111"/>
                </a:lnTo>
                <a:lnTo>
                  <a:pt x="3225573" y="2108729"/>
                </a:lnTo>
                <a:lnTo>
                  <a:pt x="3228068" y="2106083"/>
                </a:lnTo>
                <a:lnTo>
                  <a:pt x="3230789" y="2103967"/>
                </a:lnTo>
                <a:lnTo>
                  <a:pt x="3233510" y="2101850"/>
                </a:lnTo>
                <a:lnTo>
                  <a:pt x="3236685" y="2099998"/>
                </a:lnTo>
                <a:lnTo>
                  <a:pt x="3239860" y="2098146"/>
                </a:lnTo>
                <a:lnTo>
                  <a:pt x="3243262" y="2096823"/>
                </a:lnTo>
                <a:lnTo>
                  <a:pt x="3246437" y="2095236"/>
                </a:lnTo>
                <a:lnTo>
                  <a:pt x="3253468" y="2092590"/>
                </a:lnTo>
                <a:lnTo>
                  <a:pt x="3261178" y="2089944"/>
                </a:lnTo>
                <a:lnTo>
                  <a:pt x="3268889" y="2088092"/>
                </a:lnTo>
                <a:lnTo>
                  <a:pt x="3276826" y="2087034"/>
                </a:lnTo>
                <a:lnTo>
                  <a:pt x="3284991" y="2085975"/>
                </a:lnTo>
                <a:lnTo>
                  <a:pt x="3293155" y="2085446"/>
                </a:lnTo>
                <a:lnTo>
                  <a:pt x="3301319" y="2085181"/>
                </a:lnTo>
                <a:lnTo>
                  <a:pt x="3309257" y="2085446"/>
                </a:lnTo>
                <a:lnTo>
                  <a:pt x="3316968" y="2085711"/>
                </a:lnTo>
                <a:lnTo>
                  <a:pt x="3324678" y="2086769"/>
                </a:lnTo>
                <a:lnTo>
                  <a:pt x="3331935" y="2087827"/>
                </a:lnTo>
                <a:lnTo>
                  <a:pt x="3338739" y="2089415"/>
                </a:lnTo>
                <a:lnTo>
                  <a:pt x="3377746" y="2115608"/>
                </a:lnTo>
                <a:lnTo>
                  <a:pt x="3388178" y="2125927"/>
                </a:lnTo>
                <a:lnTo>
                  <a:pt x="3397476" y="2135188"/>
                </a:lnTo>
                <a:lnTo>
                  <a:pt x="3406094" y="2142596"/>
                </a:lnTo>
                <a:lnTo>
                  <a:pt x="3413578" y="2149475"/>
                </a:lnTo>
                <a:lnTo>
                  <a:pt x="3420155" y="2155561"/>
                </a:lnTo>
                <a:lnTo>
                  <a:pt x="3425598" y="2160852"/>
                </a:lnTo>
                <a:lnTo>
                  <a:pt x="3427639" y="2163498"/>
                </a:lnTo>
                <a:lnTo>
                  <a:pt x="3429680" y="2166144"/>
                </a:lnTo>
                <a:lnTo>
                  <a:pt x="3431494" y="2168790"/>
                </a:lnTo>
                <a:lnTo>
                  <a:pt x="3432855" y="2171700"/>
                </a:lnTo>
                <a:lnTo>
                  <a:pt x="3433989" y="2174346"/>
                </a:lnTo>
                <a:lnTo>
                  <a:pt x="3434669" y="2176992"/>
                </a:lnTo>
                <a:lnTo>
                  <a:pt x="3435123" y="2180167"/>
                </a:lnTo>
                <a:lnTo>
                  <a:pt x="3435350" y="2183606"/>
                </a:lnTo>
                <a:lnTo>
                  <a:pt x="3435123" y="2186781"/>
                </a:lnTo>
                <a:lnTo>
                  <a:pt x="3434442" y="2190486"/>
                </a:lnTo>
                <a:lnTo>
                  <a:pt x="3433535" y="2194719"/>
                </a:lnTo>
                <a:lnTo>
                  <a:pt x="3432401" y="2198952"/>
                </a:lnTo>
                <a:lnTo>
                  <a:pt x="3430587" y="2203450"/>
                </a:lnTo>
                <a:lnTo>
                  <a:pt x="3428546" y="2208477"/>
                </a:lnTo>
                <a:lnTo>
                  <a:pt x="3426278" y="2214033"/>
                </a:lnTo>
                <a:lnTo>
                  <a:pt x="3423330" y="2220119"/>
                </a:lnTo>
                <a:lnTo>
                  <a:pt x="3416526" y="2233083"/>
                </a:lnTo>
                <a:lnTo>
                  <a:pt x="3408135" y="2248694"/>
                </a:lnTo>
                <a:lnTo>
                  <a:pt x="3402692" y="2258483"/>
                </a:lnTo>
                <a:lnTo>
                  <a:pt x="3397930" y="2266156"/>
                </a:lnTo>
                <a:lnTo>
                  <a:pt x="3393848" y="2273036"/>
                </a:lnTo>
                <a:lnTo>
                  <a:pt x="3390219" y="2278856"/>
                </a:lnTo>
                <a:lnTo>
                  <a:pt x="3384550" y="2287323"/>
                </a:lnTo>
                <a:lnTo>
                  <a:pt x="3379560" y="2293408"/>
                </a:lnTo>
                <a:lnTo>
                  <a:pt x="3375251" y="2299229"/>
                </a:lnTo>
                <a:lnTo>
                  <a:pt x="3370262" y="2305315"/>
                </a:lnTo>
                <a:lnTo>
                  <a:pt x="3367314" y="2309283"/>
                </a:lnTo>
                <a:lnTo>
                  <a:pt x="3364139" y="2314046"/>
                </a:lnTo>
                <a:lnTo>
                  <a:pt x="3360510" y="2319867"/>
                </a:lnTo>
                <a:lnTo>
                  <a:pt x="3356201" y="2326481"/>
                </a:lnTo>
                <a:lnTo>
                  <a:pt x="3350532" y="2334948"/>
                </a:lnTo>
                <a:lnTo>
                  <a:pt x="3344635" y="2343679"/>
                </a:lnTo>
                <a:lnTo>
                  <a:pt x="3338512" y="2351617"/>
                </a:lnTo>
                <a:lnTo>
                  <a:pt x="3332162" y="2359025"/>
                </a:lnTo>
                <a:lnTo>
                  <a:pt x="3318782" y="2374636"/>
                </a:lnTo>
                <a:lnTo>
                  <a:pt x="3305175" y="2389981"/>
                </a:lnTo>
                <a:lnTo>
                  <a:pt x="3297918" y="2397654"/>
                </a:lnTo>
                <a:lnTo>
                  <a:pt x="3290887" y="2406121"/>
                </a:lnTo>
                <a:lnTo>
                  <a:pt x="3283857" y="2414588"/>
                </a:lnTo>
                <a:lnTo>
                  <a:pt x="3276826" y="2423319"/>
                </a:lnTo>
                <a:lnTo>
                  <a:pt x="3270023" y="2432844"/>
                </a:lnTo>
                <a:lnTo>
                  <a:pt x="3263219" y="2442633"/>
                </a:lnTo>
                <a:lnTo>
                  <a:pt x="3256643" y="2452952"/>
                </a:lnTo>
                <a:lnTo>
                  <a:pt x="3250066" y="2464065"/>
                </a:lnTo>
                <a:lnTo>
                  <a:pt x="3189060" y="2561431"/>
                </a:lnTo>
                <a:lnTo>
                  <a:pt x="3183844" y="2568046"/>
                </a:lnTo>
                <a:lnTo>
                  <a:pt x="3179309" y="2574131"/>
                </a:lnTo>
                <a:lnTo>
                  <a:pt x="3175453" y="2579423"/>
                </a:lnTo>
                <a:lnTo>
                  <a:pt x="3171825" y="2584715"/>
                </a:lnTo>
                <a:lnTo>
                  <a:pt x="3168876" y="2589477"/>
                </a:lnTo>
                <a:lnTo>
                  <a:pt x="3166609" y="2594240"/>
                </a:lnTo>
                <a:lnTo>
                  <a:pt x="3164114" y="2598473"/>
                </a:lnTo>
                <a:lnTo>
                  <a:pt x="3162300" y="2602442"/>
                </a:lnTo>
                <a:lnTo>
                  <a:pt x="3158898" y="2609321"/>
                </a:lnTo>
                <a:lnTo>
                  <a:pt x="3156176" y="2615406"/>
                </a:lnTo>
                <a:lnTo>
                  <a:pt x="3154589" y="2617788"/>
                </a:lnTo>
                <a:lnTo>
                  <a:pt x="3153001" y="2620433"/>
                </a:lnTo>
                <a:lnTo>
                  <a:pt x="3151187" y="2622815"/>
                </a:lnTo>
                <a:lnTo>
                  <a:pt x="3149373" y="2624931"/>
                </a:lnTo>
                <a:lnTo>
                  <a:pt x="3145291" y="2628636"/>
                </a:lnTo>
                <a:lnTo>
                  <a:pt x="3142116" y="2631017"/>
                </a:lnTo>
                <a:lnTo>
                  <a:pt x="3139394" y="2632869"/>
                </a:lnTo>
                <a:lnTo>
                  <a:pt x="3137353" y="2633663"/>
                </a:lnTo>
                <a:lnTo>
                  <a:pt x="3135993" y="2633927"/>
                </a:lnTo>
                <a:lnTo>
                  <a:pt x="3134405" y="2633927"/>
                </a:lnTo>
                <a:lnTo>
                  <a:pt x="3133498" y="2633663"/>
                </a:lnTo>
                <a:lnTo>
                  <a:pt x="3132818" y="2633133"/>
                </a:lnTo>
                <a:lnTo>
                  <a:pt x="3132137" y="2633133"/>
                </a:lnTo>
                <a:lnTo>
                  <a:pt x="3131457" y="2633133"/>
                </a:lnTo>
                <a:lnTo>
                  <a:pt x="3130776" y="2633663"/>
                </a:lnTo>
                <a:lnTo>
                  <a:pt x="3129643" y="2634986"/>
                </a:lnTo>
                <a:lnTo>
                  <a:pt x="3128055" y="2636838"/>
                </a:lnTo>
                <a:lnTo>
                  <a:pt x="3126468" y="2639748"/>
                </a:lnTo>
                <a:lnTo>
                  <a:pt x="3124200" y="2643981"/>
                </a:lnTo>
                <a:lnTo>
                  <a:pt x="3121251" y="2649802"/>
                </a:lnTo>
                <a:lnTo>
                  <a:pt x="3118757" y="2656417"/>
                </a:lnTo>
                <a:lnTo>
                  <a:pt x="3115128" y="2667265"/>
                </a:lnTo>
                <a:lnTo>
                  <a:pt x="3111500" y="2678377"/>
                </a:lnTo>
                <a:lnTo>
                  <a:pt x="3108325" y="2686579"/>
                </a:lnTo>
                <a:lnTo>
                  <a:pt x="3113314" y="2686050"/>
                </a:lnTo>
                <a:lnTo>
                  <a:pt x="3117623" y="2685521"/>
                </a:lnTo>
                <a:lnTo>
                  <a:pt x="3120798" y="2684463"/>
                </a:lnTo>
                <a:lnTo>
                  <a:pt x="3123746" y="2683669"/>
                </a:lnTo>
                <a:lnTo>
                  <a:pt x="3126014" y="2682611"/>
                </a:lnTo>
                <a:lnTo>
                  <a:pt x="3127601" y="2681288"/>
                </a:lnTo>
                <a:lnTo>
                  <a:pt x="3129416" y="2679700"/>
                </a:lnTo>
                <a:lnTo>
                  <a:pt x="3130550" y="2678113"/>
                </a:lnTo>
                <a:lnTo>
                  <a:pt x="3132818" y="2673615"/>
                </a:lnTo>
                <a:lnTo>
                  <a:pt x="3135766" y="2667794"/>
                </a:lnTo>
                <a:lnTo>
                  <a:pt x="3137353" y="2664090"/>
                </a:lnTo>
                <a:lnTo>
                  <a:pt x="3139621" y="2660121"/>
                </a:lnTo>
                <a:lnTo>
                  <a:pt x="3142569" y="2655623"/>
                </a:lnTo>
                <a:lnTo>
                  <a:pt x="3145744" y="2650861"/>
                </a:lnTo>
                <a:lnTo>
                  <a:pt x="3205389" y="2566988"/>
                </a:lnTo>
                <a:lnTo>
                  <a:pt x="3209925" y="2560373"/>
                </a:lnTo>
                <a:lnTo>
                  <a:pt x="3214007" y="2554552"/>
                </a:lnTo>
                <a:lnTo>
                  <a:pt x="3217409" y="2549790"/>
                </a:lnTo>
                <a:lnTo>
                  <a:pt x="3220357" y="2545821"/>
                </a:lnTo>
                <a:lnTo>
                  <a:pt x="3221944" y="2544233"/>
                </a:lnTo>
                <a:lnTo>
                  <a:pt x="3223985" y="2542646"/>
                </a:lnTo>
                <a:lnTo>
                  <a:pt x="3225800" y="2541058"/>
                </a:lnTo>
                <a:lnTo>
                  <a:pt x="3228068" y="2540000"/>
                </a:lnTo>
                <a:lnTo>
                  <a:pt x="3230562" y="2538677"/>
                </a:lnTo>
                <a:lnTo>
                  <a:pt x="3233284" y="2537619"/>
                </a:lnTo>
                <a:lnTo>
                  <a:pt x="3236685" y="2536561"/>
                </a:lnTo>
                <a:lnTo>
                  <a:pt x="3240087" y="2535767"/>
                </a:lnTo>
                <a:lnTo>
                  <a:pt x="3326266" y="2530475"/>
                </a:lnTo>
                <a:lnTo>
                  <a:pt x="3328307" y="2531533"/>
                </a:lnTo>
                <a:lnTo>
                  <a:pt x="3330575" y="2532063"/>
                </a:lnTo>
                <a:lnTo>
                  <a:pt x="3343275" y="2536561"/>
                </a:lnTo>
                <a:lnTo>
                  <a:pt x="3355294" y="2540794"/>
                </a:lnTo>
                <a:lnTo>
                  <a:pt x="3360964" y="2542911"/>
                </a:lnTo>
                <a:lnTo>
                  <a:pt x="3366634" y="2545027"/>
                </a:lnTo>
                <a:lnTo>
                  <a:pt x="3372076" y="2547673"/>
                </a:lnTo>
                <a:lnTo>
                  <a:pt x="3377519" y="2550054"/>
                </a:lnTo>
                <a:lnTo>
                  <a:pt x="3382735" y="2552700"/>
                </a:lnTo>
                <a:lnTo>
                  <a:pt x="3387951" y="2555875"/>
                </a:lnTo>
                <a:lnTo>
                  <a:pt x="3393167" y="2558786"/>
                </a:lnTo>
                <a:lnTo>
                  <a:pt x="3397930" y="2562490"/>
                </a:lnTo>
                <a:lnTo>
                  <a:pt x="3402919" y="2566458"/>
                </a:lnTo>
                <a:lnTo>
                  <a:pt x="3407909" y="2570956"/>
                </a:lnTo>
                <a:lnTo>
                  <a:pt x="3412898" y="2575983"/>
                </a:lnTo>
                <a:lnTo>
                  <a:pt x="3417660" y="2581275"/>
                </a:lnTo>
                <a:lnTo>
                  <a:pt x="3421062" y="2585508"/>
                </a:lnTo>
                <a:lnTo>
                  <a:pt x="3424010" y="2589742"/>
                </a:lnTo>
                <a:lnTo>
                  <a:pt x="3426732" y="2594504"/>
                </a:lnTo>
                <a:lnTo>
                  <a:pt x="3428546" y="2599002"/>
                </a:lnTo>
                <a:lnTo>
                  <a:pt x="3430134" y="2603500"/>
                </a:lnTo>
                <a:lnTo>
                  <a:pt x="3431494" y="2607998"/>
                </a:lnTo>
                <a:lnTo>
                  <a:pt x="3432175" y="2612496"/>
                </a:lnTo>
                <a:lnTo>
                  <a:pt x="3432401" y="2616994"/>
                </a:lnTo>
                <a:lnTo>
                  <a:pt x="3432401" y="2621492"/>
                </a:lnTo>
                <a:lnTo>
                  <a:pt x="3431948" y="2625990"/>
                </a:lnTo>
                <a:lnTo>
                  <a:pt x="3431267" y="2630752"/>
                </a:lnTo>
                <a:lnTo>
                  <a:pt x="3429907" y="2635250"/>
                </a:lnTo>
                <a:lnTo>
                  <a:pt x="3428319" y="2639748"/>
                </a:lnTo>
                <a:lnTo>
                  <a:pt x="3426505" y="2643981"/>
                </a:lnTo>
                <a:lnTo>
                  <a:pt x="3424237" y="2648744"/>
                </a:lnTo>
                <a:lnTo>
                  <a:pt x="3421742" y="2652977"/>
                </a:lnTo>
                <a:lnTo>
                  <a:pt x="3420609" y="2655094"/>
                </a:lnTo>
                <a:lnTo>
                  <a:pt x="3419021" y="2657211"/>
                </a:lnTo>
                <a:lnTo>
                  <a:pt x="3410857" y="2669381"/>
                </a:lnTo>
                <a:lnTo>
                  <a:pt x="3402692" y="2681288"/>
                </a:lnTo>
                <a:lnTo>
                  <a:pt x="3394528" y="2692929"/>
                </a:lnTo>
                <a:lnTo>
                  <a:pt x="3385910" y="2704571"/>
                </a:lnTo>
                <a:lnTo>
                  <a:pt x="3368901" y="2727325"/>
                </a:lnTo>
                <a:lnTo>
                  <a:pt x="3351439" y="2750344"/>
                </a:lnTo>
                <a:lnTo>
                  <a:pt x="3333976" y="2772569"/>
                </a:lnTo>
                <a:lnTo>
                  <a:pt x="3316514" y="2795058"/>
                </a:lnTo>
                <a:lnTo>
                  <a:pt x="3299278" y="2817283"/>
                </a:lnTo>
                <a:lnTo>
                  <a:pt x="3282496" y="2840038"/>
                </a:lnTo>
                <a:lnTo>
                  <a:pt x="3227387" y="2929467"/>
                </a:lnTo>
                <a:lnTo>
                  <a:pt x="3232830" y="2928144"/>
                </a:lnTo>
                <a:lnTo>
                  <a:pt x="3238500" y="2926821"/>
                </a:lnTo>
                <a:lnTo>
                  <a:pt x="3243943" y="2926027"/>
                </a:lnTo>
                <a:lnTo>
                  <a:pt x="3249385" y="2925233"/>
                </a:lnTo>
                <a:lnTo>
                  <a:pt x="3259818" y="2924175"/>
                </a:lnTo>
                <a:lnTo>
                  <a:pt x="3270250" y="2923911"/>
                </a:lnTo>
                <a:lnTo>
                  <a:pt x="3280909" y="2923381"/>
                </a:lnTo>
                <a:lnTo>
                  <a:pt x="3290887" y="2923117"/>
                </a:lnTo>
                <a:lnTo>
                  <a:pt x="3301093" y="2922852"/>
                </a:lnTo>
                <a:lnTo>
                  <a:pt x="3310844" y="2922058"/>
                </a:lnTo>
                <a:lnTo>
                  <a:pt x="3314019" y="2928673"/>
                </a:lnTo>
                <a:lnTo>
                  <a:pt x="3316514" y="2933965"/>
                </a:lnTo>
                <a:lnTo>
                  <a:pt x="3319235" y="2938463"/>
                </a:lnTo>
                <a:lnTo>
                  <a:pt x="3321503" y="2941638"/>
                </a:lnTo>
                <a:lnTo>
                  <a:pt x="3323771" y="2944283"/>
                </a:lnTo>
                <a:lnTo>
                  <a:pt x="3326039" y="2946136"/>
                </a:lnTo>
                <a:lnTo>
                  <a:pt x="3328080" y="2947194"/>
                </a:lnTo>
                <a:lnTo>
                  <a:pt x="3330575" y="2947723"/>
                </a:lnTo>
                <a:lnTo>
                  <a:pt x="3332842" y="2947723"/>
                </a:lnTo>
                <a:lnTo>
                  <a:pt x="3335564" y="2947458"/>
                </a:lnTo>
                <a:lnTo>
                  <a:pt x="3338512" y="2947194"/>
                </a:lnTo>
                <a:lnTo>
                  <a:pt x="3341460" y="2946665"/>
                </a:lnTo>
                <a:lnTo>
                  <a:pt x="3345316" y="2946136"/>
                </a:lnTo>
                <a:lnTo>
                  <a:pt x="3349398" y="2945342"/>
                </a:lnTo>
                <a:lnTo>
                  <a:pt x="3353480" y="2944813"/>
                </a:lnTo>
                <a:lnTo>
                  <a:pt x="3358696" y="2944813"/>
                </a:lnTo>
                <a:lnTo>
                  <a:pt x="3360737" y="2945077"/>
                </a:lnTo>
                <a:lnTo>
                  <a:pt x="3363685" y="2946400"/>
                </a:lnTo>
                <a:lnTo>
                  <a:pt x="3367314" y="2948252"/>
                </a:lnTo>
                <a:lnTo>
                  <a:pt x="3371623" y="2950633"/>
                </a:lnTo>
                <a:lnTo>
                  <a:pt x="3376385" y="2953544"/>
                </a:lnTo>
                <a:lnTo>
                  <a:pt x="3381375" y="2957513"/>
                </a:lnTo>
                <a:lnTo>
                  <a:pt x="3386817" y="2961746"/>
                </a:lnTo>
                <a:lnTo>
                  <a:pt x="3391807" y="2967038"/>
                </a:lnTo>
                <a:lnTo>
                  <a:pt x="3397023" y="2972594"/>
                </a:lnTo>
                <a:lnTo>
                  <a:pt x="3402239" y="2978679"/>
                </a:lnTo>
                <a:lnTo>
                  <a:pt x="3404507" y="2981590"/>
                </a:lnTo>
                <a:lnTo>
                  <a:pt x="3407001" y="2985029"/>
                </a:lnTo>
                <a:lnTo>
                  <a:pt x="3409042" y="2988733"/>
                </a:lnTo>
                <a:lnTo>
                  <a:pt x="3411084" y="2991908"/>
                </a:lnTo>
                <a:lnTo>
                  <a:pt x="3413125" y="2995877"/>
                </a:lnTo>
                <a:lnTo>
                  <a:pt x="3414939" y="2999581"/>
                </a:lnTo>
                <a:lnTo>
                  <a:pt x="3416526" y="3003550"/>
                </a:lnTo>
                <a:lnTo>
                  <a:pt x="3417887" y="3007519"/>
                </a:lnTo>
                <a:lnTo>
                  <a:pt x="3419248" y="3011488"/>
                </a:lnTo>
                <a:lnTo>
                  <a:pt x="3420155" y="3015721"/>
                </a:lnTo>
                <a:lnTo>
                  <a:pt x="3420835" y="3019954"/>
                </a:lnTo>
                <a:lnTo>
                  <a:pt x="3421289" y="3024452"/>
                </a:lnTo>
                <a:lnTo>
                  <a:pt x="3421516" y="3028156"/>
                </a:lnTo>
                <a:lnTo>
                  <a:pt x="3421516" y="3031861"/>
                </a:lnTo>
                <a:lnTo>
                  <a:pt x="3421289" y="3035300"/>
                </a:lnTo>
                <a:lnTo>
                  <a:pt x="3421062" y="3038740"/>
                </a:lnTo>
                <a:lnTo>
                  <a:pt x="3420382" y="3042179"/>
                </a:lnTo>
                <a:lnTo>
                  <a:pt x="3419701" y="3045619"/>
                </a:lnTo>
                <a:lnTo>
                  <a:pt x="3419021" y="3048794"/>
                </a:lnTo>
                <a:lnTo>
                  <a:pt x="3417660" y="3052233"/>
                </a:lnTo>
                <a:lnTo>
                  <a:pt x="3415392" y="3058319"/>
                </a:lnTo>
                <a:lnTo>
                  <a:pt x="3412671" y="3064669"/>
                </a:lnTo>
                <a:lnTo>
                  <a:pt x="3409496" y="3070490"/>
                </a:lnTo>
                <a:lnTo>
                  <a:pt x="3406094" y="3076311"/>
                </a:lnTo>
                <a:lnTo>
                  <a:pt x="3398384" y="3087688"/>
                </a:lnTo>
                <a:lnTo>
                  <a:pt x="3390446" y="3098271"/>
                </a:lnTo>
                <a:lnTo>
                  <a:pt x="3386817" y="3103298"/>
                </a:lnTo>
                <a:lnTo>
                  <a:pt x="3382962" y="3108854"/>
                </a:lnTo>
                <a:lnTo>
                  <a:pt x="3379560" y="3114146"/>
                </a:lnTo>
                <a:lnTo>
                  <a:pt x="3376612" y="3119173"/>
                </a:lnTo>
                <a:lnTo>
                  <a:pt x="3372757" y="3126581"/>
                </a:lnTo>
                <a:lnTo>
                  <a:pt x="3368221" y="3135577"/>
                </a:lnTo>
                <a:lnTo>
                  <a:pt x="3365726" y="3140340"/>
                </a:lnTo>
                <a:lnTo>
                  <a:pt x="3363685" y="3144573"/>
                </a:lnTo>
                <a:lnTo>
                  <a:pt x="3361644" y="3148013"/>
                </a:lnTo>
                <a:lnTo>
                  <a:pt x="3359603" y="3151188"/>
                </a:lnTo>
                <a:lnTo>
                  <a:pt x="3197905" y="3408098"/>
                </a:lnTo>
                <a:lnTo>
                  <a:pt x="3202894" y="3407569"/>
                </a:lnTo>
                <a:lnTo>
                  <a:pt x="3207657" y="3406246"/>
                </a:lnTo>
                <a:lnTo>
                  <a:pt x="3212193" y="3404923"/>
                </a:lnTo>
                <a:lnTo>
                  <a:pt x="3216728" y="3403600"/>
                </a:lnTo>
                <a:lnTo>
                  <a:pt x="3224893" y="3400161"/>
                </a:lnTo>
                <a:lnTo>
                  <a:pt x="3232603" y="3396456"/>
                </a:lnTo>
                <a:lnTo>
                  <a:pt x="3240087" y="3393281"/>
                </a:lnTo>
                <a:lnTo>
                  <a:pt x="3247798" y="3389842"/>
                </a:lnTo>
                <a:lnTo>
                  <a:pt x="3251653" y="3388519"/>
                </a:lnTo>
                <a:lnTo>
                  <a:pt x="3255735" y="3387461"/>
                </a:lnTo>
                <a:lnTo>
                  <a:pt x="3259818" y="3386402"/>
                </a:lnTo>
                <a:lnTo>
                  <a:pt x="3264126" y="3385608"/>
                </a:lnTo>
                <a:lnTo>
                  <a:pt x="3267301" y="3385344"/>
                </a:lnTo>
                <a:lnTo>
                  <a:pt x="3270476" y="3385344"/>
                </a:lnTo>
                <a:lnTo>
                  <a:pt x="3274105" y="3385344"/>
                </a:lnTo>
                <a:lnTo>
                  <a:pt x="3277507" y="3385608"/>
                </a:lnTo>
                <a:lnTo>
                  <a:pt x="3285444" y="3386138"/>
                </a:lnTo>
                <a:lnTo>
                  <a:pt x="3294062" y="3387725"/>
                </a:lnTo>
                <a:lnTo>
                  <a:pt x="3303134" y="3389313"/>
                </a:lnTo>
                <a:lnTo>
                  <a:pt x="3312659" y="3391694"/>
                </a:lnTo>
                <a:lnTo>
                  <a:pt x="3322184" y="3394075"/>
                </a:lnTo>
                <a:lnTo>
                  <a:pt x="3332162" y="3397250"/>
                </a:lnTo>
                <a:lnTo>
                  <a:pt x="3341687" y="3400425"/>
                </a:lnTo>
                <a:lnTo>
                  <a:pt x="3351212" y="3404129"/>
                </a:lnTo>
                <a:lnTo>
                  <a:pt x="3360057" y="3408098"/>
                </a:lnTo>
                <a:lnTo>
                  <a:pt x="3368901" y="3412067"/>
                </a:lnTo>
                <a:lnTo>
                  <a:pt x="3376839" y="3416300"/>
                </a:lnTo>
                <a:lnTo>
                  <a:pt x="3383869" y="3420533"/>
                </a:lnTo>
                <a:lnTo>
                  <a:pt x="3387271" y="3422650"/>
                </a:lnTo>
                <a:lnTo>
                  <a:pt x="3390219" y="3424767"/>
                </a:lnTo>
                <a:lnTo>
                  <a:pt x="3393167" y="3426883"/>
                </a:lnTo>
                <a:lnTo>
                  <a:pt x="3395435" y="3429000"/>
                </a:lnTo>
                <a:lnTo>
                  <a:pt x="3399517" y="3433233"/>
                </a:lnTo>
                <a:lnTo>
                  <a:pt x="3402012" y="3436673"/>
                </a:lnTo>
                <a:lnTo>
                  <a:pt x="3404280" y="3440113"/>
                </a:lnTo>
                <a:lnTo>
                  <a:pt x="3407228" y="3444611"/>
                </a:lnTo>
                <a:lnTo>
                  <a:pt x="3421969" y="3472127"/>
                </a:lnTo>
                <a:lnTo>
                  <a:pt x="3374344" y="3633258"/>
                </a:lnTo>
                <a:lnTo>
                  <a:pt x="3372303" y="3637227"/>
                </a:lnTo>
                <a:lnTo>
                  <a:pt x="3371169" y="3640402"/>
                </a:lnTo>
                <a:lnTo>
                  <a:pt x="3369809" y="3643313"/>
                </a:lnTo>
                <a:lnTo>
                  <a:pt x="3367541" y="3648075"/>
                </a:lnTo>
                <a:lnTo>
                  <a:pt x="3310844" y="3764756"/>
                </a:lnTo>
                <a:lnTo>
                  <a:pt x="3307896" y="3769519"/>
                </a:lnTo>
                <a:lnTo>
                  <a:pt x="3304948" y="3774017"/>
                </a:lnTo>
                <a:lnTo>
                  <a:pt x="3302000" y="3778779"/>
                </a:lnTo>
                <a:lnTo>
                  <a:pt x="3299278" y="3784071"/>
                </a:lnTo>
                <a:lnTo>
                  <a:pt x="3293835" y="3794390"/>
                </a:lnTo>
                <a:lnTo>
                  <a:pt x="3288619" y="3804973"/>
                </a:lnTo>
                <a:lnTo>
                  <a:pt x="3283176" y="3815292"/>
                </a:lnTo>
                <a:lnTo>
                  <a:pt x="3277734" y="3825346"/>
                </a:lnTo>
                <a:lnTo>
                  <a:pt x="3275012" y="3830373"/>
                </a:lnTo>
                <a:lnTo>
                  <a:pt x="3271837" y="3834871"/>
                </a:lnTo>
                <a:lnTo>
                  <a:pt x="3268889" y="3839104"/>
                </a:lnTo>
                <a:lnTo>
                  <a:pt x="3265487" y="3843338"/>
                </a:lnTo>
                <a:lnTo>
                  <a:pt x="3257550" y="3852333"/>
                </a:lnTo>
                <a:lnTo>
                  <a:pt x="3250973" y="3858948"/>
                </a:lnTo>
                <a:lnTo>
                  <a:pt x="3245303" y="3864504"/>
                </a:lnTo>
                <a:lnTo>
                  <a:pt x="3240314" y="3869267"/>
                </a:lnTo>
                <a:lnTo>
                  <a:pt x="3238273" y="3871913"/>
                </a:lnTo>
                <a:lnTo>
                  <a:pt x="3236005" y="3874823"/>
                </a:lnTo>
                <a:lnTo>
                  <a:pt x="3233737" y="3877733"/>
                </a:lnTo>
                <a:lnTo>
                  <a:pt x="3231469" y="3881173"/>
                </a:lnTo>
                <a:lnTo>
                  <a:pt x="3229428" y="3885142"/>
                </a:lnTo>
                <a:lnTo>
                  <a:pt x="3226707" y="3889640"/>
                </a:lnTo>
                <a:lnTo>
                  <a:pt x="3224439" y="3895196"/>
                </a:lnTo>
                <a:lnTo>
                  <a:pt x="3221491" y="3901281"/>
                </a:lnTo>
                <a:lnTo>
                  <a:pt x="3295650" y="3889111"/>
                </a:lnTo>
                <a:lnTo>
                  <a:pt x="3302000" y="3887788"/>
                </a:lnTo>
                <a:lnTo>
                  <a:pt x="3308803" y="3887258"/>
                </a:lnTo>
                <a:lnTo>
                  <a:pt x="3315834" y="3887258"/>
                </a:lnTo>
                <a:lnTo>
                  <a:pt x="3322864" y="3887258"/>
                </a:lnTo>
                <a:lnTo>
                  <a:pt x="3330575" y="3887788"/>
                </a:lnTo>
                <a:lnTo>
                  <a:pt x="3337832" y="3888846"/>
                </a:lnTo>
                <a:lnTo>
                  <a:pt x="3345316" y="3889904"/>
                </a:lnTo>
                <a:lnTo>
                  <a:pt x="3352800" y="3891492"/>
                </a:lnTo>
                <a:lnTo>
                  <a:pt x="3360284" y="3893344"/>
                </a:lnTo>
                <a:lnTo>
                  <a:pt x="3367994" y="3895461"/>
                </a:lnTo>
                <a:lnTo>
                  <a:pt x="3375251" y="3897842"/>
                </a:lnTo>
                <a:lnTo>
                  <a:pt x="3382509" y="3900223"/>
                </a:lnTo>
                <a:lnTo>
                  <a:pt x="3389539" y="3903133"/>
                </a:lnTo>
                <a:lnTo>
                  <a:pt x="3396569" y="3905779"/>
                </a:lnTo>
                <a:lnTo>
                  <a:pt x="3403146" y="3908954"/>
                </a:lnTo>
                <a:lnTo>
                  <a:pt x="3409723" y="3912129"/>
                </a:lnTo>
                <a:lnTo>
                  <a:pt x="3412217" y="3913452"/>
                </a:lnTo>
                <a:lnTo>
                  <a:pt x="3414712" y="3915040"/>
                </a:lnTo>
                <a:lnTo>
                  <a:pt x="3416980" y="3916627"/>
                </a:lnTo>
                <a:lnTo>
                  <a:pt x="3419475" y="3918479"/>
                </a:lnTo>
                <a:lnTo>
                  <a:pt x="3421516" y="3920596"/>
                </a:lnTo>
                <a:lnTo>
                  <a:pt x="3423784" y="3922713"/>
                </a:lnTo>
                <a:lnTo>
                  <a:pt x="3425825" y="3925358"/>
                </a:lnTo>
                <a:lnTo>
                  <a:pt x="3427866" y="3927740"/>
                </a:lnTo>
                <a:lnTo>
                  <a:pt x="3429680" y="3930386"/>
                </a:lnTo>
                <a:lnTo>
                  <a:pt x="3431721" y="3933296"/>
                </a:lnTo>
                <a:lnTo>
                  <a:pt x="3433535" y="3935942"/>
                </a:lnTo>
                <a:lnTo>
                  <a:pt x="3435123" y="3938852"/>
                </a:lnTo>
                <a:lnTo>
                  <a:pt x="3436484" y="3942027"/>
                </a:lnTo>
                <a:lnTo>
                  <a:pt x="3438071" y="3944938"/>
                </a:lnTo>
                <a:lnTo>
                  <a:pt x="3439432" y="3948377"/>
                </a:lnTo>
                <a:lnTo>
                  <a:pt x="3440792" y="3951552"/>
                </a:lnTo>
                <a:lnTo>
                  <a:pt x="3441700" y="3954992"/>
                </a:lnTo>
                <a:lnTo>
                  <a:pt x="3442834" y="3958431"/>
                </a:lnTo>
                <a:lnTo>
                  <a:pt x="3443741" y="3961871"/>
                </a:lnTo>
                <a:lnTo>
                  <a:pt x="3444648" y="3965575"/>
                </a:lnTo>
                <a:lnTo>
                  <a:pt x="3445328" y="3968750"/>
                </a:lnTo>
                <a:lnTo>
                  <a:pt x="3445782" y="3972454"/>
                </a:lnTo>
                <a:lnTo>
                  <a:pt x="3446009" y="3976158"/>
                </a:lnTo>
                <a:lnTo>
                  <a:pt x="3446235" y="3979863"/>
                </a:lnTo>
                <a:lnTo>
                  <a:pt x="3446462" y="3983302"/>
                </a:lnTo>
                <a:lnTo>
                  <a:pt x="3446462" y="3987006"/>
                </a:lnTo>
                <a:lnTo>
                  <a:pt x="3446235" y="3990711"/>
                </a:lnTo>
                <a:lnTo>
                  <a:pt x="3446009" y="3994415"/>
                </a:lnTo>
                <a:lnTo>
                  <a:pt x="3445555" y="3998119"/>
                </a:lnTo>
                <a:lnTo>
                  <a:pt x="3444875" y="4001558"/>
                </a:lnTo>
                <a:lnTo>
                  <a:pt x="3443967" y="4004998"/>
                </a:lnTo>
                <a:lnTo>
                  <a:pt x="3442834" y="4008702"/>
                </a:lnTo>
                <a:lnTo>
                  <a:pt x="3332389" y="4224867"/>
                </a:lnTo>
                <a:lnTo>
                  <a:pt x="3327626" y="4231217"/>
                </a:lnTo>
                <a:lnTo>
                  <a:pt x="3322864" y="4237831"/>
                </a:lnTo>
                <a:lnTo>
                  <a:pt x="3318555" y="4244711"/>
                </a:lnTo>
                <a:lnTo>
                  <a:pt x="3314246" y="4251854"/>
                </a:lnTo>
                <a:lnTo>
                  <a:pt x="3305855" y="4266142"/>
                </a:lnTo>
                <a:lnTo>
                  <a:pt x="3297691" y="4281223"/>
                </a:lnTo>
                <a:lnTo>
                  <a:pt x="3289753" y="4295775"/>
                </a:lnTo>
                <a:lnTo>
                  <a:pt x="3281816" y="4309798"/>
                </a:lnTo>
                <a:lnTo>
                  <a:pt x="3277507" y="4316677"/>
                </a:lnTo>
                <a:lnTo>
                  <a:pt x="3273425" y="4323027"/>
                </a:lnTo>
                <a:lnTo>
                  <a:pt x="3268889" y="4329113"/>
                </a:lnTo>
                <a:lnTo>
                  <a:pt x="3264353" y="4335198"/>
                </a:lnTo>
                <a:lnTo>
                  <a:pt x="3199719" y="4457700"/>
                </a:lnTo>
                <a:lnTo>
                  <a:pt x="3195410" y="4463786"/>
                </a:lnTo>
                <a:lnTo>
                  <a:pt x="3192235" y="4467754"/>
                </a:lnTo>
                <a:lnTo>
                  <a:pt x="3189514" y="4470400"/>
                </a:lnTo>
                <a:lnTo>
                  <a:pt x="3187246" y="4472252"/>
                </a:lnTo>
                <a:lnTo>
                  <a:pt x="3185205" y="4473575"/>
                </a:lnTo>
                <a:lnTo>
                  <a:pt x="3182484" y="4474634"/>
                </a:lnTo>
                <a:lnTo>
                  <a:pt x="3179309" y="4476750"/>
                </a:lnTo>
                <a:lnTo>
                  <a:pt x="3175226" y="4479661"/>
                </a:lnTo>
                <a:lnTo>
                  <a:pt x="3171825" y="4482042"/>
                </a:lnTo>
                <a:lnTo>
                  <a:pt x="3170237" y="4482571"/>
                </a:lnTo>
                <a:lnTo>
                  <a:pt x="3169784" y="4482571"/>
                </a:lnTo>
                <a:lnTo>
                  <a:pt x="3169557" y="4482042"/>
                </a:lnTo>
                <a:lnTo>
                  <a:pt x="3169330" y="4482042"/>
                </a:lnTo>
                <a:lnTo>
                  <a:pt x="3168423" y="4483629"/>
                </a:lnTo>
                <a:lnTo>
                  <a:pt x="3165928" y="4486540"/>
                </a:lnTo>
                <a:lnTo>
                  <a:pt x="3161619" y="4492625"/>
                </a:lnTo>
                <a:lnTo>
                  <a:pt x="3064101" y="4627034"/>
                </a:lnTo>
                <a:lnTo>
                  <a:pt x="3060926" y="4629679"/>
                </a:lnTo>
                <a:lnTo>
                  <a:pt x="3058205" y="4631796"/>
                </a:lnTo>
                <a:lnTo>
                  <a:pt x="3056164" y="4633384"/>
                </a:lnTo>
                <a:lnTo>
                  <a:pt x="3054576" y="4634442"/>
                </a:lnTo>
                <a:lnTo>
                  <a:pt x="3053216" y="4635236"/>
                </a:lnTo>
                <a:lnTo>
                  <a:pt x="3052082" y="4635236"/>
                </a:lnTo>
                <a:lnTo>
                  <a:pt x="3051175" y="4635236"/>
                </a:lnTo>
                <a:lnTo>
                  <a:pt x="3050494" y="4634971"/>
                </a:lnTo>
                <a:lnTo>
                  <a:pt x="3049134" y="4633913"/>
                </a:lnTo>
                <a:lnTo>
                  <a:pt x="3047093" y="4632590"/>
                </a:lnTo>
                <a:lnTo>
                  <a:pt x="3045278" y="4632590"/>
                </a:lnTo>
                <a:lnTo>
                  <a:pt x="3043464" y="4632325"/>
                </a:lnTo>
                <a:lnTo>
                  <a:pt x="3040969" y="4632590"/>
                </a:lnTo>
                <a:lnTo>
                  <a:pt x="3037794" y="4633648"/>
                </a:lnTo>
                <a:lnTo>
                  <a:pt x="3033032" y="4635236"/>
                </a:lnTo>
                <a:lnTo>
                  <a:pt x="3028950" y="4637088"/>
                </a:lnTo>
                <a:lnTo>
                  <a:pt x="3025321" y="4639469"/>
                </a:lnTo>
                <a:lnTo>
                  <a:pt x="3022146" y="4642115"/>
                </a:lnTo>
                <a:lnTo>
                  <a:pt x="3019198" y="4644761"/>
                </a:lnTo>
                <a:lnTo>
                  <a:pt x="3016703" y="4648200"/>
                </a:lnTo>
                <a:lnTo>
                  <a:pt x="3014209" y="4651640"/>
                </a:lnTo>
                <a:lnTo>
                  <a:pt x="3012168" y="4655344"/>
                </a:lnTo>
                <a:lnTo>
                  <a:pt x="3007859" y="4662488"/>
                </a:lnTo>
                <a:lnTo>
                  <a:pt x="3003323" y="4670425"/>
                </a:lnTo>
                <a:lnTo>
                  <a:pt x="3000375" y="4674129"/>
                </a:lnTo>
                <a:lnTo>
                  <a:pt x="2997653" y="4678098"/>
                </a:lnTo>
                <a:lnTo>
                  <a:pt x="2994025" y="4681802"/>
                </a:lnTo>
                <a:lnTo>
                  <a:pt x="2990396" y="4685242"/>
                </a:lnTo>
                <a:lnTo>
                  <a:pt x="2986994" y="4688152"/>
                </a:lnTo>
                <a:lnTo>
                  <a:pt x="2984273" y="4690269"/>
                </a:lnTo>
                <a:lnTo>
                  <a:pt x="2981325" y="4692121"/>
                </a:lnTo>
                <a:lnTo>
                  <a:pt x="2979057" y="4693179"/>
                </a:lnTo>
                <a:lnTo>
                  <a:pt x="2976789" y="4694502"/>
                </a:lnTo>
                <a:lnTo>
                  <a:pt x="2974748" y="4695031"/>
                </a:lnTo>
                <a:lnTo>
                  <a:pt x="2973160" y="4695296"/>
                </a:lnTo>
                <a:lnTo>
                  <a:pt x="2971573" y="4695825"/>
                </a:lnTo>
                <a:lnTo>
                  <a:pt x="2969985" y="4695296"/>
                </a:lnTo>
                <a:lnTo>
                  <a:pt x="2968625" y="4695031"/>
                </a:lnTo>
                <a:lnTo>
                  <a:pt x="2967491" y="4694502"/>
                </a:lnTo>
                <a:lnTo>
                  <a:pt x="2966357" y="4693973"/>
                </a:lnTo>
                <a:lnTo>
                  <a:pt x="2964089" y="4692386"/>
                </a:lnTo>
                <a:lnTo>
                  <a:pt x="2962275" y="4690269"/>
                </a:lnTo>
                <a:lnTo>
                  <a:pt x="2960234" y="4688152"/>
                </a:lnTo>
                <a:lnTo>
                  <a:pt x="2957739" y="4686300"/>
                </a:lnTo>
                <a:lnTo>
                  <a:pt x="2956605" y="4685242"/>
                </a:lnTo>
                <a:lnTo>
                  <a:pt x="2955244" y="4684713"/>
                </a:lnTo>
                <a:lnTo>
                  <a:pt x="2953657" y="4684184"/>
                </a:lnTo>
                <a:lnTo>
                  <a:pt x="2952069" y="4683919"/>
                </a:lnTo>
                <a:lnTo>
                  <a:pt x="2950028" y="4683654"/>
                </a:lnTo>
                <a:lnTo>
                  <a:pt x="2947987" y="4683919"/>
                </a:lnTo>
                <a:lnTo>
                  <a:pt x="2945719" y="4684184"/>
                </a:lnTo>
                <a:lnTo>
                  <a:pt x="2942998" y="4684713"/>
                </a:lnTo>
                <a:lnTo>
                  <a:pt x="2940276" y="4685771"/>
                </a:lnTo>
                <a:lnTo>
                  <a:pt x="2937101" y="4687094"/>
                </a:lnTo>
                <a:lnTo>
                  <a:pt x="2933700" y="4688681"/>
                </a:lnTo>
                <a:lnTo>
                  <a:pt x="2929844" y="4690798"/>
                </a:lnTo>
                <a:lnTo>
                  <a:pt x="2928484" y="4685771"/>
                </a:lnTo>
                <a:lnTo>
                  <a:pt x="2927576" y="4681802"/>
                </a:lnTo>
                <a:lnTo>
                  <a:pt x="2927123" y="4678363"/>
                </a:lnTo>
                <a:lnTo>
                  <a:pt x="2927123" y="4675981"/>
                </a:lnTo>
                <a:lnTo>
                  <a:pt x="2927576" y="4674394"/>
                </a:lnTo>
                <a:lnTo>
                  <a:pt x="2928030" y="4673071"/>
                </a:lnTo>
                <a:lnTo>
                  <a:pt x="2928484" y="4672277"/>
                </a:lnTo>
                <a:lnTo>
                  <a:pt x="2929164" y="4672013"/>
                </a:lnTo>
                <a:lnTo>
                  <a:pt x="2929618" y="4671748"/>
                </a:lnTo>
                <a:lnTo>
                  <a:pt x="2929844" y="4671484"/>
                </a:lnTo>
                <a:lnTo>
                  <a:pt x="2929618" y="4670954"/>
                </a:lnTo>
                <a:lnTo>
                  <a:pt x="2929164" y="4670690"/>
                </a:lnTo>
                <a:lnTo>
                  <a:pt x="2925989" y="4668838"/>
                </a:lnTo>
                <a:lnTo>
                  <a:pt x="2920093" y="4664869"/>
                </a:lnTo>
                <a:lnTo>
                  <a:pt x="2916691" y="4662223"/>
                </a:lnTo>
                <a:lnTo>
                  <a:pt x="2915784" y="4662223"/>
                </a:lnTo>
                <a:lnTo>
                  <a:pt x="2915557" y="4662223"/>
                </a:lnTo>
                <a:lnTo>
                  <a:pt x="2914650" y="4662488"/>
                </a:lnTo>
                <a:lnTo>
                  <a:pt x="2912835" y="4662223"/>
                </a:lnTo>
                <a:lnTo>
                  <a:pt x="2910114" y="4661959"/>
                </a:lnTo>
                <a:lnTo>
                  <a:pt x="2904218" y="4660371"/>
                </a:lnTo>
                <a:lnTo>
                  <a:pt x="2900135" y="4659842"/>
                </a:lnTo>
                <a:lnTo>
                  <a:pt x="2900049" y="4659842"/>
                </a:lnTo>
                <a:lnTo>
                  <a:pt x="2899228" y="4654815"/>
                </a:lnTo>
                <a:lnTo>
                  <a:pt x="2898321" y="4649523"/>
                </a:lnTo>
                <a:lnTo>
                  <a:pt x="2897868" y="4644231"/>
                </a:lnTo>
                <a:lnTo>
                  <a:pt x="2897414" y="4639469"/>
                </a:lnTo>
                <a:lnTo>
                  <a:pt x="2897187" y="4634442"/>
                </a:lnTo>
                <a:lnTo>
                  <a:pt x="2897187" y="4629944"/>
                </a:lnTo>
                <a:lnTo>
                  <a:pt x="2897414" y="4625711"/>
                </a:lnTo>
                <a:lnTo>
                  <a:pt x="2897641" y="4621477"/>
                </a:lnTo>
                <a:lnTo>
                  <a:pt x="2898094" y="4617244"/>
                </a:lnTo>
                <a:lnTo>
                  <a:pt x="2898775" y="4613275"/>
                </a:lnTo>
                <a:lnTo>
                  <a:pt x="2899455" y="4609571"/>
                </a:lnTo>
                <a:lnTo>
                  <a:pt x="2900362" y="4605602"/>
                </a:lnTo>
                <a:lnTo>
                  <a:pt x="2901269" y="4601898"/>
                </a:lnTo>
                <a:lnTo>
                  <a:pt x="2902630" y="4598194"/>
                </a:lnTo>
                <a:lnTo>
                  <a:pt x="2903991" y="4594754"/>
                </a:lnTo>
                <a:lnTo>
                  <a:pt x="2905125" y="4591050"/>
                </a:lnTo>
                <a:lnTo>
                  <a:pt x="2908526" y="4583906"/>
                </a:lnTo>
                <a:lnTo>
                  <a:pt x="2911701" y="4576763"/>
                </a:lnTo>
                <a:lnTo>
                  <a:pt x="2915557" y="4569354"/>
                </a:lnTo>
                <a:lnTo>
                  <a:pt x="2919412" y="4561681"/>
                </a:lnTo>
                <a:lnTo>
                  <a:pt x="2923721" y="4553479"/>
                </a:lnTo>
                <a:lnTo>
                  <a:pt x="2928030" y="4544748"/>
                </a:lnTo>
                <a:lnTo>
                  <a:pt x="2932339" y="4535223"/>
                </a:lnTo>
                <a:lnTo>
                  <a:pt x="2936648" y="4524904"/>
                </a:lnTo>
                <a:lnTo>
                  <a:pt x="2939596" y="4518554"/>
                </a:lnTo>
                <a:lnTo>
                  <a:pt x="2942544" y="4511940"/>
                </a:lnTo>
                <a:lnTo>
                  <a:pt x="2945719" y="4505590"/>
                </a:lnTo>
                <a:lnTo>
                  <a:pt x="2948894" y="4498711"/>
                </a:lnTo>
                <a:lnTo>
                  <a:pt x="2955244" y="4486011"/>
                </a:lnTo>
                <a:lnTo>
                  <a:pt x="2961594" y="4472781"/>
                </a:lnTo>
                <a:lnTo>
                  <a:pt x="2964316" y="4466167"/>
                </a:lnTo>
                <a:lnTo>
                  <a:pt x="2967264" y="4459552"/>
                </a:lnTo>
                <a:lnTo>
                  <a:pt x="2969759" y="4452938"/>
                </a:lnTo>
                <a:lnTo>
                  <a:pt x="2972253" y="4446059"/>
                </a:lnTo>
                <a:lnTo>
                  <a:pt x="2974068" y="4439179"/>
                </a:lnTo>
                <a:lnTo>
                  <a:pt x="2975655" y="4432036"/>
                </a:lnTo>
                <a:lnTo>
                  <a:pt x="2976789" y="4424892"/>
                </a:lnTo>
                <a:lnTo>
                  <a:pt x="2977923" y="4417484"/>
                </a:lnTo>
                <a:lnTo>
                  <a:pt x="2974521" y="4419071"/>
                </a:lnTo>
                <a:lnTo>
                  <a:pt x="2971346" y="4420659"/>
                </a:lnTo>
                <a:lnTo>
                  <a:pt x="2967491" y="4421981"/>
                </a:lnTo>
                <a:lnTo>
                  <a:pt x="2963182" y="4423040"/>
                </a:lnTo>
                <a:lnTo>
                  <a:pt x="2959100" y="4423834"/>
                </a:lnTo>
                <a:lnTo>
                  <a:pt x="2954564" y="4424892"/>
                </a:lnTo>
                <a:lnTo>
                  <a:pt x="2950028" y="4425421"/>
                </a:lnTo>
                <a:lnTo>
                  <a:pt x="2945039" y="4425686"/>
                </a:lnTo>
                <a:lnTo>
                  <a:pt x="2935514" y="4426215"/>
                </a:lnTo>
                <a:lnTo>
                  <a:pt x="2925309" y="4426215"/>
                </a:lnTo>
                <a:lnTo>
                  <a:pt x="2915784" y="4425950"/>
                </a:lnTo>
                <a:lnTo>
                  <a:pt x="2906032" y="4425156"/>
                </a:lnTo>
                <a:lnTo>
                  <a:pt x="2902176" y="4424627"/>
                </a:lnTo>
                <a:lnTo>
                  <a:pt x="2898548" y="4423834"/>
                </a:lnTo>
                <a:lnTo>
                  <a:pt x="2894919" y="4423304"/>
                </a:lnTo>
                <a:lnTo>
                  <a:pt x="2891744" y="4422246"/>
                </a:lnTo>
                <a:lnTo>
                  <a:pt x="2885621" y="4420129"/>
                </a:lnTo>
                <a:lnTo>
                  <a:pt x="2879951" y="4417748"/>
                </a:lnTo>
                <a:lnTo>
                  <a:pt x="2874509" y="4415102"/>
                </a:lnTo>
                <a:lnTo>
                  <a:pt x="2868839" y="4411663"/>
                </a:lnTo>
                <a:lnTo>
                  <a:pt x="2862943" y="4407959"/>
                </a:lnTo>
                <a:lnTo>
                  <a:pt x="2856593" y="4404519"/>
                </a:lnTo>
                <a:lnTo>
                  <a:pt x="2854778" y="4403196"/>
                </a:lnTo>
                <a:lnTo>
                  <a:pt x="2852737" y="4402402"/>
                </a:lnTo>
                <a:lnTo>
                  <a:pt x="2850469" y="4401079"/>
                </a:lnTo>
                <a:lnTo>
                  <a:pt x="2848428" y="4399756"/>
                </a:lnTo>
                <a:lnTo>
                  <a:pt x="2795134" y="4361921"/>
                </a:lnTo>
                <a:lnTo>
                  <a:pt x="2792185" y="4359275"/>
                </a:lnTo>
                <a:lnTo>
                  <a:pt x="2789691" y="4357159"/>
                </a:lnTo>
                <a:lnTo>
                  <a:pt x="2787196" y="4355042"/>
                </a:lnTo>
                <a:lnTo>
                  <a:pt x="2784702" y="4352131"/>
                </a:lnTo>
                <a:lnTo>
                  <a:pt x="2781980" y="4348692"/>
                </a:lnTo>
                <a:lnTo>
                  <a:pt x="2779485" y="4345781"/>
                </a:lnTo>
                <a:lnTo>
                  <a:pt x="2777671" y="4342606"/>
                </a:lnTo>
                <a:lnTo>
                  <a:pt x="2775857" y="4339696"/>
                </a:lnTo>
                <a:lnTo>
                  <a:pt x="2772455" y="4333081"/>
                </a:lnTo>
                <a:lnTo>
                  <a:pt x="2768827" y="4326467"/>
                </a:lnTo>
                <a:lnTo>
                  <a:pt x="2770414" y="4319852"/>
                </a:lnTo>
                <a:lnTo>
                  <a:pt x="2772002" y="4313767"/>
                </a:lnTo>
                <a:lnTo>
                  <a:pt x="2773816" y="4308211"/>
                </a:lnTo>
                <a:lnTo>
                  <a:pt x="2775630" y="4303448"/>
                </a:lnTo>
                <a:lnTo>
                  <a:pt x="2779485" y="4294452"/>
                </a:lnTo>
                <a:lnTo>
                  <a:pt x="2783794" y="4285986"/>
                </a:lnTo>
                <a:lnTo>
                  <a:pt x="2785835" y="4282017"/>
                </a:lnTo>
                <a:lnTo>
                  <a:pt x="2787877" y="4277784"/>
                </a:lnTo>
                <a:lnTo>
                  <a:pt x="2789918" y="4273021"/>
                </a:lnTo>
                <a:lnTo>
                  <a:pt x="2791959" y="4267994"/>
                </a:lnTo>
                <a:lnTo>
                  <a:pt x="2793773" y="4262438"/>
                </a:lnTo>
                <a:lnTo>
                  <a:pt x="2795814" y="4256881"/>
                </a:lnTo>
                <a:lnTo>
                  <a:pt x="2797402" y="4250002"/>
                </a:lnTo>
                <a:lnTo>
                  <a:pt x="2798762" y="4242594"/>
                </a:lnTo>
                <a:lnTo>
                  <a:pt x="2794907" y="4246034"/>
                </a:lnTo>
                <a:lnTo>
                  <a:pt x="2791052" y="4249738"/>
                </a:lnTo>
                <a:lnTo>
                  <a:pt x="2787650" y="4253442"/>
                </a:lnTo>
                <a:lnTo>
                  <a:pt x="2784475" y="4257411"/>
                </a:lnTo>
                <a:lnTo>
                  <a:pt x="2781073" y="4261379"/>
                </a:lnTo>
                <a:lnTo>
                  <a:pt x="2777898" y="4265613"/>
                </a:lnTo>
                <a:lnTo>
                  <a:pt x="2774496" y="4270375"/>
                </a:lnTo>
                <a:lnTo>
                  <a:pt x="2770868" y="4275667"/>
                </a:lnTo>
                <a:lnTo>
                  <a:pt x="2763837" y="4286250"/>
                </a:lnTo>
                <a:lnTo>
                  <a:pt x="2759982" y="4292071"/>
                </a:lnTo>
                <a:lnTo>
                  <a:pt x="2755673" y="4297627"/>
                </a:lnTo>
                <a:lnTo>
                  <a:pt x="2747962" y="4306888"/>
                </a:lnTo>
                <a:lnTo>
                  <a:pt x="2744560" y="4311915"/>
                </a:lnTo>
                <a:lnTo>
                  <a:pt x="2741159" y="4316148"/>
                </a:lnTo>
                <a:lnTo>
                  <a:pt x="2738664" y="4320117"/>
                </a:lnTo>
                <a:lnTo>
                  <a:pt x="2736169" y="4324086"/>
                </a:lnTo>
                <a:lnTo>
                  <a:pt x="2732087" y="4332552"/>
                </a:lnTo>
                <a:lnTo>
                  <a:pt x="2727778" y="4342077"/>
                </a:lnTo>
                <a:lnTo>
                  <a:pt x="2725284" y="4347369"/>
                </a:lnTo>
                <a:lnTo>
                  <a:pt x="2722335" y="4352661"/>
                </a:lnTo>
                <a:lnTo>
                  <a:pt x="2719160" y="4358217"/>
                </a:lnTo>
                <a:lnTo>
                  <a:pt x="2715759" y="4363509"/>
                </a:lnTo>
                <a:lnTo>
                  <a:pt x="2712130" y="4369065"/>
                </a:lnTo>
                <a:lnTo>
                  <a:pt x="2708728" y="4374621"/>
                </a:lnTo>
                <a:lnTo>
                  <a:pt x="2704646" y="4380177"/>
                </a:lnTo>
                <a:lnTo>
                  <a:pt x="2700791" y="4385469"/>
                </a:lnTo>
                <a:lnTo>
                  <a:pt x="2692400" y="4396581"/>
                </a:lnTo>
                <a:lnTo>
                  <a:pt x="2683782" y="4407429"/>
                </a:lnTo>
                <a:lnTo>
                  <a:pt x="2674937" y="4418013"/>
                </a:lnTo>
                <a:lnTo>
                  <a:pt x="2665866" y="4428861"/>
                </a:lnTo>
                <a:lnTo>
                  <a:pt x="2648177" y="4449234"/>
                </a:lnTo>
                <a:lnTo>
                  <a:pt x="2632302" y="4468548"/>
                </a:lnTo>
                <a:lnTo>
                  <a:pt x="2625271" y="4477809"/>
                </a:lnTo>
                <a:lnTo>
                  <a:pt x="2618921" y="4486275"/>
                </a:lnTo>
                <a:lnTo>
                  <a:pt x="2616200" y="4490509"/>
                </a:lnTo>
                <a:lnTo>
                  <a:pt x="2613705" y="4494742"/>
                </a:lnTo>
                <a:lnTo>
                  <a:pt x="2611210" y="4498711"/>
                </a:lnTo>
                <a:lnTo>
                  <a:pt x="2609396" y="4502415"/>
                </a:lnTo>
                <a:lnTo>
                  <a:pt x="2605768" y="4510881"/>
                </a:lnTo>
                <a:lnTo>
                  <a:pt x="2603500" y="4516702"/>
                </a:lnTo>
                <a:lnTo>
                  <a:pt x="2602366" y="4520671"/>
                </a:lnTo>
                <a:lnTo>
                  <a:pt x="2601005" y="4523317"/>
                </a:lnTo>
                <a:lnTo>
                  <a:pt x="2600325" y="4524375"/>
                </a:lnTo>
                <a:lnTo>
                  <a:pt x="2599191" y="4525434"/>
                </a:lnTo>
                <a:lnTo>
                  <a:pt x="2597603" y="4526756"/>
                </a:lnTo>
                <a:lnTo>
                  <a:pt x="2595789" y="4528079"/>
                </a:lnTo>
                <a:lnTo>
                  <a:pt x="2590346" y="4531254"/>
                </a:lnTo>
                <a:lnTo>
                  <a:pt x="2582182" y="4536281"/>
                </a:lnTo>
                <a:lnTo>
                  <a:pt x="2550432" y="4556654"/>
                </a:lnTo>
                <a:lnTo>
                  <a:pt x="2547257" y="4558506"/>
                </a:lnTo>
                <a:lnTo>
                  <a:pt x="2543855" y="4559829"/>
                </a:lnTo>
                <a:lnTo>
                  <a:pt x="2540227" y="4561417"/>
                </a:lnTo>
                <a:lnTo>
                  <a:pt x="2536598" y="4562475"/>
                </a:lnTo>
                <a:lnTo>
                  <a:pt x="2532743" y="4563269"/>
                </a:lnTo>
                <a:lnTo>
                  <a:pt x="2528434" y="4564327"/>
                </a:lnTo>
                <a:lnTo>
                  <a:pt x="2524352" y="4564856"/>
                </a:lnTo>
                <a:lnTo>
                  <a:pt x="2520043" y="4565121"/>
                </a:lnTo>
                <a:lnTo>
                  <a:pt x="2510971" y="4565650"/>
                </a:lnTo>
                <a:lnTo>
                  <a:pt x="2501446" y="4565386"/>
                </a:lnTo>
                <a:lnTo>
                  <a:pt x="2491468" y="4564856"/>
                </a:lnTo>
                <a:lnTo>
                  <a:pt x="2481716" y="4563269"/>
                </a:lnTo>
                <a:lnTo>
                  <a:pt x="2471737" y="4561681"/>
                </a:lnTo>
                <a:lnTo>
                  <a:pt x="2461985" y="4559565"/>
                </a:lnTo>
                <a:lnTo>
                  <a:pt x="2452234" y="4556919"/>
                </a:lnTo>
                <a:lnTo>
                  <a:pt x="2442935" y="4554273"/>
                </a:lnTo>
                <a:lnTo>
                  <a:pt x="2433864" y="4551098"/>
                </a:lnTo>
                <a:lnTo>
                  <a:pt x="2425700" y="4547659"/>
                </a:lnTo>
                <a:lnTo>
                  <a:pt x="2418216" y="4544219"/>
                </a:lnTo>
                <a:lnTo>
                  <a:pt x="2411185" y="4540515"/>
                </a:lnTo>
                <a:lnTo>
                  <a:pt x="2352221" y="4493684"/>
                </a:lnTo>
                <a:lnTo>
                  <a:pt x="2348366" y="4497123"/>
                </a:lnTo>
                <a:lnTo>
                  <a:pt x="2344057" y="4501092"/>
                </a:lnTo>
                <a:lnTo>
                  <a:pt x="2339748" y="4506119"/>
                </a:lnTo>
                <a:lnTo>
                  <a:pt x="2335439" y="4511146"/>
                </a:lnTo>
                <a:lnTo>
                  <a:pt x="2330677" y="4516967"/>
                </a:lnTo>
                <a:lnTo>
                  <a:pt x="2326141" y="4523052"/>
                </a:lnTo>
                <a:lnTo>
                  <a:pt x="2321378" y="4529931"/>
                </a:lnTo>
                <a:lnTo>
                  <a:pt x="2316616" y="4536811"/>
                </a:lnTo>
                <a:lnTo>
                  <a:pt x="2306638" y="4551627"/>
                </a:lnTo>
                <a:lnTo>
                  <a:pt x="2296432" y="4567767"/>
                </a:lnTo>
                <a:lnTo>
                  <a:pt x="2286227" y="4584965"/>
                </a:lnTo>
                <a:lnTo>
                  <a:pt x="2275794" y="4602163"/>
                </a:lnTo>
                <a:lnTo>
                  <a:pt x="2265363" y="4620154"/>
                </a:lnTo>
                <a:lnTo>
                  <a:pt x="2254703" y="4638146"/>
                </a:lnTo>
                <a:lnTo>
                  <a:pt x="2244044" y="4655873"/>
                </a:lnTo>
                <a:lnTo>
                  <a:pt x="2233839" y="4672806"/>
                </a:lnTo>
                <a:lnTo>
                  <a:pt x="2223407" y="4689740"/>
                </a:lnTo>
                <a:lnTo>
                  <a:pt x="2213202" y="4704821"/>
                </a:lnTo>
                <a:lnTo>
                  <a:pt x="2208212" y="4712229"/>
                </a:lnTo>
                <a:lnTo>
                  <a:pt x="2203450" y="4719109"/>
                </a:lnTo>
                <a:lnTo>
                  <a:pt x="2198688" y="4725988"/>
                </a:lnTo>
                <a:lnTo>
                  <a:pt x="2193925" y="4732073"/>
                </a:lnTo>
                <a:lnTo>
                  <a:pt x="2192338" y="4733661"/>
                </a:lnTo>
                <a:lnTo>
                  <a:pt x="2190977" y="4735513"/>
                </a:lnTo>
                <a:lnTo>
                  <a:pt x="2146527" y="4792927"/>
                </a:lnTo>
                <a:lnTo>
                  <a:pt x="2140857" y="4799542"/>
                </a:lnTo>
                <a:lnTo>
                  <a:pt x="2135868" y="4805098"/>
                </a:lnTo>
                <a:lnTo>
                  <a:pt x="2131105" y="4809861"/>
                </a:lnTo>
                <a:lnTo>
                  <a:pt x="2126796" y="4813829"/>
                </a:lnTo>
                <a:lnTo>
                  <a:pt x="2122034" y="4817534"/>
                </a:lnTo>
                <a:lnTo>
                  <a:pt x="2117045" y="4821502"/>
                </a:lnTo>
                <a:lnTo>
                  <a:pt x="2111148" y="4825736"/>
                </a:lnTo>
                <a:lnTo>
                  <a:pt x="2104571" y="4830763"/>
                </a:lnTo>
                <a:lnTo>
                  <a:pt x="2097314" y="4836319"/>
                </a:lnTo>
                <a:lnTo>
                  <a:pt x="2090284" y="4841611"/>
                </a:lnTo>
                <a:lnTo>
                  <a:pt x="2083480" y="4846373"/>
                </a:lnTo>
                <a:lnTo>
                  <a:pt x="2076677" y="4850606"/>
                </a:lnTo>
                <a:lnTo>
                  <a:pt x="2070327" y="4854311"/>
                </a:lnTo>
                <a:lnTo>
                  <a:pt x="2063750" y="4857750"/>
                </a:lnTo>
                <a:lnTo>
                  <a:pt x="2057627" y="4860661"/>
                </a:lnTo>
                <a:lnTo>
                  <a:pt x="2051503" y="4863571"/>
                </a:lnTo>
                <a:lnTo>
                  <a:pt x="2045607" y="4865688"/>
                </a:lnTo>
                <a:lnTo>
                  <a:pt x="2039711" y="4867011"/>
                </a:lnTo>
                <a:lnTo>
                  <a:pt x="2033814" y="4868598"/>
                </a:lnTo>
                <a:lnTo>
                  <a:pt x="2028145" y="4869656"/>
                </a:lnTo>
                <a:lnTo>
                  <a:pt x="2022475" y="4870186"/>
                </a:lnTo>
                <a:lnTo>
                  <a:pt x="2016805" y="4870450"/>
                </a:lnTo>
                <a:lnTo>
                  <a:pt x="2011136" y="4870450"/>
                </a:lnTo>
                <a:lnTo>
                  <a:pt x="2005693" y="4869921"/>
                </a:lnTo>
                <a:lnTo>
                  <a:pt x="2000023" y="4869127"/>
                </a:lnTo>
                <a:lnTo>
                  <a:pt x="1994807" y="4868069"/>
                </a:lnTo>
                <a:lnTo>
                  <a:pt x="1989138" y="4866746"/>
                </a:lnTo>
                <a:lnTo>
                  <a:pt x="1983695" y="4865159"/>
                </a:lnTo>
                <a:lnTo>
                  <a:pt x="1978025" y="4863042"/>
                </a:lnTo>
                <a:lnTo>
                  <a:pt x="1972355" y="4860925"/>
                </a:lnTo>
                <a:lnTo>
                  <a:pt x="1966459" y="4858544"/>
                </a:lnTo>
                <a:lnTo>
                  <a:pt x="1960789" y="4855898"/>
                </a:lnTo>
                <a:lnTo>
                  <a:pt x="1948770" y="4849813"/>
                </a:lnTo>
                <a:lnTo>
                  <a:pt x="1936523" y="4842669"/>
                </a:lnTo>
                <a:lnTo>
                  <a:pt x="1923370" y="4834731"/>
                </a:lnTo>
                <a:lnTo>
                  <a:pt x="1909762" y="4826265"/>
                </a:lnTo>
                <a:lnTo>
                  <a:pt x="1904093" y="4823090"/>
                </a:lnTo>
                <a:lnTo>
                  <a:pt x="1896609" y="4818063"/>
                </a:lnTo>
                <a:lnTo>
                  <a:pt x="1890259" y="4813565"/>
                </a:lnTo>
                <a:lnTo>
                  <a:pt x="1884589" y="4809331"/>
                </a:lnTo>
                <a:lnTo>
                  <a:pt x="1879146" y="4805627"/>
                </a:lnTo>
                <a:lnTo>
                  <a:pt x="1876425" y="4804040"/>
                </a:lnTo>
                <a:lnTo>
                  <a:pt x="1873477" y="4803246"/>
                </a:lnTo>
                <a:lnTo>
                  <a:pt x="1870755" y="4802188"/>
                </a:lnTo>
                <a:lnTo>
                  <a:pt x="1867580" y="4801923"/>
                </a:lnTo>
                <a:lnTo>
                  <a:pt x="1864405" y="4801923"/>
                </a:lnTo>
                <a:lnTo>
                  <a:pt x="1860777" y="4802452"/>
                </a:lnTo>
                <a:lnTo>
                  <a:pt x="1857148" y="4803511"/>
                </a:lnTo>
                <a:lnTo>
                  <a:pt x="1852839" y="4805098"/>
                </a:lnTo>
                <a:lnTo>
                  <a:pt x="1842634" y="4809596"/>
                </a:lnTo>
                <a:lnTo>
                  <a:pt x="1833336" y="4813829"/>
                </a:lnTo>
                <a:lnTo>
                  <a:pt x="1824491" y="4818327"/>
                </a:lnTo>
                <a:lnTo>
                  <a:pt x="1815873" y="4822561"/>
                </a:lnTo>
                <a:lnTo>
                  <a:pt x="1807482" y="4826529"/>
                </a:lnTo>
                <a:lnTo>
                  <a:pt x="1799091" y="4830234"/>
                </a:lnTo>
                <a:lnTo>
                  <a:pt x="1794555" y="4831821"/>
                </a:lnTo>
                <a:lnTo>
                  <a:pt x="1790246" y="4832879"/>
                </a:lnTo>
                <a:lnTo>
                  <a:pt x="1785711" y="4834202"/>
                </a:lnTo>
                <a:lnTo>
                  <a:pt x="1781402" y="4835261"/>
                </a:lnTo>
                <a:lnTo>
                  <a:pt x="1776639" y="4835790"/>
                </a:lnTo>
                <a:lnTo>
                  <a:pt x="1771877" y="4836054"/>
                </a:lnTo>
                <a:lnTo>
                  <a:pt x="1766888" y="4836054"/>
                </a:lnTo>
                <a:lnTo>
                  <a:pt x="1762125" y="4836054"/>
                </a:lnTo>
                <a:lnTo>
                  <a:pt x="1756682" y="4835525"/>
                </a:lnTo>
                <a:lnTo>
                  <a:pt x="1751239" y="4834467"/>
                </a:lnTo>
                <a:lnTo>
                  <a:pt x="1745570" y="4833409"/>
                </a:lnTo>
                <a:lnTo>
                  <a:pt x="1739446" y="4831821"/>
                </a:lnTo>
                <a:lnTo>
                  <a:pt x="1733323" y="4829704"/>
                </a:lnTo>
                <a:lnTo>
                  <a:pt x="1726973" y="4827323"/>
                </a:lnTo>
                <a:lnTo>
                  <a:pt x="1720170" y="4824413"/>
                </a:lnTo>
                <a:lnTo>
                  <a:pt x="1713139" y="4821238"/>
                </a:lnTo>
                <a:lnTo>
                  <a:pt x="1705655" y="4817269"/>
                </a:lnTo>
                <a:lnTo>
                  <a:pt x="1697718" y="4813036"/>
                </a:lnTo>
                <a:lnTo>
                  <a:pt x="1689554" y="4808009"/>
                </a:lnTo>
                <a:lnTo>
                  <a:pt x="1681162" y="4802452"/>
                </a:lnTo>
                <a:lnTo>
                  <a:pt x="1657123" y="4787371"/>
                </a:lnTo>
                <a:lnTo>
                  <a:pt x="1653495" y="4785254"/>
                </a:lnTo>
                <a:lnTo>
                  <a:pt x="1651227" y="4783931"/>
                </a:lnTo>
                <a:lnTo>
                  <a:pt x="1648959" y="4782873"/>
                </a:lnTo>
                <a:lnTo>
                  <a:pt x="1644423" y="4780756"/>
                </a:lnTo>
                <a:lnTo>
                  <a:pt x="1626054" y="4758796"/>
                </a:lnTo>
                <a:lnTo>
                  <a:pt x="1624920" y="4756415"/>
                </a:lnTo>
                <a:lnTo>
                  <a:pt x="1623786" y="4753769"/>
                </a:lnTo>
                <a:lnTo>
                  <a:pt x="1620837" y="4749800"/>
                </a:lnTo>
                <a:lnTo>
                  <a:pt x="1618116" y="4746361"/>
                </a:lnTo>
                <a:lnTo>
                  <a:pt x="1614941" y="4743186"/>
                </a:lnTo>
                <a:lnTo>
                  <a:pt x="1611766" y="4740804"/>
                </a:lnTo>
                <a:lnTo>
                  <a:pt x="1608364" y="4738423"/>
                </a:lnTo>
                <a:lnTo>
                  <a:pt x="1604963" y="4736836"/>
                </a:lnTo>
                <a:lnTo>
                  <a:pt x="1601334" y="4735513"/>
                </a:lnTo>
                <a:lnTo>
                  <a:pt x="1597932" y="4734719"/>
                </a:lnTo>
                <a:lnTo>
                  <a:pt x="1594304" y="4734190"/>
                </a:lnTo>
                <a:lnTo>
                  <a:pt x="1590448" y="4734190"/>
                </a:lnTo>
                <a:lnTo>
                  <a:pt x="1587046" y="4734190"/>
                </a:lnTo>
                <a:lnTo>
                  <a:pt x="1583191" y="4734719"/>
                </a:lnTo>
                <a:lnTo>
                  <a:pt x="1579562" y="4735513"/>
                </a:lnTo>
                <a:lnTo>
                  <a:pt x="1575934" y="4736571"/>
                </a:lnTo>
                <a:lnTo>
                  <a:pt x="1572532" y="4737629"/>
                </a:lnTo>
                <a:lnTo>
                  <a:pt x="1568904" y="4739217"/>
                </a:lnTo>
                <a:lnTo>
                  <a:pt x="1561420" y="4742656"/>
                </a:lnTo>
                <a:lnTo>
                  <a:pt x="1553936" y="4745567"/>
                </a:lnTo>
                <a:lnTo>
                  <a:pt x="1546452" y="4747948"/>
                </a:lnTo>
                <a:lnTo>
                  <a:pt x="1539421" y="4749800"/>
                </a:lnTo>
                <a:lnTo>
                  <a:pt x="1532391" y="4751652"/>
                </a:lnTo>
                <a:lnTo>
                  <a:pt x="1525361" y="4752711"/>
                </a:lnTo>
                <a:lnTo>
                  <a:pt x="1518330" y="4753240"/>
                </a:lnTo>
                <a:lnTo>
                  <a:pt x="1511527" y="4753504"/>
                </a:lnTo>
                <a:lnTo>
                  <a:pt x="1504723" y="4753504"/>
                </a:lnTo>
                <a:lnTo>
                  <a:pt x="1497693" y="4752975"/>
                </a:lnTo>
                <a:lnTo>
                  <a:pt x="1490889" y="4751917"/>
                </a:lnTo>
                <a:lnTo>
                  <a:pt x="1483632" y="4750859"/>
                </a:lnTo>
                <a:lnTo>
                  <a:pt x="1476602" y="4749006"/>
                </a:lnTo>
                <a:lnTo>
                  <a:pt x="1469345" y="4747154"/>
                </a:lnTo>
                <a:lnTo>
                  <a:pt x="1462088" y="4744773"/>
                </a:lnTo>
                <a:lnTo>
                  <a:pt x="1454830" y="4741863"/>
                </a:lnTo>
                <a:lnTo>
                  <a:pt x="1442584" y="4737365"/>
                </a:lnTo>
                <a:lnTo>
                  <a:pt x="1429657" y="4732602"/>
                </a:lnTo>
                <a:lnTo>
                  <a:pt x="1423080" y="4730221"/>
                </a:lnTo>
                <a:lnTo>
                  <a:pt x="1416504" y="4727311"/>
                </a:lnTo>
                <a:lnTo>
                  <a:pt x="1409927" y="4724400"/>
                </a:lnTo>
                <a:lnTo>
                  <a:pt x="1403350" y="4721225"/>
                </a:lnTo>
                <a:lnTo>
                  <a:pt x="1397000" y="4717521"/>
                </a:lnTo>
                <a:lnTo>
                  <a:pt x="1391104" y="4714081"/>
                </a:lnTo>
                <a:lnTo>
                  <a:pt x="1385207" y="4710113"/>
                </a:lnTo>
                <a:lnTo>
                  <a:pt x="1379991" y="4705350"/>
                </a:lnTo>
                <a:lnTo>
                  <a:pt x="1377496" y="4702969"/>
                </a:lnTo>
                <a:lnTo>
                  <a:pt x="1375002" y="4700588"/>
                </a:lnTo>
                <a:lnTo>
                  <a:pt x="1372734" y="4697942"/>
                </a:lnTo>
                <a:lnTo>
                  <a:pt x="1370693" y="4695296"/>
                </a:lnTo>
                <a:lnTo>
                  <a:pt x="1368652" y="4692386"/>
                </a:lnTo>
                <a:lnTo>
                  <a:pt x="1366837" y="4689211"/>
                </a:lnTo>
                <a:lnTo>
                  <a:pt x="1365250" y="4686300"/>
                </a:lnTo>
                <a:lnTo>
                  <a:pt x="1363662" y="4683125"/>
                </a:lnTo>
                <a:lnTo>
                  <a:pt x="1359127" y="4684977"/>
                </a:lnTo>
                <a:lnTo>
                  <a:pt x="1355272" y="4686829"/>
                </a:lnTo>
                <a:lnTo>
                  <a:pt x="1352096" y="4688946"/>
                </a:lnTo>
                <a:lnTo>
                  <a:pt x="1349148" y="4691063"/>
                </a:lnTo>
                <a:lnTo>
                  <a:pt x="1346880" y="4693709"/>
                </a:lnTo>
                <a:lnTo>
                  <a:pt x="1344386" y="4696354"/>
                </a:lnTo>
                <a:lnTo>
                  <a:pt x="1342345" y="4699265"/>
                </a:lnTo>
                <a:lnTo>
                  <a:pt x="1340077" y="4702704"/>
                </a:lnTo>
                <a:lnTo>
                  <a:pt x="1334634" y="4710906"/>
                </a:lnTo>
                <a:lnTo>
                  <a:pt x="1327377" y="4721225"/>
                </a:lnTo>
                <a:lnTo>
                  <a:pt x="1322614" y="4727311"/>
                </a:lnTo>
                <a:lnTo>
                  <a:pt x="1316945" y="4734190"/>
                </a:lnTo>
                <a:lnTo>
                  <a:pt x="1310368" y="4741598"/>
                </a:lnTo>
                <a:lnTo>
                  <a:pt x="1302657" y="4749536"/>
                </a:lnTo>
                <a:lnTo>
                  <a:pt x="1297214" y="4755621"/>
                </a:lnTo>
                <a:lnTo>
                  <a:pt x="1291545" y="4761971"/>
                </a:lnTo>
                <a:lnTo>
                  <a:pt x="1285875" y="4769115"/>
                </a:lnTo>
                <a:lnTo>
                  <a:pt x="1279979" y="4775994"/>
                </a:lnTo>
                <a:lnTo>
                  <a:pt x="1273855" y="4783667"/>
                </a:lnTo>
                <a:lnTo>
                  <a:pt x="1267732" y="4791075"/>
                </a:lnTo>
                <a:lnTo>
                  <a:pt x="1261382" y="4798484"/>
                </a:lnTo>
                <a:lnTo>
                  <a:pt x="1255032" y="4805627"/>
                </a:lnTo>
                <a:lnTo>
                  <a:pt x="1248455" y="4812242"/>
                </a:lnTo>
                <a:lnTo>
                  <a:pt x="1241879" y="4818592"/>
                </a:lnTo>
                <a:lnTo>
                  <a:pt x="1238477" y="4821767"/>
                </a:lnTo>
                <a:lnTo>
                  <a:pt x="1235075" y="4824413"/>
                </a:lnTo>
                <a:lnTo>
                  <a:pt x="1231446" y="4826794"/>
                </a:lnTo>
                <a:lnTo>
                  <a:pt x="1228045" y="4829440"/>
                </a:lnTo>
                <a:lnTo>
                  <a:pt x="1224416" y="4831556"/>
                </a:lnTo>
                <a:lnTo>
                  <a:pt x="1221014" y="4833409"/>
                </a:lnTo>
                <a:lnTo>
                  <a:pt x="1217386" y="4835261"/>
                </a:lnTo>
                <a:lnTo>
                  <a:pt x="1213757" y="4836319"/>
                </a:lnTo>
                <a:lnTo>
                  <a:pt x="1210129" y="4837642"/>
                </a:lnTo>
                <a:lnTo>
                  <a:pt x="1206273" y="4838171"/>
                </a:lnTo>
                <a:lnTo>
                  <a:pt x="1202645" y="4838700"/>
                </a:lnTo>
                <a:lnTo>
                  <a:pt x="1198789" y="4838700"/>
                </a:lnTo>
                <a:lnTo>
                  <a:pt x="1183368" y="4838436"/>
                </a:lnTo>
                <a:lnTo>
                  <a:pt x="1169534" y="4837906"/>
                </a:lnTo>
                <a:lnTo>
                  <a:pt x="1157514" y="4836584"/>
                </a:lnTo>
                <a:lnTo>
                  <a:pt x="1146856" y="4835525"/>
                </a:lnTo>
                <a:lnTo>
                  <a:pt x="1137557" y="4833673"/>
                </a:lnTo>
                <a:lnTo>
                  <a:pt x="1129166" y="4831821"/>
                </a:lnTo>
                <a:lnTo>
                  <a:pt x="1121682" y="4829440"/>
                </a:lnTo>
                <a:lnTo>
                  <a:pt x="1114652" y="4826265"/>
                </a:lnTo>
                <a:lnTo>
                  <a:pt x="1108302" y="4823354"/>
                </a:lnTo>
                <a:lnTo>
                  <a:pt x="1101952" y="4819650"/>
                </a:lnTo>
                <a:lnTo>
                  <a:pt x="1095602" y="4815681"/>
                </a:lnTo>
                <a:lnTo>
                  <a:pt x="1088798" y="4811448"/>
                </a:lnTo>
                <a:lnTo>
                  <a:pt x="1073830" y="4801394"/>
                </a:lnTo>
                <a:lnTo>
                  <a:pt x="1055688" y="4789488"/>
                </a:lnTo>
                <a:lnTo>
                  <a:pt x="1053873" y="4788694"/>
                </a:lnTo>
                <a:lnTo>
                  <a:pt x="1052513" y="4787900"/>
                </a:lnTo>
                <a:lnTo>
                  <a:pt x="1018041" y="4770173"/>
                </a:lnTo>
                <a:lnTo>
                  <a:pt x="1011918" y="4768056"/>
                </a:lnTo>
                <a:lnTo>
                  <a:pt x="1007836" y="4766998"/>
                </a:lnTo>
                <a:lnTo>
                  <a:pt x="1006480" y="4766840"/>
                </a:lnTo>
                <a:lnTo>
                  <a:pt x="1006702" y="4759854"/>
                </a:lnTo>
                <a:lnTo>
                  <a:pt x="1007155" y="4753240"/>
                </a:lnTo>
                <a:lnTo>
                  <a:pt x="1007836" y="4746890"/>
                </a:lnTo>
                <a:lnTo>
                  <a:pt x="1008743" y="4740804"/>
                </a:lnTo>
                <a:lnTo>
                  <a:pt x="1009877" y="4734984"/>
                </a:lnTo>
                <a:lnTo>
                  <a:pt x="1011691" y="4729427"/>
                </a:lnTo>
                <a:lnTo>
                  <a:pt x="1013279" y="4724136"/>
                </a:lnTo>
                <a:lnTo>
                  <a:pt x="1015093" y="4719109"/>
                </a:lnTo>
                <a:lnTo>
                  <a:pt x="1016907" y="4714081"/>
                </a:lnTo>
                <a:lnTo>
                  <a:pt x="1019402" y="4709319"/>
                </a:lnTo>
                <a:lnTo>
                  <a:pt x="1021670" y="4704821"/>
                </a:lnTo>
                <a:lnTo>
                  <a:pt x="1024164" y="4700323"/>
                </a:lnTo>
                <a:lnTo>
                  <a:pt x="1029154" y="4691856"/>
                </a:lnTo>
                <a:lnTo>
                  <a:pt x="1034823" y="4683125"/>
                </a:lnTo>
                <a:lnTo>
                  <a:pt x="1040266" y="4674923"/>
                </a:lnTo>
                <a:lnTo>
                  <a:pt x="1045936" y="4666721"/>
                </a:lnTo>
                <a:lnTo>
                  <a:pt x="1051379" y="4658254"/>
                </a:lnTo>
                <a:lnTo>
                  <a:pt x="1056595" y="4649523"/>
                </a:lnTo>
                <a:lnTo>
                  <a:pt x="1059089" y="4644761"/>
                </a:lnTo>
                <a:lnTo>
                  <a:pt x="1061357" y="4639998"/>
                </a:lnTo>
                <a:lnTo>
                  <a:pt x="1063625" y="4635236"/>
                </a:lnTo>
                <a:lnTo>
                  <a:pt x="1065666" y="4629944"/>
                </a:lnTo>
                <a:lnTo>
                  <a:pt x="1067254" y="4624917"/>
                </a:lnTo>
                <a:lnTo>
                  <a:pt x="1069295" y="4619096"/>
                </a:lnTo>
                <a:lnTo>
                  <a:pt x="1070655" y="4613275"/>
                </a:lnTo>
                <a:lnTo>
                  <a:pt x="1071789" y="4607190"/>
                </a:lnTo>
                <a:lnTo>
                  <a:pt x="1063852" y="4610100"/>
                </a:lnTo>
                <a:lnTo>
                  <a:pt x="1057956" y="4612746"/>
                </a:lnTo>
                <a:lnTo>
                  <a:pt x="1055007" y="4613540"/>
                </a:lnTo>
                <a:lnTo>
                  <a:pt x="1051606" y="4614334"/>
                </a:lnTo>
                <a:lnTo>
                  <a:pt x="1047523" y="4614863"/>
                </a:lnTo>
                <a:lnTo>
                  <a:pt x="1042080" y="4615127"/>
                </a:lnTo>
                <a:lnTo>
                  <a:pt x="1038906" y="4614863"/>
                </a:lnTo>
                <a:lnTo>
                  <a:pt x="1035050" y="4614069"/>
                </a:lnTo>
                <a:lnTo>
                  <a:pt x="1031422" y="4613540"/>
                </a:lnTo>
                <a:lnTo>
                  <a:pt x="1026886" y="4612217"/>
                </a:lnTo>
                <a:lnTo>
                  <a:pt x="1022350" y="4610894"/>
                </a:lnTo>
                <a:lnTo>
                  <a:pt x="1017814" y="4609306"/>
                </a:lnTo>
                <a:lnTo>
                  <a:pt x="1012598" y="4607454"/>
                </a:lnTo>
                <a:lnTo>
                  <a:pt x="1007382" y="4605338"/>
                </a:lnTo>
                <a:lnTo>
                  <a:pt x="996497" y="4600046"/>
                </a:lnTo>
                <a:lnTo>
                  <a:pt x="984931" y="4594754"/>
                </a:lnTo>
                <a:lnTo>
                  <a:pt x="973591" y="4588140"/>
                </a:lnTo>
                <a:lnTo>
                  <a:pt x="961798" y="4581261"/>
                </a:lnTo>
                <a:lnTo>
                  <a:pt x="950232" y="4574381"/>
                </a:lnTo>
                <a:lnTo>
                  <a:pt x="939120" y="4566709"/>
                </a:lnTo>
                <a:lnTo>
                  <a:pt x="928688" y="4559036"/>
                </a:lnTo>
                <a:lnTo>
                  <a:pt x="919163" y="4551363"/>
                </a:lnTo>
                <a:lnTo>
                  <a:pt x="914627" y="4547659"/>
                </a:lnTo>
                <a:lnTo>
                  <a:pt x="910318" y="4544219"/>
                </a:lnTo>
                <a:lnTo>
                  <a:pt x="906689" y="4540515"/>
                </a:lnTo>
                <a:lnTo>
                  <a:pt x="903061" y="4536811"/>
                </a:lnTo>
                <a:lnTo>
                  <a:pt x="900113" y="4533371"/>
                </a:lnTo>
                <a:lnTo>
                  <a:pt x="897164" y="4530196"/>
                </a:lnTo>
                <a:lnTo>
                  <a:pt x="895123" y="4527021"/>
                </a:lnTo>
                <a:lnTo>
                  <a:pt x="893309" y="4523846"/>
                </a:lnTo>
                <a:lnTo>
                  <a:pt x="894670" y="4516702"/>
                </a:lnTo>
                <a:lnTo>
                  <a:pt x="896484" y="4509823"/>
                </a:lnTo>
                <a:lnTo>
                  <a:pt x="898979" y="4502679"/>
                </a:lnTo>
                <a:lnTo>
                  <a:pt x="901473" y="4496329"/>
                </a:lnTo>
                <a:lnTo>
                  <a:pt x="903968" y="4489979"/>
                </a:lnTo>
                <a:lnTo>
                  <a:pt x="907143" y="4483894"/>
                </a:lnTo>
                <a:lnTo>
                  <a:pt x="910318" y="4477809"/>
                </a:lnTo>
                <a:lnTo>
                  <a:pt x="913720" y="4471723"/>
                </a:lnTo>
                <a:lnTo>
                  <a:pt x="920523" y="4460081"/>
                </a:lnTo>
                <a:lnTo>
                  <a:pt x="927554" y="4448969"/>
                </a:lnTo>
                <a:lnTo>
                  <a:pt x="931182" y="4443148"/>
                </a:lnTo>
                <a:lnTo>
                  <a:pt x="934357" y="4437327"/>
                </a:lnTo>
                <a:lnTo>
                  <a:pt x="937759" y="4431506"/>
                </a:lnTo>
                <a:lnTo>
                  <a:pt x="940707" y="4425421"/>
                </a:lnTo>
                <a:lnTo>
                  <a:pt x="994455" y="4334140"/>
                </a:lnTo>
                <a:lnTo>
                  <a:pt x="980621" y="4329906"/>
                </a:lnTo>
                <a:lnTo>
                  <a:pt x="972457" y="4328848"/>
                </a:lnTo>
                <a:lnTo>
                  <a:pt x="965427" y="4328319"/>
                </a:lnTo>
                <a:lnTo>
                  <a:pt x="959077" y="4328319"/>
                </a:lnTo>
                <a:lnTo>
                  <a:pt x="953180" y="4328319"/>
                </a:lnTo>
                <a:lnTo>
                  <a:pt x="948418" y="4328584"/>
                </a:lnTo>
                <a:lnTo>
                  <a:pt x="943882" y="4328848"/>
                </a:lnTo>
                <a:lnTo>
                  <a:pt x="940027" y="4329906"/>
                </a:lnTo>
                <a:lnTo>
                  <a:pt x="936625" y="4330436"/>
                </a:lnTo>
                <a:lnTo>
                  <a:pt x="930729" y="4332552"/>
                </a:lnTo>
                <a:lnTo>
                  <a:pt x="925966" y="4334404"/>
                </a:lnTo>
                <a:lnTo>
                  <a:pt x="921657" y="4336256"/>
                </a:lnTo>
                <a:lnTo>
                  <a:pt x="917575" y="4337315"/>
                </a:lnTo>
                <a:lnTo>
                  <a:pt x="915080" y="4338109"/>
                </a:lnTo>
                <a:lnTo>
                  <a:pt x="912813" y="4338109"/>
                </a:lnTo>
                <a:lnTo>
                  <a:pt x="909864" y="4338109"/>
                </a:lnTo>
                <a:lnTo>
                  <a:pt x="906916" y="4337315"/>
                </a:lnTo>
                <a:lnTo>
                  <a:pt x="903514" y="4336786"/>
                </a:lnTo>
                <a:lnTo>
                  <a:pt x="899659" y="4335727"/>
                </a:lnTo>
                <a:lnTo>
                  <a:pt x="895350" y="4334140"/>
                </a:lnTo>
                <a:lnTo>
                  <a:pt x="890361" y="4332023"/>
                </a:lnTo>
                <a:lnTo>
                  <a:pt x="884691" y="4329642"/>
                </a:lnTo>
                <a:lnTo>
                  <a:pt x="878568" y="4326467"/>
                </a:lnTo>
                <a:lnTo>
                  <a:pt x="871538" y="4322763"/>
                </a:lnTo>
                <a:lnTo>
                  <a:pt x="863600" y="4318529"/>
                </a:lnTo>
                <a:lnTo>
                  <a:pt x="845230" y="4308211"/>
                </a:lnTo>
                <a:lnTo>
                  <a:pt x="822779" y="4294717"/>
                </a:lnTo>
                <a:lnTo>
                  <a:pt x="819377" y="4292600"/>
                </a:lnTo>
                <a:lnTo>
                  <a:pt x="816429" y="4290484"/>
                </a:lnTo>
                <a:lnTo>
                  <a:pt x="813480" y="4288102"/>
                </a:lnTo>
                <a:lnTo>
                  <a:pt x="810759" y="4285721"/>
                </a:lnTo>
                <a:lnTo>
                  <a:pt x="805543" y="4280429"/>
                </a:lnTo>
                <a:lnTo>
                  <a:pt x="800554" y="4275667"/>
                </a:lnTo>
                <a:lnTo>
                  <a:pt x="798059" y="4273021"/>
                </a:lnTo>
                <a:lnTo>
                  <a:pt x="795111" y="4270375"/>
                </a:lnTo>
                <a:lnTo>
                  <a:pt x="792389" y="4267994"/>
                </a:lnTo>
                <a:lnTo>
                  <a:pt x="789214" y="4265877"/>
                </a:lnTo>
                <a:lnTo>
                  <a:pt x="786039" y="4263761"/>
                </a:lnTo>
                <a:lnTo>
                  <a:pt x="782411" y="4261644"/>
                </a:lnTo>
                <a:lnTo>
                  <a:pt x="778555" y="4259792"/>
                </a:lnTo>
                <a:lnTo>
                  <a:pt x="774246" y="4257940"/>
                </a:lnTo>
                <a:lnTo>
                  <a:pt x="769257" y="4260056"/>
                </a:lnTo>
                <a:lnTo>
                  <a:pt x="764948" y="4262173"/>
                </a:lnTo>
                <a:lnTo>
                  <a:pt x="761320" y="4265084"/>
                </a:lnTo>
                <a:lnTo>
                  <a:pt x="757918" y="4267729"/>
                </a:lnTo>
                <a:lnTo>
                  <a:pt x="751795" y="4274079"/>
                </a:lnTo>
                <a:lnTo>
                  <a:pt x="746125" y="4280429"/>
                </a:lnTo>
                <a:lnTo>
                  <a:pt x="743177" y="4283869"/>
                </a:lnTo>
                <a:lnTo>
                  <a:pt x="740002" y="4286779"/>
                </a:lnTo>
                <a:lnTo>
                  <a:pt x="736827" y="4289954"/>
                </a:lnTo>
                <a:lnTo>
                  <a:pt x="732971" y="4293129"/>
                </a:lnTo>
                <a:lnTo>
                  <a:pt x="729116" y="4295775"/>
                </a:lnTo>
                <a:lnTo>
                  <a:pt x="724354" y="4298156"/>
                </a:lnTo>
                <a:lnTo>
                  <a:pt x="719138" y="4300273"/>
                </a:lnTo>
                <a:lnTo>
                  <a:pt x="713014" y="4301861"/>
                </a:lnTo>
                <a:lnTo>
                  <a:pt x="703263" y="4304242"/>
                </a:lnTo>
                <a:lnTo>
                  <a:pt x="693284" y="4306094"/>
                </a:lnTo>
                <a:lnTo>
                  <a:pt x="683759" y="4307681"/>
                </a:lnTo>
                <a:lnTo>
                  <a:pt x="674461" y="4308740"/>
                </a:lnTo>
                <a:lnTo>
                  <a:pt x="665389" y="4309534"/>
                </a:lnTo>
                <a:lnTo>
                  <a:pt x="656318" y="4309798"/>
                </a:lnTo>
                <a:lnTo>
                  <a:pt x="647700" y="4309798"/>
                </a:lnTo>
                <a:lnTo>
                  <a:pt x="638855" y="4309004"/>
                </a:lnTo>
                <a:lnTo>
                  <a:pt x="630464" y="4308211"/>
                </a:lnTo>
                <a:lnTo>
                  <a:pt x="622073" y="4306888"/>
                </a:lnTo>
                <a:lnTo>
                  <a:pt x="613455" y="4304771"/>
                </a:lnTo>
                <a:lnTo>
                  <a:pt x="605291" y="4302390"/>
                </a:lnTo>
                <a:lnTo>
                  <a:pt x="597127" y="4299744"/>
                </a:lnTo>
                <a:lnTo>
                  <a:pt x="588736" y="4296304"/>
                </a:lnTo>
                <a:lnTo>
                  <a:pt x="580572" y="4292336"/>
                </a:lnTo>
                <a:lnTo>
                  <a:pt x="572180" y="4287838"/>
                </a:lnTo>
                <a:lnTo>
                  <a:pt x="500063" y="4243123"/>
                </a:lnTo>
                <a:lnTo>
                  <a:pt x="516164" y="4202906"/>
                </a:lnTo>
                <a:lnTo>
                  <a:pt x="521154" y="4193117"/>
                </a:lnTo>
                <a:lnTo>
                  <a:pt x="525916" y="4184121"/>
                </a:lnTo>
                <a:lnTo>
                  <a:pt x="531132" y="4174596"/>
                </a:lnTo>
                <a:lnTo>
                  <a:pt x="536121" y="4165336"/>
                </a:lnTo>
                <a:lnTo>
                  <a:pt x="546780" y="4147079"/>
                </a:lnTo>
                <a:lnTo>
                  <a:pt x="556986" y="4128823"/>
                </a:lnTo>
                <a:lnTo>
                  <a:pt x="567418" y="4110567"/>
                </a:lnTo>
                <a:lnTo>
                  <a:pt x="577397" y="4092046"/>
                </a:lnTo>
                <a:lnTo>
                  <a:pt x="581932" y="4082786"/>
                </a:lnTo>
                <a:lnTo>
                  <a:pt x="586695" y="4072996"/>
                </a:lnTo>
                <a:lnTo>
                  <a:pt x="591230" y="4063206"/>
                </a:lnTo>
                <a:lnTo>
                  <a:pt x="595539" y="4053152"/>
                </a:lnTo>
                <a:lnTo>
                  <a:pt x="550863" y="4026694"/>
                </a:lnTo>
                <a:lnTo>
                  <a:pt x="544739" y="4024313"/>
                </a:lnTo>
                <a:lnTo>
                  <a:pt x="539523" y="4021667"/>
                </a:lnTo>
                <a:lnTo>
                  <a:pt x="534080" y="4019021"/>
                </a:lnTo>
                <a:lnTo>
                  <a:pt x="528864" y="4016640"/>
                </a:lnTo>
                <a:lnTo>
                  <a:pt x="523648" y="4013729"/>
                </a:lnTo>
                <a:lnTo>
                  <a:pt x="518205" y="4011083"/>
                </a:lnTo>
                <a:lnTo>
                  <a:pt x="512763" y="4008702"/>
                </a:lnTo>
                <a:lnTo>
                  <a:pt x="506866" y="4006586"/>
                </a:lnTo>
                <a:lnTo>
                  <a:pt x="499609" y="4004204"/>
                </a:lnTo>
                <a:lnTo>
                  <a:pt x="493486" y="4002617"/>
                </a:lnTo>
                <a:lnTo>
                  <a:pt x="488723" y="4001558"/>
                </a:lnTo>
                <a:lnTo>
                  <a:pt x="484188" y="4000500"/>
                </a:lnTo>
                <a:lnTo>
                  <a:pt x="482146" y="3999971"/>
                </a:lnTo>
                <a:lnTo>
                  <a:pt x="479652" y="3998913"/>
                </a:lnTo>
                <a:lnTo>
                  <a:pt x="477384" y="3998119"/>
                </a:lnTo>
                <a:lnTo>
                  <a:pt x="474663" y="3996796"/>
                </a:lnTo>
                <a:lnTo>
                  <a:pt x="472168" y="3994944"/>
                </a:lnTo>
                <a:lnTo>
                  <a:pt x="468993" y="3993092"/>
                </a:lnTo>
                <a:lnTo>
                  <a:pt x="465818" y="3990711"/>
                </a:lnTo>
                <a:lnTo>
                  <a:pt x="462189" y="3987800"/>
                </a:lnTo>
                <a:lnTo>
                  <a:pt x="459241" y="3984625"/>
                </a:lnTo>
                <a:lnTo>
                  <a:pt x="453798" y="3979069"/>
                </a:lnTo>
                <a:lnTo>
                  <a:pt x="448582" y="3973248"/>
                </a:lnTo>
                <a:lnTo>
                  <a:pt x="445861" y="3970338"/>
                </a:lnTo>
                <a:lnTo>
                  <a:pt x="443593" y="3967163"/>
                </a:lnTo>
                <a:lnTo>
                  <a:pt x="441779" y="3963988"/>
                </a:lnTo>
                <a:lnTo>
                  <a:pt x="440418" y="3960813"/>
                </a:lnTo>
                <a:lnTo>
                  <a:pt x="439284" y="3957902"/>
                </a:lnTo>
                <a:lnTo>
                  <a:pt x="438377" y="3954727"/>
                </a:lnTo>
                <a:lnTo>
                  <a:pt x="437697" y="3952081"/>
                </a:lnTo>
                <a:lnTo>
                  <a:pt x="437243" y="3949436"/>
                </a:lnTo>
                <a:lnTo>
                  <a:pt x="437016" y="3946525"/>
                </a:lnTo>
                <a:lnTo>
                  <a:pt x="437243" y="3943879"/>
                </a:lnTo>
                <a:lnTo>
                  <a:pt x="437470" y="3941233"/>
                </a:lnTo>
                <a:lnTo>
                  <a:pt x="438150" y="3938588"/>
                </a:lnTo>
                <a:lnTo>
                  <a:pt x="438830" y="3935942"/>
                </a:lnTo>
                <a:lnTo>
                  <a:pt x="440645" y="3930650"/>
                </a:lnTo>
                <a:lnTo>
                  <a:pt x="442913" y="3925888"/>
                </a:lnTo>
                <a:lnTo>
                  <a:pt x="448582" y="3915304"/>
                </a:lnTo>
                <a:lnTo>
                  <a:pt x="454705" y="3904192"/>
                </a:lnTo>
                <a:lnTo>
                  <a:pt x="457880" y="3898371"/>
                </a:lnTo>
                <a:lnTo>
                  <a:pt x="460375" y="3892021"/>
                </a:lnTo>
                <a:lnTo>
                  <a:pt x="461509" y="3888846"/>
                </a:lnTo>
                <a:lnTo>
                  <a:pt x="462643" y="3885406"/>
                </a:lnTo>
                <a:lnTo>
                  <a:pt x="463777" y="3881967"/>
                </a:lnTo>
                <a:lnTo>
                  <a:pt x="464457" y="3878527"/>
                </a:lnTo>
                <a:lnTo>
                  <a:pt x="451530" y="3879321"/>
                </a:lnTo>
                <a:lnTo>
                  <a:pt x="442459" y="3880115"/>
                </a:lnTo>
                <a:lnTo>
                  <a:pt x="436109" y="3880908"/>
                </a:lnTo>
                <a:lnTo>
                  <a:pt x="430666" y="3881438"/>
                </a:lnTo>
                <a:lnTo>
                  <a:pt x="425450" y="3881702"/>
                </a:lnTo>
                <a:lnTo>
                  <a:pt x="418420" y="3881173"/>
                </a:lnTo>
                <a:lnTo>
                  <a:pt x="408668" y="3879850"/>
                </a:lnTo>
                <a:lnTo>
                  <a:pt x="394607" y="3877469"/>
                </a:lnTo>
                <a:lnTo>
                  <a:pt x="281214" y="3822965"/>
                </a:lnTo>
                <a:lnTo>
                  <a:pt x="278266" y="3820054"/>
                </a:lnTo>
                <a:lnTo>
                  <a:pt x="276225" y="3817938"/>
                </a:lnTo>
                <a:lnTo>
                  <a:pt x="275091" y="3816350"/>
                </a:lnTo>
                <a:lnTo>
                  <a:pt x="274638" y="3815027"/>
                </a:lnTo>
                <a:lnTo>
                  <a:pt x="274411" y="3813969"/>
                </a:lnTo>
                <a:lnTo>
                  <a:pt x="274411" y="3812646"/>
                </a:lnTo>
                <a:lnTo>
                  <a:pt x="250145" y="3787511"/>
                </a:lnTo>
                <a:lnTo>
                  <a:pt x="253093" y="3785923"/>
                </a:lnTo>
                <a:lnTo>
                  <a:pt x="255588" y="3784336"/>
                </a:lnTo>
                <a:lnTo>
                  <a:pt x="257402" y="3783013"/>
                </a:lnTo>
                <a:lnTo>
                  <a:pt x="258763" y="3781690"/>
                </a:lnTo>
                <a:lnTo>
                  <a:pt x="259670" y="3780367"/>
                </a:lnTo>
                <a:lnTo>
                  <a:pt x="260350" y="3779044"/>
                </a:lnTo>
                <a:lnTo>
                  <a:pt x="260804" y="3777986"/>
                </a:lnTo>
                <a:lnTo>
                  <a:pt x="261030" y="3776398"/>
                </a:lnTo>
                <a:lnTo>
                  <a:pt x="261257" y="3773488"/>
                </a:lnTo>
                <a:lnTo>
                  <a:pt x="261257" y="3769519"/>
                </a:lnTo>
                <a:lnTo>
                  <a:pt x="261711" y="3767402"/>
                </a:lnTo>
                <a:lnTo>
                  <a:pt x="262164" y="3764492"/>
                </a:lnTo>
                <a:lnTo>
                  <a:pt x="262845" y="3761846"/>
                </a:lnTo>
                <a:lnTo>
                  <a:pt x="263752" y="3758671"/>
                </a:lnTo>
                <a:lnTo>
                  <a:pt x="291873" y="3711311"/>
                </a:lnTo>
                <a:lnTo>
                  <a:pt x="271689" y="3691996"/>
                </a:lnTo>
                <a:lnTo>
                  <a:pt x="269422" y="3690408"/>
                </a:lnTo>
                <a:lnTo>
                  <a:pt x="266700" y="3689086"/>
                </a:lnTo>
                <a:lnTo>
                  <a:pt x="263979" y="3687763"/>
                </a:lnTo>
                <a:lnTo>
                  <a:pt x="260804" y="3686969"/>
                </a:lnTo>
                <a:lnTo>
                  <a:pt x="254000" y="3685117"/>
                </a:lnTo>
                <a:lnTo>
                  <a:pt x="246063" y="3683265"/>
                </a:lnTo>
                <a:lnTo>
                  <a:pt x="241527" y="3681942"/>
                </a:lnTo>
                <a:lnTo>
                  <a:pt x="236764" y="3680883"/>
                </a:lnTo>
                <a:lnTo>
                  <a:pt x="231548" y="3679031"/>
                </a:lnTo>
                <a:lnTo>
                  <a:pt x="225879" y="3676915"/>
                </a:lnTo>
                <a:lnTo>
                  <a:pt x="219756" y="3674269"/>
                </a:lnTo>
                <a:lnTo>
                  <a:pt x="213406" y="3670829"/>
                </a:lnTo>
                <a:lnTo>
                  <a:pt x="206602" y="3667125"/>
                </a:lnTo>
                <a:lnTo>
                  <a:pt x="199345" y="3662627"/>
                </a:lnTo>
                <a:lnTo>
                  <a:pt x="197077" y="3661304"/>
                </a:lnTo>
                <a:lnTo>
                  <a:pt x="195036" y="3659717"/>
                </a:lnTo>
                <a:lnTo>
                  <a:pt x="190047" y="3656542"/>
                </a:lnTo>
                <a:lnTo>
                  <a:pt x="187325" y="3654954"/>
                </a:lnTo>
                <a:lnTo>
                  <a:pt x="186191" y="3654425"/>
                </a:lnTo>
                <a:lnTo>
                  <a:pt x="185511" y="3654161"/>
                </a:lnTo>
                <a:lnTo>
                  <a:pt x="185284" y="3653631"/>
                </a:lnTo>
                <a:lnTo>
                  <a:pt x="184377" y="3652573"/>
                </a:lnTo>
                <a:lnTo>
                  <a:pt x="181882" y="3649663"/>
                </a:lnTo>
                <a:lnTo>
                  <a:pt x="177120" y="3644900"/>
                </a:lnTo>
                <a:lnTo>
                  <a:pt x="142875" y="3612886"/>
                </a:lnTo>
                <a:lnTo>
                  <a:pt x="143556" y="3604419"/>
                </a:lnTo>
                <a:lnTo>
                  <a:pt x="144463" y="3597011"/>
                </a:lnTo>
                <a:lnTo>
                  <a:pt x="145597" y="3590925"/>
                </a:lnTo>
                <a:lnTo>
                  <a:pt x="146731" y="3585898"/>
                </a:lnTo>
                <a:lnTo>
                  <a:pt x="148318" y="3581665"/>
                </a:lnTo>
                <a:lnTo>
                  <a:pt x="149906" y="3577961"/>
                </a:lnTo>
                <a:lnTo>
                  <a:pt x="151493" y="3574786"/>
                </a:lnTo>
                <a:lnTo>
                  <a:pt x="153307" y="3572140"/>
                </a:lnTo>
                <a:lnTo>
                  <a:pt x="157616" y="3567642"/>
                </a:lnTo>
                <a:lnTo>
                  <a:pt x="162379" y="3563144"/>
                </a:lnTo>
                <a:lnTo>
                  <a:pt x="164873" y="3560233"/>
                </a:lnTo>
                <a:lnTo>
                  <a:pt x="167595" y="3557323"/>
                </a:lnTo>
                <a:lnTo>
                  <a:pt x="170089" y="3553619"/>
                </a:lnTo>
                <a:lnTo>
                  <a:pt x="172811" y="3549121"/>
                </a:lnTo>
                <a:lnTo>
                  <a:pt x="200932" y="3496998"/>
                </a:lnTo>
                <a:lnTo>
                  <a:pt x="208870" y="3485356"/>
                </a:lnTo>
                <a:lnTo>
                  <a:pt x="216581" y="3474508"/>
                </a:lnTo>
                <a:lnTo>
                  <a:pt x="220663" y="3469217"/>
                </a:lnTo>
                <a:lnTo>
                  <a:pt x="224972" y="3464719"/>
                </a:lnTo>
                <a:lnTo>
                  <a:pt x="227013" y="3462867"/>
                </a:lnTo>
                <a:lnTo>
                  <a:pt x="229281" y="3460750"/>
                </a:lnTo>
                <a:lnTo>
                  <a:pt x="231775" y="3459163"/>
                </a:lnTo>
                <a:lnTo>
                  <a:pt x="234270" y="3457840"/>
                </a:lnTo>
                <a:lnTo>
                  <a:pt x="237445" y="3456517"/>
                </a:lnTo>
                <a:lnTo>
                  <a:pt x="240620" y="3455458"/>
                </a:lnTo>
                <a:lnTo>
                  <a:pt x="243795" y="3454665"/>
                </a:lnTo>
                <a:lnTo>
                  <a:pt x="244929" y="3454400"/>
                </a:lnTo>
                <a:lnTo>
                  <a:pt x="246516" y="3453342"/>
                </a:lnTo>
                <a:lnTo>
                  <a:pt x="247650" y="3452283"/>
                </a:lnTo>
                <a:lnTo>
                  <a:pt x="249011" y="3450961"/>
                </a:lnTo>
                <a:lnTo>
                  <a:pt x="249918" y="3449902"/>
                </a:lnTo>
                <a:lnTo>
                  <a:pt x="250598" y="3448579"/>
                </a:lnTo>
                <a:lnTo>
                  <a:pt x="251279" y="3446992"/>
                </a:lnTo>
                <a:lnTo>
                  <a:pt x="251732" y="3445933"/>
                </a:lnTo>
                <a:lnTo>
                  <a:pt x="251959" y="3444346"/>
                </a:lnTo>
                <a:lnTo>
                  <a:pt x="252413" y="3441171"/>
                </a:lnTo>
                <a:lnTo>
                  <a:pt x="252186" y="3437996"/>
                </a:lnTo>
                <a:lnTo>
                  <a:pt x="251959" y="3434821"/>
                </a:lnTo>
                <a:lnTo>
                  <a:pt x="251279" y="3431646"/>
                </a:lnTo>
                <a:lnTo>
                  <a:pt x="250825" y="3428471"/>
                </a:lnTo>
                <a:lnTo>
                  <a:pt x="250145" y="3425561"/>
                </a:lnTo>
                <a:lnTo>
                  <a:pt x="249918" y="3422650"/>
                </a:lnTo>
                <a:lnTo>
                  <a:pt x="249691" y="3420004"/>
                </a:lnTo>
                <a:lnTo>
                  <a:pt x="249918" y="3418681"/>
                </a:lnTo>
                <a:lnTo>
                  <a:pt x="250145" y="3417623"/>
                </a:lnTo>
                <a:lnTo>
                  <a:pt x="250372" y="3416565"/>
                </a:lnTo>
                <a:lnTo>
                  <a:pt x="250825" y="3415506"/>
                </a:lnTo>
                <a:lnTo>
                  <a:pt x="251279" y="3414713"/>
                </a:lnTo>
                <a:lnTo>
                  <a:pt x="252186" y="3413919"/>
                </a:lnTo>
                <a:lnTo>
                  <a:pt x="253093" y="3413390"/>
                </a:lnTo>
                <a:lnTo>
                  <a:pt x="254000" y="3412596"/>
                </a:lnTo>
                <a:lnTo>
                  <a:pt x="254680" y="3412331"/>
                </a:lnTo>
                <a:lnTo>
                  <a:pt x="254907" y="3411802"/>
                </a:lnTo>
                <a:lnTo>
                  <a:pt x="255588" y="3411538"/>
                </a:lnTo>
                <a:lnTo>
                  <a:pt x="255814" y="3410479"/>
                </a:lnTo>
                <a:lnTo>
                  <a:pt x="256041" y="3409421"/>
                </a:lnTo>
                <a:lnTo>
                  <a:pt x="256268" y="3407833"/>
                </a:lnTo>
                <a:lnTo>
                  <a:pt x="249011" y="3408363"/>
                </a:lnTo>
                <a:lnTo>
                  <a:pt x="243568" y="3408892"/>
                </a:lnTo>
                <a:lnTo>
                  <a:pt x="239032" y="3409950"/>
                </a:lnTo>
                <a:lnTo>
                  <a:pt x="235631" y="3410479"/>
                </a:lnTo>
                <a:lnTo>
                  <a:pt x="232682" y="3411538"/>
                </a:lnTo>
                <a:lnTo>
                  <a:pt x="229281" y="3412067"/>
                </a:lnTo>
                <a:lnTo>
                  <a:pt x="225652" y="3412067"/>
                </a:lnTo>
                <a:lnTo>
                  <a:pt x="220889" y="3411802"/>
                </a:lnTo>
                <a:lnTo>
                  <a:pt x="148772" y="3385344"/>
                </a:lnTo>
                <a:lnTo>
                  <a:pt x="140381" y="3381111"/>
                </a:lnTo>
                <a:lnTo>
                  <a:pt x="133804" y="3377406"/>
                </a:lnTo>
                <a:lnTo>
                  <a:pt x="131309" y="3375554"/>
                </a:lnTo>
                <a:lnTo>
                  <a:pt x="128814" y="3373702"/>
                </a:lnTo>
                <a:lnTo>
                  <a:pt x="126773" y="3371850"/>
                </a:lnTo>
                <a:lnTo>
                  <a:pt x="124732" y="3369998"/>
                </a:lnTo>
                <a:lnTo>
                  <a:pt x="120877" y="3366029"/>
                </a:lnTo>
                <a:lnTo>
                  <a:pt x="117248" y="3361796"/>
                </a:lnTo>
                <a:lnTo>
                  <a:pt x="112486" y="3356240"/>
                </a:lnTo>
                <a:lnTo>
                  <a:pt x="106816" y="3349890"/>
                </a:lnTo>
                <a:lnTo>
                  <a:pt x="91168" y="3336131"/>
                </a:lnTo>
                <a:lnTo>
                  <a:pt x="89354" y="3333221"/>
                </a:lnTo>
                <a:lnTo>
                  <a:pt x="86859" y="3329517"/>
                </a:lnTo>
                <a:lnTo>
                  <a:pt x="84591" y="3325813"/>
                </a:lnTo>
                <a:lnTo>
                  <a:pt x="83684" y="3324490"/>
                </a:lnTo>
                <a:lnTo>
                  <a:pt x="81416" y="3320521"/>
                </a:lnTo>
                <a:lnTo>
                  <a:pt x="80509" y="3318933"/>
                </a:lnTo>
                <a:lnTo>
                  <a:pt x="79602" y="3316552"/>
                </a:lnTo>
                <a:lnTo>
                  <a:pt x="77561" y="3309408"/>
                </a:lnTo>
                <a:lnTo>
                  <a:pt x="82777" y="3302529"/>
                </a:lnTo>
                <a:lnTo>
                  <a:pt x="87993" y="3295650"/>
                </a:lnTo>
                <a:lnTo>
                  <a:pt x="92982" y="3289565"/>
                </a:lnTo>
                <a:lnTo>
                  <a:pt x="97972" y="3284008"/>
                </a:lnTo>
                <a:lnTo>
                  <a:pt x="107497" y="3272631"/>
                </a:lnTo>
                <a:lnTo>
                  <a:pt x="116341" y="3261783"/>
                </a:lnTo>
                <a:lnTo>
                  <a:pt x="120650" y="3255963"/>
                </a:lnTo>
                <a:lnTo>
                  <a:pt x="124732" y="3250142"/>
                </a:lnTo>
                <a:lnTo>
                  <a:pt x="128361" y="3243792"/>
                </a:lnTo>
                <a:lnTo>
                  <a:pt x="131989" y="3236648"/>
                </a:lnTo>
                <a:lnTo>
                  <a:pt x="133577" y="3232944"/>
                </a:lnTo>
                <a:lnTo>
                  <a:pt x="135164" y="3229504"/>
                </a:lnTo>
                <a:lnTo>
                  <a:pt x="136979" y="3225536"/>
                </a:lnTo>
                <a:lnTo>
                  <a:pt x="138339" y="3221567"/>
                </a:lnTo>
                <a:lnTo>
                  <a:pt x="139700" y="3217333"/>
                </a:lnTo>
                <a:lnTo>
                  <a:pt x="141061" y="3212571"/>
                </a:lnTo>
                <a:lnTo>
                  <a:pt x="142422" y="3207808"/>
                </a:lnTo>
                <a:lnTo>
                  <a:pt x="143556" y="3203046"/>
                </a:lnTo>
                <a:lnTo>
                  <a:pt x="131536" y="3199077"/>
                </a:lnTo>
                <a:lnTo>
                  <a:pt x="118382" y="3194315"/>
                </a:lnTo>
                <a:lnTo>
                  <a:pt x="111579" y="3191669"/>
                </a:lnTo>
                <a:lnTo>
                  <a:pt x="104775" y="3188494"/>
                </a:lnTo>
                <a:lnTo>
                  <a:pt x="97518" y="3185583"/>
                </a:lnTo>
                <a:lnTo>
                  <a:pt x="90488" y="3182144"/>
                </a:lnTo>
                <a:lnTo>
                  <a:pt x="83457" y="3178704"/>
                </a:lnTo>
                <a:lnTo>
                  <a:pt x="76427" y="3175000"/>
                </a:lnTo>
                <a:lnTo>
                  <a:pt x="69397" y="3171031"/>
                </a:lnTo>
                <a:lnTo>
                  <a:pt x="62593" y="3166798"/>
                </a:lnTo>
                <a:lnTo>
                  <a:pt x="56016" y="3162036"/>
                </a:lnTo>
                <a:lnTo>
                  <a:pt x="49666" y="3157273"/>
                </a:lnTo>
                <a:lnTo>
                  <a:pt x="43316" y="3152511"/>
                </a:lnTo>
                <a:lnTo>
                  <a:pt x="37420" y="3147219"/>
                </a:lnTo>
                <a:lnTo>
                  <a:pt x="32431" y="3142721"/>
                </a:lnTo>
                <a:lnTo>
                  <a:pt x="27214" y="3138752"/>
                </a:lnTo>
                <a:lnTo>
                  <a:pt x="22452" y="3134783"/>
                </a:lnTo>
                <a:lnTo>
                  <a:pt x="17463" y="3130815"/>
                </a:lnTo>
                <a:lnTo>
                  <a:pt x="12473" y="3126846"/>
                </a:lnTo>
                <a:lnTo>
                  <a:pt x="7938" y="3122348"/>
                </a:lnTo>
                <a:lnTo>
                  <a:pt x="5897" y="3119702"/>
                </a:lnTo>
                <a:lnTo>
                  <a:pt x="3856" y="3117321"/>
                </a:lnTo>
                <a:lnTo>
                  <a:pt x="1814" y="3114675"/>
                </a:lnTo>
                <a:lnTo>
                  <a:pt x="0" y="3112029"/>
                </a:lnTo>
                <a:lnTo>
                  <a:pt x="1361" y="3105415"/>
                </a:lnTo>
                <a:lnTo>
                  <a:pt x="2948" y="3099329"/>
                </a:lnTo>
                <a:lnTo>
                  <a:pt x="5216" y="3093773"/>
                </a:lnTo>
                <a:lnTo>
                  <a:pt x="7711" y="3088217"/>
                </a:lnTo>
                <a:lnTo>
                  <a:pt x="10659" y="3082661"/>
                </a:lnTo>
                <a:lnTo>
                  <a:pt x="13607" y="3077633"/>
                </a:lnTo>
                <a:lnTo>
                  <a:pt x="16782" y="3072606"/>
                </a:lnTo>
                <a:lnTo>
                  <a:pt x="20184" y="3067844"/>
                </a:lnTo>
                <a:lnTo>
                  <a:pt x="27441" y="3058319"/>
                </a:lnTo>
                <a:lnTo>
                  <a:pt x="35152" y="3049323"/>
                </a:lnTo>
                <a:lnTo>
                  <a:pt x="42636" y="3040063"/>
                </a:lnTo>
                <a:lnTo>
                  <a:pt x="49893" y="3031331"/>
                </a:lnTo>
                <a:lnTo>
                  <a:pt x="67582" y="3008048"/>
                </a:lnTo>
                <a:lnTo>
                  <a:pt x="73706" y="3001698"/>
                </a:lnTo>
                <a:lnTo>
                  <a:pt x="78922" y="2996142"/>
                </a:lnTo>
                <a:lnTo>
                  <a:pt x="82777" y="2991379"/>
                </a:lnTo>
                <a:lnTo>
                  <a:pt x="85952" y="2987411"/>
                </a:lnTo>
                <a:lnTo>
                  <a:pt x="88220" y="2983971"/>
                </a:lnTo>
                <a:lnTo>
                  <a:pt x="89807" y="2981061"/>
                </a:lnTo>
                <a:lnTo>
                  <a:pt x="90941" y="2978150"/>
                </a:lnTo>
                <a:lnTo>
                  <a:pt x="92075" y="2975769"/>
                </a:lnTo>
                <a:lnTo>
                  <a:pt x="93436" y="2971536"/>
                </a:lnTo>
                <a:lnTo>
                  <a:pt x="95023" y="2966773"/>
                </a:lnTo>
                <a:lnTo>
                  <a:pt x="96157" y="2963598"/>
                </a:lnTo>
                <a:lnTo>
                  <a:pt x="98198" y="2960688"/>
                </a:lnTo>
                <a:lnTo>
                  <a:pt x="100693" y="2956719"/>
                </a:lnTo>
                <a:lnTo>
                  <a:pt x="103641" y="2952221"/>
                </a:lnTo>
                <a:lnTo>
                  <a:pt x="141968" y="2890573"/>
                </a:lnTo>
                <a:lnTo>
                  <a:pt x="146050" y="2883958"/>
                </a:lnTo>
                <a:lnTo>
                  <a:pt x="150359" y="2878402"/>
                </a:lnTo>
                <a:lnTo>
                  <a:pt x="154214" y="2873640"/>
                </a:lnTo>
                <a:lnTo>
                  <a:pt x="158070" y="2868613"/>
                </a:lnTo>
                <a:lnTo>
                  <a:pt x="161925" y="2864115"/>
                </a:lnTo>
                <a:lnTo>
                  <a:pt x="165554" y="2858823"/>
                </a:lnTo>
                <a:lnTo>
                  <a:pt x="167368" y="2855913"/>
                </a:lnTo>
                <a:lnTo>
                  <a:pt x="169182" y="2852738"/>
                </a:lnTo>
                <a:lnTo>
                  <a:pt x="170770" y="2849563"/>
                </a:lnTo>
                <a:lnTo>
                  <a:pt x="172357" y="2845858"/>
                </a:lnTo>
                <a:lnTo>
                  <a:pt x="175986" y="2837656"/>
                </a:lnTo>
                <a:lnTo>
                  <a:pt x="180295" y="2829190"/>
                </a:lnTo>
                <a:lnTo>
                  <a:pt x="182789" y="2824427"/>
                </a:lnTo>
                <a:lnTo>
                  <a:pt x="185284" y="2819929"/>
                </a:lnTo>
                <a:lnTo>
                  <a:pt x="188006" y="2815696"/>
                </a:lnTo>
                <a:lnTo>
                  <a:pt x="190727" y="2811198"/>
                </a:lnTo>
                <a:lnTo>
                  <a:pt x="193902" y="2806965"/>
                </a:lnTo>
                <a:lnTo>
                  <a:pt x="196850" y="2802731"/>
                </a:lnTo>
                <a:lnTo>
                  <a:pt x="200252" y="2798763"/>
                </a:lnTo>
                <a:lnTo>
                  <a:pt x="203427" y="2794794"/>
                </a:lnTo>
                <a:lnTo>
                  <a:pt x="206829" y="2791090"/>
                </a:lnTo>
                <a:lnTo>
                  <a:pt x="210231" y="2787650"/>
                </a:lnTo>
                <a:lnTo>
                  <a:pt x="213859" y="2784740"/>
                </a:lnTo>
                <a:lnTo>
                  <a:pt x="217714" y="2781829"/>
                </a:lnTo>
                <a:lnTo>
                  <a:pt x="238125" y="2770188"/>
                </a:lnTo>
                <a:lnTo>
                  <a:pt x="235631" y="2767013"/>
                </a:lnTo>
                <a:lnTo>
                  <a:pt x="233136" y="2764102"/>
                </a:lnTo>
                <a:lnTo>
                  <a:pt x="230868" y="2761456"/>
                </a:lnTo>
                <a:lnTo>
                  <a:pt x="228147" y="2759075"/>
                </a:lnTo>
                <a:lnTo>
                  <a:pt x="225652" y="2756694"/>
                </a:lnTo>
                <a:lnTo>
                  <a:pt x="222931" y="2754842"/>
                </a:lnTo>
                <a:lnTo>
                  <a:pt x="220436" y="2752990"/>
                </a:lnTo>
                <a:lnTo>
                  <a:pt x="217941" y="2751138"/>
                </a:lnTo>
                <a:lnTo>
                  <a:pt x="212498" y="2748492"/>
                </a:lnTo>
                <a:lnTo>
                  <a:pt x="207056" y="2746111"/>
                </a:lnTo>
                <a:lnTo>
                  <a:pt x="201613" y="2743994"/>
                </a:lnTo>
                <a:lnTo>
                  <a:pt x="196170" y="2741877"/>
                </a:lnTo>
                <a:lnTo>
                  <a:pt x="190500" y="2740025"/>
                </a:lnTo>
                <a:lnTo>
                  <a:pt x="185057" y="2738173"/>
                </a:lnTo>
                <a:lnTo>
                  <a:pt x="179841" y="2736056"/>
                </a:lnTo>
                <a:lnTo>
                  <a:pt x="174398" y="2733940"/>
                </a:lnTo>
                <a:lnTo>
                  <a:pt x="168956" y="2730765"/>
                </a:lnTo>
                <a:lnTo>
                  <a:pt x="163513" y="2727854"/>
                </a:lnTo>
                <a:lnTo>
                  <a:pt x="161018" y="2725738"/>
                </a:lnTo>
                <a:lnTo>
                  <a:pt x="158296" y="2723621"/>
                </a:lnTo>
                <a:lnTo>
                  <a:pt x="155802" y="2721240"/>
                </a:lnTo>
                <a:lnTo>
                  <a:pt x="153307" y="2718858"/>
                </a:lnTo>
                <a:lnTo>
                  <a:pt x="147411" y="2713038"/>
                </a:lnTo>
                <a:lnTo>
                  <a:pt x="141968" y="2708540"/>
                </a:lnTo>
                <a:lnTo>
                  <a:pt x="136525" y="2704306"/>
                </a:lnTo>
                <a:lnTo>
                  <a:pt x="131082" y="2700602"/>
                </a:lnTo>
                <a:lnTo>
                  <a:pt x="120423" y="2694781"/>
                </a:lnTo>
                <a:lnTo>
                  <a:pt x="110445" y="2689225"/>
                </a:lnTo>
                <a:lnTo>
                  <a:pt x="105456" y="2686315"/>
                </a:lnTo>
                <a:lnTo>
                  <a:pt x="100466" y="2683140"/>
                </a:lnTo>
                <a:lnTo>
                  <a:pt x="95477" y="2679436"/>
                </a:lnTo>
                <a:lnTo>
                  <a:pt x="90488" y="2675202"/>
                </a:lnTo>
                <a:lnTo>
                  <a:pt x="88220" y="2672556"/>
                </a:lnTo>
                <a:lnTo>
                  <a:pt x="85952" y="2669911"/>
                </a:lnTo>
                <a:lnTo>
                  <a:pt x="83457" y="2667000"/>
                </a:lnTo>
                <a:lnTo>
                  <a:pt x="81189" y="2663825"/>
                </a:lnTo>
                <a:lnTo>
                  <a:pt x="78468" y="2660386"/>
                </a:lnTo>
                <a:lnTo>
                  <a:pt x="76200" y="2656946"/>
                </a:lnTo>
                <a:lnTo>
                  <a:pt x="73932" y="2652977"/>
                </a:lnTo>
                <a:lnTo>
                  <a:pt x="71438" y="2648744"/>
                </a:lnTo>
                <a:lnTo>
                  <a:pt x="73252" y="2640013"/>
                </a:lnTo>
                <a:lnTo>
                  <a:pt x="74613" y="2634721"/>
                </a:lnTo>
                <a:lnTo>
                  <a:pt x="75293" y="2632869"/>
                </a:lnTo>
                <a:lnTo>
                  <a:pt x="75747" y="2631546"/>
                </a:lnTo>
                <a:lnTo>
                  <a:pt x="76200" y="2630223"/>
                </a:lnTo>
                <a:lnTo>
                  <a:pt x="76880" y="2629429"/>
                </a:lnTo>
                <a:lnTo>
                  <a:pt x="78241" y="2627577"/>
                </a:lnTo>
                <a:lnTo>
                  <a:pt x="80509" y="2625461"/>
                </a:lnTo>
                <a:lnTo>
                  <a:pt x="83231" y="2621756"/>
                </a:lnTo>
                <a:lnTo>
                  <a:pt x="87313" y="2615671"/>
                </a:lnTo>
                <a:lnTo>
                  <a:pt x="94116" y="2604294"/>
                </a:lnTo>
                <a:lnTo>
                  <a:pt x="100013" y="2593181"/>
                </a:lnTo>
                <a:lnTo>
                  <a:pt x="102961" y="2588419"/>
                </a:lnTo>
                <a:lnTo>
                  <a:pt x="105909" y="2583392"/>
                </a:lnTo>
                <a:lnTo>
                  <a:pt x="108631" y="2579158"/>
                </a:lnTo>
                <a:lnTo>
                  <a:pt x="111806" y="2575190"/>
                </a:lnTo>
                <a:lnTo>
                  <a:pt x="113393" y="2573338"/>
                </a:lnTo>
                <a:lnTo>
                  <a:pt x="114981" y="2571486"/>
                </a:lnTo>
                <a:lnTo>
                  <a:pt x="116795" y="2570163"/>
                </a:lnTo>
                <a:lnTo>
                  <a:pt x="118609" y="2568840"/>
                </a:lnTo>
                <a:lnTo>
                  <a:pt x="120423" y="2567517"/>
                </a:lnTo>
                <a:lnTo>
                  <a:pt x="122238" y="2566458"/>
                </a:lnTo>
                <a:lnTo>
                  <a:pt x="124505" y="2565400"/>
                </a:lnTo>
                <a:lnTo>
                  <a:pt x="126547" y="2564606"/>
                </a:lnTo>
                <a:lnTo>
                  <a:pt x="128814" y="2564077"/>
                </a:lnTo>
                <a:lnTo>
                  <a:pt x="131309" y="2563813"/>
                </a:lnTo>
                <a:lnTo>
                  <a:pt x="133804" y="2563283"/>
                </a:lnTo>
                <a:lnTo>
                  <a:pt x="136525" y="2563283"/>
                </a:lnTo>
                <a:lnTo>
                  <a:pt x="139247" y="2563283"/>
                </a:lnTo>
                <a:lnTo>
                  <a:pt x="142422" y="2563813"/>
                </a:lnTo>
                <a:lnTo>
                  <a:pt x="145370" y="2564342"/>
                </a:lnTo>
                <a:lnTo>
                  <a:pt x="148772" y="2565136"/>
                </a:lnTo>
                <a:lnTo>
                  <a:pt x="147638" y="2561431"/>
                </a:lnTo>
                <a:lnTo>
                  <a:pt x="147411" y="2558521"/>
                </a:lnTo>
                <a:lnTo>
                  <a:pt x="147184" y="2556140"/>
                </a:lnTo>
                <a:lnTo>
                  <a:pt x="147411" y="2554288"/>
                </a:lnTo>
                <a:lnTo>
                  <a:pt x="147864" y="2551377"/>
                </a:lnTo>
                <a:lnTo>
                  <a:pt x="147864" y="2550319"/>
                </a:lnTo>
                <a:lnTo>
                  <a:pt x="147411" y="2550054"/>
                </a:lnTo>
                <a:lnTo>
                  <a:pt x="146504" y="2549790"/>
                </a:lnTo>
                <a:lnTo>
                  <a:pt x="145143" y="2549790"/>
                </a:lnTo>
                <a:lnTo>
                  <a:pt x="142875" y="2549790"/>
                </a:lnTo>
                <a:lnTo>
                  <a:pt x="136072" y="2550054"/>
                </a:lnTo>
                <a:lnTo>
                  <a:pt x="124732" y="2550054"/>
                </a:lnTo>
                <a:lnTo>
                  <a:pt x="132897" y="2536031"/>
                </a:lnTo>
                <a:lnTo>
                  <a:pt x="141288" y="2522008"/>
                </a:lnTo>
                <a:lnTo>
                  <a:pt x="150359" y="2508250"/>
                </a:lnTo>
                <a:lnTo>
                  <a:pt x="158977" y="2494492"/>
                </a:lnTo>
                <a:lnTo>
                  <a:pt x="167822" y="2480469"/>
                </a:lnTo>
                <a:lnTo>
                  <a:pt x="175986" y="2466181"/>
                </a:lnTo>
                <a:lnTo>
                  <a:pt x="180068" y="2459038"/>
                </a:lnTo>
                <a:lnTo>
                  <a:pt x="183697" y="2451365"/>
                </a:lnTo>
                <a:lnTo>
                  <a:pt x="187325" y="2443692"/>
                </a:lnTo>
                <a:lnTo>
                  <a:pt x="190500" y="2436019"/>
                </a:lnTo>
                <a:lnTo>
                  <a:pt x="186191" y="2431256"/>
                </a:lnTo>
                <a:lnTo>
                  <a:pt x="181656" y="2427288"/>
                </a:lnTo>
                <a:lnTo>
                  <a:pt x="177347" y="2423319"/>
                </a:lnTo>
                <a:lnTo>
                  <a:pt x="173038" y="2420408"/>
                </a:lnTo>
                <a:lnTo>
                  <a:pt x="164873" y="2414588"/>
                </a:lnTo>
                <a:lnTo>
                  <a:pt x="156936" y="2409296"/>
                </a:lnTo>
                <a:lnTo>
                  <a:pt x="148998" y="2404533"/>
                </a:lnTo>
                <a:lnTo>
                  <a:pt x="140834" y="2398713"/>
                </a:lnTo>
                <a:lnTo>
                  <a:pt x="136979" y="2395538"/>
                </a:lnTo>
                <a:lnTo>
                  <a:pt x="132897" y="2392098"/>
                </a:lnTo>
                <a:lnTo>
                  <a:pt x="128814" y="2387865"/>
                </a:lnTo>
                <a:lnTo>
                  <a:pt x="124959" y="2383102"/>
                </a:lnTo>
                <a:lnTo>
                  <a:pt x="124052" y="2382044"/>
                </a:lnTo>
                <a:lnTo>
                  <a:pt x="121784" y="2379133"/>
                </a:lnTo>
                <a:lnTo>
                  <a:pt x="119063" y="2375694"/>
                </a:lnTo>
                <a:lnTo>
                  <a:pt x="115888" y="2371725"/>
                </a:lnTo>
                <a:lnTo>
                  <a:pt x="111579" y="2366698"/>
                </a:lnTo>
                <a:lnTo>
                  <a:pt x="108177" y="2363788"/>
                </a:lnTo>
                <a:lnTo>
                  <a:pt x="106136" y="2361936"/>
                </a:lnTo>
                <a:lnTo>
                  <a:pt x="104548" y="2360613"/>
                </a:lnTo>
                <a:lnTo>
                  <a:pt x="102961" y="2358761"/>
                </a:lnTo>
                <a:lnTo>
                  <a:pt x="101147" y="2356379"/>
                </a:lnTo>
                <a:lnTo>
                  <a:pt x="98879" y="2351882"/>
                </a:lnTo>
                <a:lnTo>
                  <a:pt x="95250" y="2345002"/>
                </a:lnTo>
                <a:lnTo>
                  <a:pt x="96157" y="2341563"/>
                </a:lnTo>
                <a:lnTo>
                  <a:pt x="97064" y="2337858"/>
                </a:lnTo>
                <a:lnTo>
                  <a:pt x="98425" y="2334154"/>
                </a:lnTo>
                <a:lnTo>
                  <a:pt x="99786" y="2330715"/>
                </a:lnTo>
                <a:lnTo>
                  <a:pt x="101147" y="2327805"/>
                </a:lnTo>
                <a:lnTo>
                  <a:pt x="102507" y="2324365"/>
                </a:lnTo>
                <a:lnTo>
                  <a:pt x="104321" y="2321454"/>
                </a:lnTo>
                <a:lnTo>
                  <a:pt x="106136" y="2318279"/>
                </a:lnTo>
                <a:lnTo>
                  <a:pt x="109538" y="2312194"/>
                </a:lnTo>
                <a:lnTo>
                  <a:pt x="113620" y="2306373"/>
                </a:lnTo>
                <a:lnTo>
                  <a:pt x="117929" y="2301081"/>
                </a:lnTo>
                <a:lnTo>
                  <a:pt x="122011" y="2295525"/>
                </a:lnTo>
                <a:lnTo>
                  <a:pt x="126320" y="2289704"/>
                </a:lnTo>
                <a:lnTo>
                  <a:pt x="130629" y="2284148"/>
                </a:lnTo>
                <a:lnTo>
                  <a:pt x="134257" y="2278327"/>
                </a:lnTo>
                <a:lnTo>
                  <a:pt x="138113" y="2272771"/>
                </a:lnTo>
                <a:lnTo>
                  <a:pt x="141514" y="2266686"/>
                </a:lnTo>
                <a:lnTo>
                  <a:pt x="144463" y="2260071"/>
                </a:lnTo>
                <a:lnTo>
                  <a:pt x="145823" y="2256896"/>
                </a:lnTo>
                <a:lnTo>
                  <a:pt x="146957" y="2253456"/>
                </a:lnTo>
                <a:lnTo>
                  <a:pt x="147864" y="2249752"/>
                </a:lnTo>
                <a:lnTo>
                  <a:pt x="148998" y="2246313"/>
                </a:lnTo>
                <a:lnTo>
                  <a:pt x="141061" y="2241021"/>
                </a:lnTo>
                <a:lnTo>
                  <a:pt x="128814" y="2233083"/>
                </a:lnTo>
                <a:lnTo>
                  <a:pt x="115661" y="2225146"/>
                </a:lnTo>
                <a:lnTo>
                  <a:pt x="102507" y="2216944"/>
                </a:lnTo>
                <a:lnTo>
                  <a:pt x="89581" y="2208213"/>
                </a:lnTo>
                <a:lnTo>
                  <a:pt x="83231" y="2203450"/>
                </a:lnTo>
                <a:lnTo>
                  <a:pt x="77107" y="2198688"/>
                </a:lnTo>
                <a:lnTo>
                  <a:pt x="71211" y="2193661"/>
                </a:lnTo>
                <a:lnTo>
                  <a:pt x="65541" y="2188104"/>
                </a:lnTo>
                <a:lnTo>
                  <a:pt x="60552" y="2182283"/>
                </a:lnTo>
                <a:lnTo>
                  <a:pt x="55789" y="2176198"/>
                </a:lnTo>
                <a:lnTo>
                  <a:pt x="53295" y="2172758"/>
                </a:lnTo>
                <a:lnTo>
                  <a:pt x="51254" y="2169848"/>
                </a:lnTo>
                <a:lnTo>
                  <a:pt x="49439" y="2166408"/>
                </a:lnTo>
                <a:lnTo>
                  <a:pt x="47625" y="2162704"/>
                </a:lnTo>
                <a:lnTo>
                  <a:pt x="48759" y="2158206"/>
                </a:lnTo>
                <a:lnTo>
                  <a:pt x="50120" y="2152915"/>
                </a:lnTo>
                <a:lnTo>
                  <a:pt x="52161" y="2147888"/>
                </a:lnTo>
                <a:lnTo>
                  <a:pt x="54656" y="2142067"/>
                </a:lnTo>
                <a:lnTo>
                  <a:pt x="57377" y="2135981"/>
                </a:lnTo>
                <a:lnTo>
                  <a:pt x="60552" y="2129896"/>
                </a:lnTo>
                <a:lnTo>
                  <a:pt x="63727" y="2123546"/>
                </a:lnTo>
                <a:lnTo>
                  <a:pt x="67582" y="2116931"/>
                </a:lnTo>
                <a:lnTo>
                  <a:pt x="75747" y="2102909"/>
                </a:lnTo>
                <a:lnTo>
                  <a:pt x="84591" y="2088092"/>
                </a:lnTo>
                <a:lnTo>
                  <a:pt x="94343" y="2073275"/>
                </a:lnTo>
                <a:lnTo>
                  <a:pt x="104548" y="2058194"/>
                </a:lnTo>
                <a:lnTo>
                  <a:pt x="124959" y="2028031"/>
                </a:lnTo>
                <a:lnTo>
                  <a:pt x="144463" y="1998927"/>
                </a:lnTo>
                <a:lnTo>
                  <a:pt x="153307" y="1985698"/>
                </a:lnTo>
                <a:lnTo>
                  <a:pt x="161472" y="1973263"/>
                </a:lnTo>
                <a:lnTo>
                  <a:pt x="168275" y="1961886"/>
                </a:lnTo>
                <a:lnTo>
                  <a:pt x="173945" y="1951831"/>
                </a:lnTo>
                <a:lnTo>
                  <a:pt x="178254" y="1943365"/>
                </a:lnTo>
                <a:lnTo>
                  <a:pt x="182336" y="1936221"/>
                </a:lnTo>
                <a:lnTo>
                  <a:pt x="185511" y="1930400"/>
                </a:lnTo>
                <a:lnTo>
                  <a:pt x="188459" y="1925902"/>
                </a:lnTo>
                <a:lnTo>
                  <a:pt x="190954" y="1922198"/>
                </a:lnTo>
                <a:lnTo>
                  <a:pt x="193448" y="1919288"/>
                </a:lnTo>
                <a:lnTo>
                  <a:pt x="195716" y="1917171"/>
                </a:lnTo>
                <a:lnTo>
                  <a:pt x="197757" y="1915319"/>
                </a:lnTo>
                <a:lnTo>
                  <a:pt x="202747" y="1912144"/>
                </a:lnTo>
                <a:lnTo>
                  <a:pt x="208416" y="1909234"/>
                </a:lnTo>
                <a:lnTo>
                  <a:pt x="212045" y="1907381"/>
                </a:lnTo>
                <a:lnTo>
                  <a:pt x="215900" y="1904736"/>
                </a:lnTo>
                <a:lnTo>
                  <a:pt x="220663" y="1901561"/>
                </a:lnTo>
                <a:lnTo>
                  <a:pt x="226106" y="1897327"/>
                </a:lnTo>
                <a:lnTo>
                  <a:pt x="225198" y="1895475"/>
                </a:lnTo>
                <a:lnTo>
                  <a:pt x="224745" y="1894417"/>
                </a:lnTo>
                <a:lnTo>
                  <a:pt x="220663" y="1885421"/>
                </a:lnTo>
                <a:lnTo>
                  <a:pt x="219982" y="1882775"/>
                </a:lnTo>
                <a:lnTo>
                  <a:pt x="219302" y="1881188"/>
                </a:lnTo>
                <a:lnTo>
                  <a:pt x="218848" y="1880394"/>
                </a:lnTo>
                <a:lnTo>
                  <a:pt x="218667" y="1880182"/>
                </a:lnTo>
                <a:lnTo>
                  <a:pt x="219529" y="1876161"/>
                </a:lnTo>
                <a:lnTo>
                  <a:pt x="266927" y="1796786"/>
                </a:lnTo>
                <a:lnTo>
                  <a:pt x="271916" y="1792288"/>
                </a:lnTo>
                <a:lnTo>
                  <a:pt x="276225" y="1788584"/>
                </a:lnTo>
                <a:lnTo>
                  <a:pt x="279854" y="1785673"/>
                </a:lnTo>
                <a:lnTo>
                  <a:pt x="283029" y="1783292"/>
                </a:lnTo>
                <a:lnTo>
                  <a:pt x="287791" y="1779852"/>
                </a:lnTo>
                <a:lnTo>
                  <a:pt x="291193" y="1777206"/>
                </a:lnTo>
                <a:lnTo>
                  <a:pt x="292554" y="1775354"/>
                </a:lnTo>
                <a:lnTo>
                  <a:pt x="294141" y="1773502"/>
                </a:lnTo>
                <a:lnTo>
                  <a:pt x="295275" y="1771121"/>
                </a:lnTo>
                <a:lnTo>
                  <a:pt x="296636" y="1767946"/>
                </a:lnTo>
                <a:lnTo>
                  <a:pt x="300038" y="1759215"/>
                </a:lnTo>
                <a:lnTo>
                  <a:pt x="304347" y="1745721"/>
                </a:lnTo>
                <a:lnTo>
                  <a:pt x="307068" y="1738577"/>
                </a:lnTo>
                <a:lnTo>
                  <a:pt x="309336" y="1732227"/>
                </a:lnTo>
                <a:lnTo>
                  <a:pt x="311150" y="1727729"/>
                </a:lnTo>
                <a:lnTo>
                  <a:pt x="312964" y="1724025"/>
                </a:lnTo>
                <a:lnTo>
                  <a:pt x="314552" y="1721644"/>
                </a:lnTo>
                <a:lnTo>
                  <a:pt x="315913" y="1719792"/>
                </a:lnTo>
                <a:lnTo>
                  <a:pt x="317273" y="1718998"/>
                </a:lnTo>
                <a:lnTo>
                  <a:pt x="318861" y="1718469"/>
                </a:lnTo>
                <a:lnTo>
                  <a:pt x="322036" y="1718469"/>
                </a:lnTo>
                <a:lnTo>
                  <a:pt x="326345" y="1718734"/>
                </a:lnTo>
                <a:lnTo>
                  <a:pt x="328839" y="1718734"/>
                </a:lnTo>
                <a:lnTo>
                  <a:pt x="332014" y="1717940"/>
                </a:lnTo>
                <a:lnTo>
                  <a:pt x="335416" y="1716881"/>
                </a:lnTo>
                <a:lnTo>
                  <a:pt x="339498" y="1714765"/>
                </a:lnTo>
                <a:lnTo>
                  <a:pt x="339952" y="1712648"/>
                </a:lnTo>
                <a:lnTo>
                  <a:pt x="340179" y="1711061"/>
                </a:lnTo>
                <a:lnTo>
                  <a:pt x="340405" y="1709473"/>
                </a:lnTo>
                <a:lnTo>
                  <a:pt x="340405" y="1708415"/>
                </a:lnTo>
                <a:lnTo>
                  <a:pt x="339725" y="1706563"/>
                </a:lnTo>
                <a:lnTo>
                  <a:pt x="338818" y="1704975"/>
                </a:lnTo>
                <a:lnTo>
                  <a:pt x="337457" y="1702594"/>
                </a:lnTo>
                <a:lnTo>
                  <a:pt x="335870" y="1698625"/>
                </a:lnTo>
                <a:lnTo>
                  <a:pt x="335189" y="1696244"/>
                </a:lnTo>
                <a:lnTo>
                  <a:pt x="334509" y="1693069"/>
                </a:lnTo>
                <a:lnTo>
                  <a:pt x="334055" y="1689100"/>
                </a:lnTo>
                <a:lnTo>
                  <a:pt x="333602" y="1684602"/>
                </a:lnTo>
                <a:lnTo>
                  <a:pt x="341086" y="1681956"/>
                </a:lnTo>
                <a:lnTo>
                  <a:pt x="346075" y="1680104"/>
                </a:lnTo>
                <a:lnTo>
                  <a:pt x="347663" y="1679046"/>
                </a:lnTo>
                <a:lnTo>
                  <a:pt x="349023" y="1678517"/>
                </a:lnTo>
                <a:lnTo>
                  <a:pt x="350157" y="1677459"/>
                </a:lnTo>
                <a:lnTo>
                  <a:pt x="350838" y="1676665"/>
                </a:lnTo>
                <a:lnTo>
                  <a:pt x="351745" y="1674548"/>
                </a:lnTo>
                <a:lnTo>
                  <a:pt x="352652" y="1671109"/>
                </a:lnTo>
                <a:lnTo>
                  <a:pt x="353559" y="1666611"/>
                </a:lnTo>
                <a:lnTo>
                  <a:pt x="355827" y="1659996"/>
                </a:lnTo>
                <a:lnTo>
                  <a:pt x="357188" y="1656292"/>
                </a:lnTo>
                <a:lnTo>
                  <a:pt x="358095" y="1653117"/>
                </a:lnTo>
                <a:lnTo>
                  <a:pt x="358548" y="1651000"/>
                </a:lnTo>
                <a:lnTo>
                  <a:pt x="358775" y="1649677"/>
                </a:lnTo>
                <a:lnTo>
                  <a:pt x="358775" y="1647561"/>
                </a:lnTo>
                <a:lnTo>
                  <a:pt x="358322" y="1646502"/>
                </a:lnTo>
                <a:lnTo>
                  <a:pt x="358322" y="1645973"/>
                </a:lnTo>
                <a:lnTo>
                  <a:pt x="358548" y="1645179"/>
                </a:lnTo>
                <a:lnTo>
                  <a:pt x="359002" y="1644386"/>
                </a:lnTo>
                <a:lnTo>
                  <a:pt x="359682" y="1642798"/>
                </a:lnTo>
                <a:lnTo>
                  <a:pt x="362857" y="1638036"/>
                </a:lnTo>
                <a:lnTo>
                  <a:pt x="367847" y="1629834"/>
                </a:lnTo>
                <a:lnTo>
                  <a:pt x="373516" y="1621896"/>
                </a:lnTo>
                <a:lnTo>
                  <a:pt x="378279" y="1615281"/>
                </a:lnTo>
                <a:lnTo>
                  <a:pt x="382588" y="1609725"/>
                </a:lnTo>
                <a:lnTo>
                  <a:pt x="385989" y="1605756"/>
                </a:lnTo>
                <a:lnTo>
                  <a:pt x="389391" y="1602317"/>
                </a:lnTo>
                <a:lnTo>
                  <a:pt x="391886" y="1600200"/>
                </a:lnTo>
                <a:lnTo>
                  <a:pt x="394154" y="1598613"/>
                </a:lnTo>
                <a:lnTo>
                  <a:pt x="395968" y="1598084"/>
                </a:lnTo>
                <a:lnTo>
                  <a:pt x="397329" y="1597819"/>
                </a:lnTo>
                <a:lnTo>
                  <a:pt x="398689" y="1597819"/>
                </a:lnTo>
                <a:lnTo>
                  <a:pt x="399597" y="1598348"/>
                </a:lnTo>
                <a:lnTo>
                  <a:pt x="400504" y="1599142"/>
                </a:lnTo>
                <a:lnTo>
                  <a:pt x="401184" y="1599671"/>
                </a:lnTo>
                <a:lnTo>
                  <a:pt x="401864" y="1600200"/>
                </a:lnTo>
                <a:lnTo>
                  <a:pt x="402318" y="1600465"/>
                </a:lnTo>
                <a:lnTo>
                  <a:pt x="402998" y="1600729"/>
                </a:lnTo>
                <a:lnTo>
                  <a:pt x="467859" y="1544902"/>
                </a:lnTo>
                <a:lnTo>
                  <a:pt x="469900" y="1543315"/>
                </a:lnTo>
                <a:lnTo>
                  <a:pt x="471714" y="1541727"/>
                </a:lnTo>
                <a:lnTo>
                  <a:pt x="473529" y="1540669"/>
                </a:lnTo>
                <a:lnTo>
                  <a:pt x="475343" y="1539346"/>
                </a:lnTo>
                <a:lnTo>
                  <a:pt x="478291" y="1537759"/>
                </a:lnTo>
                <a:lnTo>
                  <a:pt x="481239" y="1536436"/>
                </a:lnTo>
                <a:lnTo>
                  <a:pt x="484641" y="1534584"/>
                </a:lnTo>
                <a:lnTo>
                  <a:pt x="488043" y="1532731"/>
                </a:lnTo>
                <a:lnTo>
                  <a:pt x="485548" y="1523736"/>
                </a:lnTo>
                <a:lnTo>
                  <a:pt x="484414" y="1520296"/>
                </a:lnTo>
                <a:lnTo>
                  <a:pt x="484188" y="1519502"/>
                </a:lnTo>
                <a:lnTo>
                  <a:pt x="484188" y="1520296"/>
                </a:lnTo>
                <a:lnTo>
                  <a:pt x="484188" y="1520825"/>
                </a:lnTo>
                <a:lnTo>
                  <a:pt x="484414" y="1521619"/>
                </a:lnTo>
                <a:lnTo>
                  <a:pt x="484414" y="1522677"/>
                </a:lnTo>
                <a:lnTo>
                  <a:pt x="484188" y="1523206"/>
                </a:lnTo>
                <a:lnTo>
                  <a:pt x="483734" y="1523206"/>
                </a:lnTo>
                <a:lnTo>
                  <a:pt x="483280" y="1522942"/>
                </a:lnTo>
                <a:lnTo>
                  <a:pt x="482146" y="1521619"/>
                </a:lnTo>
                <a:lnTo>
                  <a:pt x="480559" y="1519238"/>
                </a:lnTo>
                <a:lnTo>
                  <a:pt x="478745" y="1515798"/>
                </a:lnTo>
                <a:lnTo>
                  <a:pt x="461509" y="1495425"/>
                </a:lnTo>
                <a:lnTo>
                  <a:pt x="460602" y="1495161"/>
                </a:lnTo>
                <a:lnTo>
                  <a:pt x="458561" y="1494631"/>
                </a:lnTo>
                <a:lnTo>
                  <a:pt x="461282" y="1490134"/>
                </a:lnTo>
                <a:lnTo>
                  <a:pt x="463777" y="1486165"/>
                </a:lnTo>
                <a:lnTo>
                  <a:pt x="465591" y="1483254"/>
                </a:lnTo>
                <a:lnTo>
                  <a:pt x="467179" y="1481402"/>
                </a:lnTo>
                <a:lnTo>
                  <a:pt x="468313" y="1480344"/>
                </a:lnTo>
                <a:lnTo>
                  <a:pt x="469220" y="1479815"/>
                </a:lnTo>
                <a:lnTo>
                  <a:pt x="470127" y="1479286"/>
                </a:lnTo>
                <a:lnTo>
                  <a:pt x="470807" y="1479815"/>
                </a:lnTo>
                <a:lnTo>
                  <a:pt x="471714" y="1480609"/>
                </a:lnTo>
                <a:lnTo>
                  <a:pt x="472622" y="1481931"/>
                </a:lnTo>
                <a:lnTo>
                  <a:pt x="473302" y="1482196"/>
                </a:lnTo>
                <a:lnTo>
                  <a:pt x="473982" y="1482196"/>
                </a:lnTo>
                <a:lnTo>
                  <a:pt x="474889" y="1481931"/>
                </a:lnTo>
                <a:lnTo>
                  <a:pt x="476477" y="1480609"/>
                </a:lnTo>
                <a:lnTo>
                  <a:pt x="500063" y="1447800"/>
                </a:lnTo>
                <a:lnTo>
                  <a:pt x="503691" y="1444890"/>
                </a:lnTo>
                <a:lnTo>
                  <a:pt x="507773" y="1442509"/>
                </a:lnTo>
                <a:lnTo>
                  <a:pt x="511629" y="1440127"/>
                </a:lnTo>
                <a:lnTo>
                  <a:pt x="514804" y="1438011"/>
                </a:lnTo>
                <a:lnTo>
                  <a:pt x="515938" y="1436688"/>
                </a:lnTo>
                <a:lnTo>
                  <a:pt x="516618" y="1435629"/>
                </a:lnTo>
                <a:lnTo>
                  <a:pt x="516618" y="1434571"/>
                </a:lnTo>
                <a:lnTo>
                  <a:pt x="516618" y="1434042"/>
                </a:lnTo>
                <a:lnTo>
                  <a:pt x="516391" y="1433513"/>
                </a:lnTo>
                <a:lnTo>
                  <a:pt x="516164" y="1432719"/>
                </a:lnTo>
                <a:lnTo>
                  <a:pt x="515030" y="1431396"/>
                </a:lnTo>
                <a:lnTo>
                  <a:pt x="512763" y="1429809"/>
                </a:lnTo>
                <a:lnTo>
                  <a:pt x="510041" y="1428221"/>
                </a:lnTo>
                <a:lnTo>
                  <a:pt x="505959" y="1426369"/>
                </a:lnTo>
                <a:lnTo>
                  <a:pt x="508454" y="1425311"/>
                </a:lnTo>
                <a:lnTo>
                  <a:pt x="510268" y="1424252"/>
                </a:lnTo>
                <a:lnTo>
                  <a:pt x="526597" y="1414463"/>
                </a:lnTo>
                <a:lnTo>
                  <a:pt x="531586" y="1409965"/>
                </a:lnTo>
                <a:lnTo>
                  <a:pt x="534307" y="1407584"/>
                </a:lnTo>
                <a:lnTo>
                  <a:pt x="535214" y="1406525"/>
                </a:lnTo>
                <a:lnTo>
                  <a:pt x="534988" y="1406261"/>
                </a:lnTo>
                <a:lnTo>
                  <a:pt x="534988" y="1405996"/>
                </a:lnTo>
                <a:lnTo>
                  <a:pt x="534761" y="1405202"/>
                </a:lnTo>
                <a:lnTo>
                  <a:pt x="534988" y="1404144"/>
                </a:lnTo>
                <a:lnTo>
                  <a:pt x="535668" y="1402292"/>
                </a:lnTo>
                <a:lnTo>
                  <a:pt x="536575" y="1400175"/>
                </a:lnTo>
                <a:lnTo>
                  <a:pt x="537936" y="1397265"/>
                </a:lnTo>
                <a:lnTo>
                  <a:pt x="539977" y="1393296"/>
                </a:lnTo>
                <a:lnTo>
                  <a:pt x="547007" y="1380596"/>
                </a:lnTo>
                <a:lnTo>
                  <a:pt x="550409" y="1373981"/>
                </a:lnTo>
                <a:lnTo>
                  <a:pt x="551089" y="1372923"/>
                </a:lnTo>
                <a:lnTo>
                  <a:pt x="551543" y="1372923"/>
                </a:lnTo>
                <a:lnTo>
                  <a:pt x="551770" y="1373188"/>
                </a:lnTo>
                <a:lnTo>
                  <a:pt x="551770" y="1374511"/>
                </a:lnTo>
                <a:lnTo>
                  <a:pt x="551997" y="1375569"/>
                </a:lnTo>
                <a:lnTo>
                  <a:pt x="552450" y="1377156"/>
                </a:lnTo>
                <a:lnTo>
                  <a:pt x="552904" y="1377686"/>
                </a:lnTo>
                <a:lnTo>
                  <a:pt x="553584" y="1377950"/>
                </a:lnTo>
                <a:lnTo>
                  <a:pt x="554264" y="1378744"/>
                </a:lnTo>
                <a:lnTo>
                  <a:pt x="555172" y="1379009"/>
                </a:lnTo>
                <a:lnTo>
                  <a:pt x="556079" y="1379273"/>
                </a:lnTo>
                <a:lnTo>
                  <a:pt x="557439" y="1379009"/>
                </a:lnTo>
                <a:lnTo>
                  <a:pt x="559254" y="1379009"/>
                </a:lnTo>
                <a:lnTo>
                  <a:pt x="561068" y="1378215"/>
                </a:lnTo>
                <a:lnTo>
                  <a:pt x="563109" y="1377421"/>
                </a:lnTo>
                <a:lnTo>
                  <a:pt x="565604" y="1376627"/>
                </a:lnTo>
                <a:lnTo>
                  <a:pt x="568325" y="1375040"/>
                </a:lnTo>
                <a:lnTo>
                  <a:pt x="571727" y="1373188"/>
                </a:lnTo>
                <a:lnTo>
                  <a:pt x="589643" y="1327415"/>
                </a:lnTo>
                <a:lnTo>
                  <a:pt x="590777" y="1330325"/>
                </a:lnTo>
                <a:lnTo>
                  <a:pt x="591911" y="1332442"/>
                </a:lnTo>
                <a:lnTo>
                  <a:pt x="592818" y="1334294"/>
                </a:lnTo>
                <a:lnTo>
                  <a:pt x="593952" y="1336146"/>
                </a:lnTo>
                <a:lnTo>
                  <a:pt x="595086" y="1337204"/>
                </a:lnTo>
                <a:lnTo>
                  <a:pt x="596446" y="1338527"/>
                </a:lnTo>
                <a:lnTo>
                  <a:pt x="597807" y="1339056"/>
                </a:lnTo>
                <a:lnTo>
                  <a:pt x="598941" y="1339586"/>
                </a:lnTo>
                <a:lnTo>
                  <a:pt x="600302" y="1340115"/>
                </a:lnTo>
                <a:lnTo>
                  <a:pt x="602116" y="1340115"/>
                </a:lnTo>
                <a:lnTo>
                  <a:pt x="603477" y="1339586"/>
                </a:lnTo>
                <a:lnTo>
                  <a:pt x="605064" y="1339321"/>
                </a:lnTo>
                <a:lnTo>
                  <a:pt x="608920" y="1337469"/>
                </a:lnTo>
                <a:lnTo>
                  <a:pt x="613229" y="1335352"/>
                </a:lnTo>
                <a:lnTo>
                  <a:pt x="610280" y="1330590"/>
                </a:lnTo>
                <a:lnTo>
                  <a:pt x="607559" y="1326886"/>
                </a:lnTo>
                <a:lnTo>
                  <a:pt x="605518" y="1324504"/>
                </a:lnTo>
                <a:lnTo>
                  <a:pt x="603704" y="1322652"/>
                </a:lnTo>
                <a:lnTo>
                  <a:pt x="600982" y="1320800"/>
                </a:lnTo>
                <a:lnTo>
                  <a:pt x="599621" y="1320006"/>
                </a:lnTo>
                <a:lnTo>
                  <a:pt x="599168" y="1319477"/>
                </a:lnTo>
                <a:lnTo>
                  <a:pt x="598941" y="1319213"/>
                </a:lnTo>
                <a:lnTo>
                  <a:pt x="598714" y="1318419"/>
                </a:lnTo>
                <a:lnTo>
                  <a:pt x="598714" y="1316831"/>
                </a:lnTo>
                <a:lnTo>
                  <a:pt x="599168" y="1312069"/>
                </a:lnTo>
                <a:lnTo>
                  <a:pt x="599621" y="1302809"/>
                </a:lnTo>
                <a:lnTo>
                  <a:pt x="600075" y="1295665"/>
                </a:lnTo>
                <a:lnTo>
                  <a:pt x="600755" y="1289844"/>
                </a:lnTo>
                <a:lnTo>
                  <a:pt x="601436" y="1284552"/>
                </a:lnTo>
                <a:lnTo>
                  <a:pt x="602796" y="1279790"/>
                </a:lnTo>
                <a:lnTo>
                  <a:pt x="604838" y="1270529"/>
                </a:lnTo>
                <a:lnTo>
                  <a:pt x="607105" y="1258888"/>
                </a:lnTo>
                <a:lnTo>
                  <a:pt x="549502" y="1211527"/>
                </a:lnTo>
                <a:lnTo>
                  <a:pt x="547688" y="1210204"/>
                </a:lnTo>
                <a:lnTo>
                  <a:pt x="545647" y="1209146"/>
                </a:lnTo>
                <a:lnTo>
                  <a:pt x="517979" y="1191154"/>
                </a:lnTo>
                <a:lnTo>
                  <a:pt x="518432" y="1187186"/>
                </a:lnTo>
                <a:lnTo>
                  <a:pt x="519113" y="1182952"/>
                </a:lnTo>
                <a:lnTo>
                  <a:pt x="520473" y="1178719"/>
                </a:lnTo>
                <a:lnTo>
                  <a:pt x="521834" y="1173956"/>
                </a:lnTo>
                <a:lnTo>
                  <a:pt x="523422" y="1169194"/>
                </a:lnTo>
                <a:lnTo>
                  <a:pt x="525236" y="1164431"/>
                </a:lnTo>
                <a:lnTo>
                  <a:pt x="527504" y="1159404"/>
                </a:lnTo>
                <a:lnTo>
                  <a:pt x="529998" y="1154642"/>
                </a:lnTo>
                <a:lnTo>
                  <a:pt x="535441" y="1144059"/>
                </a:lnTo>
                <a:lnTo>
                  <a:pt x="541564" y="1133211"/>
                </a:lnTo>
                <a:lnTo>
                  <a:pt x="548368" y="1122627"/>
                </a:lnTo>
                <a:lnTo>
                  <a:pt x="555398" y="1112044"/>
                </a:lnTo>
                <a:lnTo>
                  <a:pt x="562882" y="1101460"/>
                </a:lnTo>
                <a:lnTo>
                  <a:pt x="570593" y="1090877"/>
                </a:lnTo>
                <a:lnTo>
                  <a:pt x="578077" y="1081352"/>
                </a:lnTo>
                <a:lnTo>
                  <a:pt x="585334" y="1071827"/>
                </a:lnTo>
                <a:lnTo>
                  <a:pt x="592364" y="1063361"/>
                </a:lnTo>
                <a:lnTo>
                  <a:pt x="598941" y="1055423"/>
                </a:lnTo>
                <a:lnTo>
                  <a:pt x="604838" y="1048544"/>
                </a:lnTo>
                <a:lnTo>
                  <a:pt x="610280" y="1042988"/>
                </a:lnTo>
                <a:lnTo>
                  <a:pt x="709386" y="910961"/>
                </a:lnTo>
                <a:lnTo>
                  <a:pt x="715509" y="903552"/>
                </a:lnTo>
                <a:lnTo>
                  <a:pt x="719818" y="897731"/>
                </a:lnTo>
                <a:lnTo>
                  <a:pt x="723220" y="892704"/>
                </a:lnTo>
                <a:lnTo>
                  <a:pt x="725714" y="888736"/>
                </a:lnTo>
                <a:lnTo>
                  <a:pt x="728209" y="884502"/>
                </a:lnTo>
                <a:lnTo>
                  <a:pt x="730930" y="880004"/>
                </a:lnTo>
                <a:lnTo>
                  <a:pt x="734559" y="873654"/>
                </a:lnTo>
                <a:lnTo>
                  <a:pt x="739321" y="865717"/>
                </a:lnTo>
                <a:lnTo>
                  <a:pt x="741816" y="861748"/>
                </a:lnTo>
                <a:lnTo>
                  <a:pt x="742950" y="859896"/>
                </a:lnTo>
                <a:lnTo>
                  <a:pt x="744311" y="858044"/>
                </a:lnTo>
                <a:lnTo>
                  <a:pt x="747939" y="853811"/>
                </a:lnTo>
                <a:lnTo>
                  <a:pt x="808264" y="778933"/>
                </a:lnTo>
                <a:lnTo>
                  <a:pt x="813027" y="772583"/>
                </a:lnTo>
                <a:lnTo>
                  <a:pt x="817563" y="767821"/>
                </a:lnTo>
                <a:lnTo>
                  <a:pt x="821418" y="763323"/>
                </a:lnTo>
                <a:lnTo>
                  <a:pt x="825727" y="759883"/>
                </a:lnTo>
                <a:lnTo>
                  <a:pt x="829809" y="756179"/>
                </a:lnTo>
                <a:lnTo>
                  <a:pt x="834118" y="751946"/>
                </a:lnTo>
                <a:lnTo>
                  <a:pt x="838880" y="747183"/>
                </a:lnTo>
                <a:lnTo>
                  <a:pt x="844323" y="741627"/>
                </a:lnTo>
                <a:lnTo>
                  <a:pt x="849086" y="735542"/>
                </a:lnTo>
                <a:lnTo>
                  <a:pt x="853168" y="729721"/>
                </a:lnTo>
                <a:lnTo>
                  <a:pt x="857477" y="723371"/>
                </a:lnTo>
                <a:lnTo>
                  <a:pt x="861559" y="717286"/>
                </a:lnTo>
                <a:lnTo>
                  <a:pt x="868816" y="704321"/>
                </a:lnTo>
                <a:lnTo>
                  <a:pt x="875620" y="691886"/>
                </a:lnTo>
                <a:lnTo>
                  <a:pt x="879248" y="685800"/>
                </a:lnTo>
                <a:lnTo>
                  <a:pt x="882877" y="679979"/>
                </a:lnTo>
                <a:lnTo>
                  <a:pt x="886505" y="674158"/>
                </a:lnTo>
                <a:lnTo>
                  <a:pt x="890361" y="668338"/>
                </a:lnTo>
                <a:lnTo>
                  <a:pt x="894670" y="663311"/>
                </a:lnTo>
                <a:lnTo>
                  <a:pt x="898979" y="658548"/>
                </a:lnTo>
                <a:lnTo>
                  <a:pt x="903741" y="653521"/>
                </a:lnTo>
                <a:lnTo>
                  <a:pt x="908957" y="649288"/>
                </a:lnTo>
                <a:lnTo>
                  <a:pt x="916214" y="643731"/>
                </a:lnTo>
                <a:lnTo>
                  <a:pt x="922564" y="638704"/>
                </a:lnTo>
                <a:lnTo>
                  <a:pt x="927554" y="633942"/>
                </a:lnTo>
                <a:lnTo>
                  <a:pt x="932089" y="629708"/>
                </a:lnTo>
                <a:lnTo>
                  <a:pt x="935491" y="626269"/>
                </a:lnTo>
                <a:lnTo>
                  <a:pt x="938666" y="622565"/>
                </a:lnTo>
                <a:lnTo>
                  <a:pt x="941388" y="618861"/>
                </a:lnTo>
                <a:lnTo>
                  <a:pt x="944109" y="615156"/>
                </a:lnTo>
                <a:lnTo>
                  <a:pt x="949779" y="606954"/>
                </a:lnTo>
                <a:lnTo>
                  <a:pt x="957036" y="596900"/>
                </a:lnTo>
                <a:lnTo>
                  <a:pt x="961571" y="591079"/>
                </a:lnTo>
                <a:lnTo>
                  <a:pt x="967014" y="584200"/>
                </a:lnTo>
                <a:lnTo>
                  <a:pt x="974045" y="576527"/>
                </a:lnTo>
                <a:lnTo>
                  <a:pt x="981755" y="567796"/>
                </a:lnTo>
                <a:lnTo>
                  <a:pt x="989466" y="559594"/>
                </a:lnTo>
                <a:lnTo>
                  <a:pt x="996497" y="552450"/>
                </a:lnTo>
                <a:lnTo>
                  <a:pt x="1002846" y="546365"/>
                </a:lnTo>
                <a:lnTo>
                  <a:pt x="1008970" y="540808"/>
                </a:lnTo>
                <a:lnTo>
                  <a:pt x="1019629" y="531813"/>
                </a:lnTo>
                <a:lnTo>
                  <a:pt x="1028473" y="524140"/>
                </a:lnTo>
                <a:lnTo>
                  <a:pt x="1032329" y="520435"/>
                </a:lnTo>
                <a:lnTo>
                  <a:pt x="1035957" y="517261"/>
                </a:lnTo>
                <a:lnTo>
                  <a:pt x="1039359" y="513556"/>
                </a:lnTo>
                <a:lnTo>
                  <a:pt x="1042307" y="509852"/>
                </a:lnTo>
                <a:lnTo>
                  <a:pt x="1045029" y="505884"/>
                </a:lnTo>
                <a:lnTo>
                  <a:pt x="1047750" y="501386"/>
                </a:lnTo>
                <a:lnTo>
                  <a:pt x="1050245" y="496358"/>
                </a:lnTo>
                <a:lnTo>
                  <a:pt x="1052513" y="490802"/>
                </a:lnTo>
                <a:lnTo>
                  <a:pt x="1056141" y="481542"/>
                </a:lnTo>
                <a:lnTo>
                  <a:pt x="1059089" y="473604"/>
                </a:lnTo>
                <a:lnTo>
                  <a:pt x="1062491" y="466990"/>
                </a:lnTo>
                <a:lnTo>
                  <a:pt x="1065666" y="461169"/>
                </a:lnTo>
                <a:lnTo>
                  <a:pt x="1067254" y="458523"/>
                </a:lnTo>
                <a:lnTo>
                  <a:pt x="1069295" y="455613"/>
                </a:lnTo>
                <a:lnTo>
                  <a:pt x="1071336" y="453231"/>
                </a:lnTo>
                <a:lnTo>
                  <a:pt x="1073377" y="450586"/>
                </a:lnTo>
                <a:lnTo>
                  <a:pt x="1078366" y="445294"/>
                </a:lnTo>
                <a:lnTo>
                  <a:pt x="1084263" y="439738"/>
                </a:lnTo>
                <a:lnTo>
                  <a:pt x="1089479" y="435504"/>
                </a:lnTo>
                <a:lnTo>
                  <a:pt x="1092427" y="432859"/>
                </a:lnTo>
                <a:lnTo>
                  <a:pt x="1094468" y="431006"/>
                </a:lnTo>
                <a:lnTo>
                  <a:pt x="1095829" y="430477"/>
                </a:lnTo>
                <a:lnTo>
                  <a:pt x="1097189" y="429419"/>
                </a:lnTo>
                <a:lnTo>
                  <a:pt x="1099004" y="428890"/>
                </a:lnTo>
                <a:lnTo>
                  <a:pt x="1102405" y="427038"/>
                </a:lnTo>
                <a:lnTo>
                  <a:pt x="1107621" y="424392"/>
                </a:lnTo>
                <a:lnTo>
                  <a:pt x="1113971" y="420688"/>
                </a:lnTo>
                <a:lnTo>
                  <a:pt x="1119414" y="416984"/>
                </a:lnTo>
                <a:lnTo>
                  <a:pt x="1123950" y="413015"/>
                </a:lnTo>
                <a:lnTo>
                  <a:pt x="1128259" y="409046"/>
                </a:lnTo>
                <a:lnTo>
                  <a:pt x="1132114" y="404813"/>
                </a:lnTo>
                <a:lnTo>
                  <a:pt x="1135289" y="400579"/>
                </a:lnTo>
                <a:lnTo>
                  <a:pt x="1138464" y="396081"/>
                </a:lnTo>
                <a:lnTo>
                  <a:pt x="1141413" y="391583"/>
                </a:lnTo>
                <a:lnTo>
                  <a:pt x="1147082" y="382059"/>
                </a:lnTo>
                <a:lnTo>
                  <a:pt x="1152979" y="372004"/>
                </a:lnTo>
                <a:lnTo>
                  <a:pt x="1156607" y="366713"/>
                </a:lnTo>
                <a:lnTo>
                  <a:pt x="1160236" y="361686"/>
                </a:lnTo>
                <a:lnTo>
                  <a:pt x="1164545" y="356394"/>
                </a:lnTo>
                <a:lnTo>
                  <a:pt x="1169307" y="351102"/>
                </a:lnTo>
                <a:lnTo>
                  <a:pt x="1276804" y="230188"/>
                </a:lnTo>
                <a:lnTo>
                  <a:pt x="1279525" y="226219"/>
                </a:lnTo>
                <a:lnTo>
                  <a:pt x="1282927" y="222515"/>
                </a:lnTo>
                <a:lnTo>
                  <a:pt x="1419452" y="70379"/>
                </a:lnTo>
                <a:lnTo>
                  <a:pt x="1422854" y="66675"/>
                </a:lnTo>
                <a:lnTo>
                  <a:pt x="1426029" y="62442"/>
                </a:lnTo>
                <a:lnTo>
                  <a:pt x="1429430" y="57944"/>
                </a:lnTo>
                <a:lnTo>
                  <a:pt x="1432605" y="52652"/>
                </a:lnTo>
                <a:lnTo>
                  <a:pt x="1439862" y="42069"/>
                </a:lnTo>
                <a:lnTo>
                  <a:pt x="1447120" y="30956"/>
                </a:lnTo>
                <a:lnTo>
                  <a:pt x="1450748" y="25665"/>
                </a:lnTo>
                <a:lnTo>
                  <a:pt x="1454830" y="20373"/>
                </a:lnTo>
                <a:lnTo>
                  <a:pt x="1458912" y="15875"/>
                </a:lnTo>
                <a:lnTo>
                  <a:pt x="1462995" y="11642"/>
                </a:lnTo>
                <a:lnTo>
                  <a:pt x="1465262" y="9790"/>
                </a:lnTo>
                <a:lnTo>
                  <a:pt x="1467304" y="7938"/>
                </a:lnTo>
                <a:lnTo>
                  <a:pt x="1469572" y="6350"/>
                </a:lnTo>
                <a:lnTo>
                  <a:pt x="1472066" y="4763"/>
                </a:lnTo>
                <a:lnTo>
                  <a:pt x="1474334" y="3704"/>
                </a:lnTo>
                <a:lnTo>
                  <a:pt x="1476602" y="2646"/>
                </a:lnTo>
                <a:lnTo>
                  <a:pt x="1479096" y="1852"/>
                </a:lnTo>
                <a:lnTo>
                  <a:pt x="1481364" y="1323"/>
                </a:lnTo>
                <a:lnTo>
                  <a:pt x="1486807" y="52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54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6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219575" y="1659166"/>
            <a:ext cx="4352926" cy="3420835"/>
          </a:xfrm>
          <a:custGeom>
            <a:avLst/>
            <a:gdLst>
              <a:gd name="connsiteX0" fmla="*/ 4514056 w 6351587"/>
              <a:gd name="connsiteY0" fmla="*/ 14288 h 3019425"/>
              <a:gd name="connsiteX1" fmla="*/ 4514453 w 6351587"/>
              <a:gd name="connsiteY1" fmla="*/ 14288 h 3019425"/>
              <a:gd name="connsiteX2" fmla="*/ 4514850 w 6351587"/>
              <a:gd name="connsiteY2" fmla="*/ 14684 h 3019425"/>
              <a:gd name="connsiteX3" fmla="*/ 4515247 w 6351587"/>
              <a:gd name="connsiteY3" fmla="*/ 15478 h 3019425"/>
              <a:gd name="connsiteX4" fmla="*/ 4515247 w 6351587"/>
              <a:gd name="connsiteY4" fmla="*/ 15937 h 3019425"/>
              <a:gd name="connsiteX5" fmla="*/ 4513659 w 6351587"/>
              <a:gd name="connsiteY5" fmla="*/ 15875 h 3019425"/>
              <a:gd name="connsiteX6" fmla="*/ 4510881 w 6351587"/>
              <a:gd name="connsiteY6" fmla="*/ 22225 h 3019425"/>
              <a:gd name="connsiteX7" fmla="*/ 4510087 w 6351587"/>
              <a:gd name="connsiteY7" fmla="*/ 22622 h 3019425"/>
              <a:gd name="connsiteX8" fmla="*/ 4510881 w 6351587"/>
              <a:gd name="connsiteY8" fmla="*/ 20241 h 3019425"/>
              <a:gd name="connsiteX9" fmla="*/ 4512469 w 6351587"/>
              <a:gd name="connsiteY9" fmla="*/ 16669 h 3019425"/>
              <a:gd name="connsiteX10" fmla="*/ 4513262 w 6351587"/>
              <a:gd name="connsiteY10" fmla="*/ 15081 h 3019425"/>
              <a:gd name="connsiteX11" fmla="*/ 2724944 w 6351587"/>
              <a:gd name="connsiteY11" fmla="*/ 0 h 3019425"/>
              <a:gd name="connsiteX12" fmla="*/ 2726928 w 6351587"/>
              <a:gd name="connsiteY12" fmla="*/ 0 h 3019425"/>
              <a:gd name="connsiteX13" fmla="*/ 2732485 w 6351587"/>
              <a:gd name="connsiteY13" fmla="*/ 397 h 3019425"/>
              <a:gd name="connsiteX14" fmla="*/ 2742406 w 6351587"/>
              <a:gd name="connsiteY14" fmla="*/ 1191 h 3019425"/>
              <a:gd name="connsiteX15" fmla="*/ 2823766 w 6351587"/>
              <a:gd name="connsiteY15" fmla="*/ 4366 h 3019425"/>
              <a:gd name="connsiteX16" fmla="*/ 2834481 w 6351587"/>
              <a:gd name="connsiteY16" fmla="*/ 7541 h 3019425"/>
              <a:gd name="connsiteX17" fmla="*/ 2840434 w 6351587"/>
              <a:gd name="connsiteY17" fmla="*/ 8731 h 3019425"/>
              <a:gd name="connsiteX18" fmla="*/ 2842022 w 6351587"/>
              <a:gd name="connsiteY18" fmla="*/ 9128 h 3019425"/>
              <a:gd name="connsiteX19" fmla="*/ 2842419 w 6351587"/>
              <a:gd name="connsiteY19" fmla="*/ 9128 h 3019425"/>
              <a:gd name="connsiteX20" fmla="*/ 2841625 w 6351587"/>
              <a:gd name="connsiteY20" fmla="*/ 9525 h 3019425"/>
              <a:gd name="connsiteX21" fmla="*/ 2837656 w 6351587"/>
              <a:gd name="connsiteY21" fmla="*/ 11113 h 3019425"/>
              <a:gd name="connsiteX22" fmla="*/ 2831306 w 6351587"/>
              <a:gd name="connsiteY22" fmla="*/ 14288 h 3019425"/>
              <a:gd name="connsiteX23" fmla="*/ 2827337 w 6351587"/>
              <a:gd name="connsiteY23" fmla="*/ 16669 h 3019425"/>
              <a:gd name="connsiteX24" fmla="*/ 2823369 w 6351587"/>
              <a:gd name="connsiteY24" fmla="*/ 20241 h 3019425"/>
              <a:gd name="connsiteX25" fmla="*/ 2819003 w 6351587"/>
              <a:gd name="connsiteY25" fmla="*/ 24606 h 3019425"/>
              <a:gd name="connsiteX26" fmla="*/ 2814241 w 6351587"/>
              <a:gd name="connsiteY26" fmla="*/ 29766 h 3019425"/>
              <a:gd name="connsiteX27" fmla="*/ 2821384 w 6351587"/>
              <a:gd name="connsiteY27" fmla="*/ 30560 h 3019425"/>
              <a:gd name="connsiteX28" fmla="*/ 2828131 w 6351587"/>
              <a:gd name="connsiteY28" fmla="*/ 31750 h 3019425"/>
              <a:gd name="connsiteX29" fmla="*/ 2833687 w 6351587"/>
              <a:gd name="connsiteY29" fmla="*/ 32941 h 3019425"/>
              <a:gd name="connsiteX30" fmla="*/ 2839244 w 6351587"/>
              <a:gd name="connsiteY30" fmla="*/ 34131 h 3019425"/>
              <a:gd name="connsiteX31" fmla="*/ 2848372 w 6351587"/>
              <a:gd name="connsiteY31" fmla="*/ 36513 h 3019425"/>
              <a:gd name="connsiteX32" fmla="*/ 2856706 w 6351587"/>
              <a:gd name="connsiteY32" fmla="*/ 38894 h 3019425"/>
              <a:gd name="connsiteX33" fmla="*/ 2860675 w 6351587"/>
              <a:gd name="connsiteY33" fmla="*/ 39688 h 3019425"/>
              <a:gd name="connsiteX34" fmla="*/ 2864644 w 6351587"/>
              <a:gd name="connsiteY34" fmla="*/ 40084 h 3019425"/>
              <a:gd name="connsiteX35" fmla="*/ 2869009 w 6351587"/>
              <a:gd name="connsiteY35" fmla="*/ 40084 h 3019425"/>
              <a:gd name="connsiteX36" fmla="*/ 2873375 w 6351587"/>
              <a:gd name="connsiteY36" fmla="*/ 39688 h 3019425"/>
              <a:gd name="connsiteX37" fmla="*/ 2877741 w 6351587"/>
              <a:gd name="connsiteY37" fmla="*/ 38894 h 3019425"/>
              <a:gd name="connsiteX38" fmla="*/ 2882900 w 6351587"/>
              <a:gd name="connsiteY38" fmla="*/ 37703 h 3019425"/>
              <a:gd name="connsiteX39" fmla="*/ 2888456 w 6351587"/>
              <a:gd name="connsiteY39" fmla="*/ 36116 h 3019425"/>
              <a:gd name="connsiteX40" fmla="*/ 2894409 w 6351587"/>
              <a:gd name="connsiteY40" fmla="*/ 33338 h 3019425"/>
              <a:gd name="connsiteX41" fmla="*/ 2890837 w 6351587"/>
              <a:gd name="connsiteY41" fmla="*/ 30956 h 3019425"/>
              <a:gd name="connsiteX42" fmla="*/ 2887266 w 6351587"/>
              <a:gd name="connsiteY42" fmla="*/ 29369 h 3019425"/>
              <a:gd name="connsiteX43" fmla="*/ 2883694 w 6351587"/>
              <a:gd name="connsiteY43" fmla="*/ 27781 h 3019425"/>
              <a:gd name="connsiteX44" fmla="*/ 2880519 w 6351587"/>
              <a:gd name="connsiteY44" fmla="*/ 26591 h 3019425"/>
              <a:gd name="connsiteX45" fmla="*/ 2874169 w 6351587"/>
              <a:gd name="connsiteY45" fmla="*/ 24606 h 3019425"/>
              <a:gd name="connsiteX46" fmla="*/ 2868216 w 6351587"/>
              <a:gd name="connsiteY46" fmla="*/ 22622 h 3019425"/>
              <a:gd name="connsiteX47" fmla="*/ 2865437 w 6351587"/>
              <a:gd name="connsiteY47" fmla="*/ 21828 h 3019425"/>
              <a:gd name="connsiteX48" fmla="*/ 2863056 w 6351587"/>
              <a:gd name="connsiteY48" fmla="*/ 20241 h 3019425"/>
              <a:gd name="connsiteX49" fmla="*/ 2860675 w 6351587"/>
              <a:gd name="connsiteY49" fmla="*/ 19050 h 3019425"/>
              <a:gd name="connsiteX50" fmla="*/ 2858294 w 6351587"/>
              <a:gd name="connsiteY50" fmla="*/ 17066 h 3019425"/>
              <a:gd name="connsiteX51" fmla="*/ 2855912 w 6351587"/>
              <a:gd name="connsiteY51" fmla="*/ 15081 h 3019425"/>
              <a:gd name="connsiteX52" fmla="*/ 2853928 w 6351587"/>
              <a:gd name="connsiteY52" fmla="*/ 12303 h 3019425"/>
              <a:gd name="connsiteX53" fmla="*/ 2852341 w 6351587"/>
              <a:gd name="connsiteY53" fmla="*/ 8731 h 3019425"/>
              <a:gd name="connsiteX54" fmla="*/ 2850753 w 6351587"/>
              <a:gd name="connsiteY54" fmla="*/ 5160 h 3019425"/>
              <a:gd name="connsiteX55" fmla="*/ 2932112 w 6351587"/>
              <a:gd name="connsiteY55" fmla="*/ 8334 h 3019425"/>
              <a:gd name="connsiteX56" fmla="*/ 2936081 w 6351587"/>
              <a:gd name="connsiteY56" fmla="*/ 19050 h 3019425"/>
              <a:gd name="connsiteX57" fmla="*/ 2940447 w 6351587"/>
              <a:gd name="connsiteY57" fmla="*/ 32147 h 3019425"/>
              <a:gd name="connsiteX58" fmla="*/ 2943622 w 6351587"/>
              <a:gd name="connsiteY58" fmla="*/ 39688 h 3019425"/>
              <a:gd name="connsiteX59" fmla="*/ 2947194 w 6351587"/>
              <a:gd name="connsiteY59" fmla="*/ 47228 h 3019425"/>
              <a:gd name="connsiteX60" fmla="*/ 2949178 w 6351587"/>
              <a:gd name="connsiteY60" fmla="*/ 51197 h 3019425"/>
              <a:gd name="connsiteX61" fmla="*/ 2951559 w 6351587"/>
              <a:gd name="connsiteY61" fmla="*/ 55166 h 3019425"/>
              <a:gd name="connsiteX62" fmla="*/ 2953941 w 6351587"/>
              <a:gd name="connsiteY62" fmla="*/ 58738 h 3019425"/>
              <a:gd name="connsiteX63" fmla="*/ 2957116 w 6351587"/>
              <a:gd name="connsiteY63" fmla="*/ 62706 h 3019425"/>
              <a:gd name="connsiteX64" fmla="*/ 2963862 w 6351587"/>
              <a:gd name="connsiteY64" fmla="*/ 59531 h 3019425"/>
              <a:gd name="connsiteX65" fmla="*/ 2971800 w 6351587"/>
              <a:gd name="connsiteY65" fmla="*/ 55563 h 3019425"/>
              <a:gd name="connsiteX66" fmla="*/ 2979737 w 6351587"/>
              <a:gd name="connsiteY66" fmla="*/ 51991 h 3019425"/>
              <a:gd name="connsiteX67" fmla="*/ 2987675 w 6351587"/>
              <a:gd name="connsiteY67" fmla="*/ 48419 h 3019425"/>
              <a:gd name="connsiteX68" fmla="*/ 2993628 w 6351587"/>
              <a:gd name="connsiteY68" fmla="*/ 46434 h 3019425"/>
              <a:gd name="connsiteX69" fmla="*/ 2997597 w 6351587"/>
              <a:gd name="connsiteY69" fmla="*/ 45244 h 3019425"/>
              <a:gd name="connsiteX70" fmla="*/ 3001169 w 6351587"/>
              <a:gd name="connsiteY70" fmla="*/ 44450 h 3019425"/>
              <a:gd name="connsiteX71" fmla="*/ 3003153 w 6351587"/>
              <a:gd name="connsiteY71" fmla="*/ 44450 h 3019425"/>
              <a:gd name="connsiteX72" fmla="*/ 3005137 w 6351587"/>
              <a:gd name="connsiteY72" fmla="*/ 44450 h 3019425"/>
              <a:gd name="connsiteX73" fmla="*/ 3006328 w 6351587"/>
              <a:gd name="connsiteY73" fmla="*/ 44847 h 3019425"/>
              <a:gd name="connsiteX74" fmla="*/ 3007122 w 6351587"/>
              <a:gd name="connsiteY74" fmla="*/ 45641 h 3019425"/>
              <a:gd name="connsiteX75" fmla="*/ 3007916 w 6351587"/>
              <a:gd name="connsiteY75" fmla="*/ 46831 h 3019425"/>
              <a:gd name="connsiteX76" fmla="*/ 3008709 w 6351587"/>
              <a:gd name="connsiteY76" fmla="*/ 48022 h 3019425"/>
              <a:gd name="connsiteX77" fmla="*/ 3010297 w 6351587"/>
              <a:gd name="connsiteY77" fmla="*/ 49213 h 3019425"/>
              <a:gd name="connsiteX78" fmla="*/ 3011884 w 6351587"/>
              <a:gd name="connsiteY78" fmla="*/ 50403 h 3019425"/>
              <a:gd name="connsiteX79" fmla="*/ 3014662 w 6351587"/>
              <a:gd name="connsiteY79" fmla="*/ 51594 h 3019425"/>
              <a:gd name="connsiteX80" fmla="*/ 3018234 w 6351587"/>
              <a:gd name="connsiteY80" fmla="*/ 52388 h 3019425"/>
              <a:gd name="connsiteX81" fmla="*/ 3022997 w 6351587"/>
              <a:gd name="connsiteY81" fmla="*/ 53181 h 3019425"/>
              <a:gd name="connsiteX82" fmla="*/ 3028950 w 6351587"/>
              <a:gd name="connsiteY82" fmla="*/ 53578 h 3019425"/>
              <a:gd name="connsiteX83" fmla="*/ 3036491 w 6351587"/>
              <a:gd name="connsiteY83" fmla="*/ 53578 h 3019425"/>
              <a:gd name="connsiteX84" fmla="*/ 3042047 w 6351587"/>
              <a:gd name="connsiteY84" fmla="*/ 53578 h 3019425"/>
              <a:gd name="connsiteX85" fmla="*/ 3045222 w 6351587"/>
              <a:gd name="connsiteY85" fmla="*/ 53578 h 3019425"/>
              <a:gd name="connsiteX86" fmla="*/ 3047206 w 6351587"/>
              <a:gd name="connsiteY86" fmla="*/ 53181 h 3019425"/>
              <a:gd name="connsiteX87" fmla="*/ 3048397 w 6351587"/>
              <a:gd name="connsiteY87" fmla="*/ 52785 h 3019425"/>
              <a:gd name="connsiteX88" fmla="*/ 3049984 w 6351587"/>
              <a:gd name="connsiteY88" fmla="*/ 51991 h 3019425"/>
              <a:gd name="connsiteX89" fmla="*/ 3052366 w 6351587"/>
              <a:gd name="connsiteY89" fmla="*/ 50800 h 3019425"/>
              <a:gd name="connsiteX90" fmla="*/ 3056731 w 6351587"/>
              <a:gd name="connsiteY90" fmla="*/ 49213 h 3019425"/>
              <a:gd name="connsiteX91" fmla="*/ 3063875 w 6351587"/>
              <a:gd name="connsiteY91" fmla="*/ 46831 h 3019425"/>
              <a:gd name="connsiteX92" fmla="*/ 3069828 w 6351587"/>
              <a:gd name="connsiteY92" fmla="*/ 44847 h 3019425"/>
              <a:gd name="connsiteX93" fmla="*/ 3075781 w 6351587"/>
              <a:gd name="connsiteY93" fmla="*/ 42466 h 3019425"/>
              <a:gd name="connsiteX94" fmla="*/ 3079353 w 6351587"/>
              <a:gd name="connsiteY94" fmla="*/ 41275 h 3019425"/>
              <a:gd name="connsiteX95" fmla="*/ 3084116 w 6351587"/>
              <a:gd name="connsiteY95" fmla="*/ 40481 h 3019425"/>
              <a:gd name="connsiteX96" fmla="*/ 3090069 w 6351587"/>
              <a:gd name="connsiteY96" fmla="*/ 39688 h 3019425"/>
              <a:gd name="connsiteX97" fmla="*/ 3097609 w 6351587"/>
              <a:gd name="connsiteY97" fmla="*/ 39291 h 3019425"/>
              <a:gd name="connsiteX98" fmla="*/ 3100387 w 6351587"/>
              <a:gd name="connsiteY98" fmla="*/ 39291 h 3019425"/>
              <a:gd name="connsiteX99" fmla="*/ 3103562 w 6351587"/>
              <a:gd name="connsiteY99" fmla="*/ 39688 h 3019425"/>
              <a:gd name="connsiteX100" fmla="*/ 3105944 w 6351587"/>
              <a:gd name="connsiteY100" fmla="*/ 40084 h 3019425"/>
              <a:gd name="connsiteX101" fmla="*/ 3108722 w 6351587"/>
              <a:gd name="connsiteY101" fmla="*/ 40481 h 3019425"/>
              <a:gd name="connsiteX102" fmla="*/ 3116262 w 6351587"/>
              <a:gd name="connsiteY102" fmla="*/ 40878 h 3019425"/>
              <a:gd name="connsiteX103" fmla="*/ 3122612 w 6351587"/>
              <a:gd name="connsiteY103" fmla="*/ 40481 h 3019425"/>
              <a:gd name="connsiteX104" fmla="*/ 3128169 w 6351587"/>
              <a:gd name="connsiteY104" fmla="*/ 39291 h 3019425"/>
              <a:gd name="connsiteX105" fmla="*/ 3133328 w 6351587"/>
              <a:gd name="connsiteY105" fmla="*/ 37703 h 3019425"/>
              <a:gd name="connsiteX106" fmla="*/ 3144044 w 6351587"/>
              <a:gd name="connsiteY106" fmla="*/ 32544 h 3019425"/>
              <a:gd name="connsiteX107" fmla="*/ 3157141 w 6351587"/>
              <a:gd name="connsiteY107" fmla="*/ 25797 h 3019425"/>
              <a:gd name="connsiteX108" fmla="*/ 3163887 w 6351587"/>
              <a:gd name="connsiteY108" fmla="*/ 49213 h 3019425"/>
              <a:gd name="connsiteX109" fmla="*/ 3164681 w 6351587"/>
              <a:gd name="connsiteY109" fmla="*/ 50800 h 3019425"/>
              <a:gd name="connsiteX110" fmla="*/ 3165078 w 6351587"/>
              <a:gd name="connsiteY110" fmla="*/ 52785 h 3019425"/>
              <a:gd name="connsiteX111" fmla="*/ 3175397 w 6351587"/>
              <a:gd name="connsiteY111" fmla="*/ 46831 h 3019425"/>
              <a:gd name="connsiteX112" fmla="*/ 3184128 w 6351587"/>
              <a:gd name="connsiteY112" fmla="*/ 42466 h 3019425"/>
              <a:gd name="connsiteX113" fmla="*/ 3191272 w 6351587"/>
              <a:gd name="connsiteY113" fmla="*/ 39291 h 3019425"/>
              <a:gd name="connsiteX114" fmla="*/ 3198019 w 6351587"/>
              <a:gd name="connsiteY114" fmla="*/ 36910 h 3019425"/>
              <a:gd name="connsiteX115" fmla="*/ 3205559 w 6351587"/>
              <a:gd name="connsiteY115" fmla="*/ 35322 h 3019425"/>
              <a:gd name="connsiteX116" fmla="*/ 3214290 w 6351587"/>
              <a:gd name="connsiteY116" fmla="*/ 33338 h 3019425"/>
              <a:gd name="connsiteX117" fmla="*/ 3224609 w 6351587"/>
              <a:gd name="connsiteY117" fmla="*/ 31353 h 3019425"/>
              <a:gd name="connsiteX118" fmla="*/ 3238103 w 6351587"/>
              <a:gd name="connsiteY118" fmla="*/ 28972 h 3019425"/>
              <a:gd name="connsiteX119" fmla="*/ 3233340 w 6351587"/>
              <a:gd name="connsiteY119" fmla="*/ 25797 h 3019425"/>
              <a:gd name="connsiteX120" fmla="*/ 3228578 w 6351587"/>
              <a:gd name="connsiteY120" fmla="*/ 23813 h 3019425"/>
              <a:gd name="connsiteX121" fmla="*/ 3224212 w 6351587"/>
              <a:gd name="connsiteY121" fmla="*/ 22225 h 3019425"/>
              <a:gd name="connsiteX122" fmla="*/ 3219847 w 6351587"/>
              <a:gd name="connsiteY122" fmla="*/ 21034 h 3019425"/>
              <a:gd name="connsiteX123" fmla="*/ 3215481 w 6351587"/>
              <a:gd name="connsiteY123" fmla="*/ 20638 h 3019425"/>
              <a:gd name="connsiteX124" fmla="*/ 3211512 w 6351587"/>
              <a:gd name="connsiteY124" fmla="*/ 20241 h 3019425"/>
              <a:gd name="connsiteX125" fmla="*/ 3207544 w 6351587"/>
              <a:gd name="connsiteY125" fmla="*/ 20638 h 3019425"/>
              <a:gd name="connsiteX126" fmla="*/ 3203575 w 6351587"/>
              <a:gd name="connsiteY126" fmla="*/ 20638 h 3019425"/>
              <a:gd name="connsiteX127" fmla="*/ 3196431 w 6351587"/>
              <a:gd name="connsiteY127" fmla="*/ 21431 h 3019425"/>
              <a:gd name="connsiteX128" fmla="*/ 3189287 w 6351587"/>
              <a:gd name="connsiteY128" fmla="*/ 21431 h 3019425"/>
              <a:gd name="connsiteX129" fmla="*/ 3185715 w 6351587"/>
              <a:gd name="connsiteY129" fmla="*/ 21034 h 3019425"/>
              <a:gd name="connsiteX130" fmla="*/ 3182540 w 6351587"/>
              <a:gd name="connsiteY130" fmla="*/ 20638 h 3019425"/>
              <a:gd name="connsiteX131" fmla="*/ 3178969 w 6351587"/>
              <a:gd name="connsiteY131" fmla="*/ 19447 h 3019425"/>
              <a:gd name="connsiteX132" fmla="*/ 3175794 w 6351587"/>
              <a:gd name="connsiteY132" fmla="*/ 17463 h 3019425"/>
              <a:gd name="connsiteX133" fmla="*/ 3180159 w 6351587"/>
              <a:gd name="connsiteY133" fmla="*/ 13097 h 3019425"/>
              <a:gd name="connsiteX134" fmla="*/ 3183731 w 6351587"/>
              <a:gd name="connsiteY134" fmla="*/ 9922 h 3019425"/>
              <a:gd name="connsiteX135" fmla="*/ 3186509 w 6351587"/>
              <a:gd name="connsiteY135" fmla="*/ 7144 h 3019425"/>
              <a:gd name="connsiteX136" fmla="*/ 3189287 w 6351587"/>
              <a:gd name="connsiteY136" fmla="*/ 5556 h 3019425"/>
              <a:gd name="connsiteX137" fmla="*/ 3192462 w 6351587"/>
              <a:gd name="connsiteY137" fmla="*/ 3969 h 3019425"/>
              <a:gd name="connsiteX138" fmla="*/ 3197225 w 6351587"/>
              <a:gd name="connsiteY138" fmla="*/ 3175 h 3019425"/>
              <a:gd name="connsiteX139" fmla="*/ 3203575 w 6351587"/>
              <a:gd name="connsiteY139" fmla="*/ 2381 h 3019425"/>
              <a:gd name="connsiteX140" fmla="*/ 3212306 w 6351587"/>
              <a:gd name="connsiteY140" fmla="*/ 1191 h 3019425"/>
              <a:gd name="connsiteX141" fmla="*/ 3217465 w 6351587"/>
              <a:gd name="connsiteY141" fmla="*/ 1191 h 3019425"/>
              <a:gd name="connsiteX142" fmla="*/ 3223419 w 6351587"/>
              <a:gd name="connsiteY142" fmla="*/ 1191 h 3019425"/>
              <a:gd name="connsiteX143" fmla="*/ 3230959 w 6351587"/>
              <a:gd name="connsiteY143" fmla="*/ 1588 h 3019425"/>
              <a:gd name="connsiteX144" fmla="*/ 3238500 w 6351587"/>
              <a:gd name="connsiteY144" fmla="*/ 1984 h 3019425"/>
              <a:gd name="connsiteX145" fmla="*/ 3253978 w 6351587"/>
              <a:gd name="connsiteY145" fmla="*/ 2778 h 3019425"/>
              <a:gd name="connsiteX146" fmla="*/ 3266678 w 6351587"/>
              <a:gd name="connsiteY146" fmla="*/ 3572 h 3019425"/>
              <a:gd name="connsiteX147" fmla="*/ 3265090 w 6351587"/>
              <a:gd name="connsiteY147" fmla="*/ 15478 h 3019425"/>
              <a:gd name="connsiteX148" fmla="*/ 3265884 w 6351587"/>
              <a:gd name="connsiteY148" fmla="*/ 17463 h 3019425"/>
              <a:gd name="connsiteX149" fmla="*/ 3267075 w 6351587"/>
              <a:gd name="connsiteY149" fmla="*/ 19447 h 3019425"/>
              <a:gd name="connsiteX150" fmla="*/ 3268265 w 6351587"/>
              <a:gd name="connsiteY150" fmla="*/ 21828 h 3019425"/>
              <a:gd name="connsiteX151" fmla="*/ 3269853 w 6351587"/>
              <a:gd name="connsiteY151" fmla="*/ 23813 h 3019425"/>
              <a:gd name="connsiteX152" fmla="*/ 3271837 w 6351587"/>
              <a:gd name="connsiteY152" fmla="*/ 25797 h 3019425"/>
              <a:gd name="connsiteX153" fmla="*/ 3273822 w 6351587"/>
              <a:gd name="connsiteY153" fmla="*/ 28178 h 3019425"/>
              <a:gd name="connsiteX154" fmla="*/ 3276203 w 6351587"/>
              <a:gd name="connsiteY154" fmla="*/ 30163 h 3019425"/>
              <a:gd name="connsiteX155" fmla="*/ 3278981 w 6351587"/>
              <a:gd name="connsiteY155" fmla="*/ 31750 h 3019425"/>
              <a:gd name="connsiteX156" fmla="*/ 3281759 w 6351587"/>
              <a:gd name="connsiteY156" fmla="*/ 33734 h 3019425"/>
              <a:gd name="connsiteX157" fmla="*/ 3284934 w 6351587"/>
              <a:gd name="connsiteY157" fmla="*/ 35322 h 3019425"/>
              <a:gd name="connsiteX158" fmla="*/ 3288506 w 6351587"/>
              <a:gd name="connsiteY158" fmla="*/ 36513 h 3019425"/>
              <a:gd name="connsiteX159" fmla="*/ 3292078 w 6351587"/>
              <a:gd name="connsiteY159" fmla="*/ 37703 h 3019425"/>
              <a:gd name="connsiteX160" fmla="*/ 3296047 w 6351587"/>
              <a:gd name="connsiteY160" fmla="*/ 38894 h 3019425"/>
              <a:gd name="connsiteX161" fmla="*/ 3300412 w 6351587"/>
              <a:gd name="connsiteY161" fmla="*/ 39688 h 3019425"/>
              <a:gd name="connsiteX162" fmla="*/ 3304778 w 6351587"/>
              <a:gd name="connsiteY162" fmla="*/ 40084 h 3019425"/>
              <a:gd name="connsiteX163" fmla="*/ 3309540 w 6351587"/>
              <a:gd name="connsiteY163" fmla="*/ 40084 h 3019425"/>
              <a:gd name="connsiteX164" fmla="*/ 3320653 w 6351587"/>
              <a:gd name="connsiteY164" fmla="*/ 39688 h 3019425"/>
              <a:gd name="connsiteX165" fmla="*/ 3327400 w 6351587"/>
              <a:gd name="connsiteY165" fmla="*/ 38894 h 3019425"/>
              <a:gd name="connsiteX166" fmla="*/ 3329781 w 6351587"/>
              <a:gd name="connsiteY166" fmla="*/ 38497 h 3019425"/>
              <a:gd name="connsiteX167" fmla="*/ 3331369 w 6351587"/>
              <a:gd name="connsiteY167" fmla="*/ 37703 h 3019425"/>
              <a:gd name="connsiteX168" fmla="*/ 3332559 w 6351587"/>
              <a:gd name="connsiteY168" fmla="*/ 36910 h 3019425"/>
              <a:gd name="connsiteX169" fmla="*/ 3333750 w 6351587"/>
              <a:gd name="connsiteY169" fmla="*/ 36116 h 3019425"/>
              <a:gd name="connsiteX170" fmla="*/ 3335337 w 6351587"/>
              <a:gd name="connsiteY170" fmla="*/ 34528 h 3019425"/>
              <a:gd name="connsiteX171" fmla="*/ 3337719 w 6351587"/>
              <a:gd name="connsiteY171" fmla="*/ 32544 h 3019425"/>
              <a:gd name="connsiteX172" fmla="*/ 3339703 w 6351587"/>
              <a:gd name="connsiteY172" fmla="*/ 31750 h 3019425"/>
              <a:gd name="connsiteX173" fmla="*/ 3342084 w 6351587"/>
              <a:gd name="connsiteY173" fmla="*/ 30956 h 3019425"/>
              <a:gd name="connsiteX174" fmla="*/ 3345259 w 6351587"/>
              <a:gd name="connsiteY174" fmla="*/ 30163 h 3019425"/>
              <a:gd name="connsiteX175" fmla="*/ 3349228 w 6351587"/>
              <a:gd name="connsiteY175" fmla="*/ 29369 h 3019425"/>
              <a:gd name="connsiteX176" fmla="*/ 3355181 w 6351587"/>
              <a:gd name="connsiteY176" fmla="*/ 28972 h 3019425"/>
              <a:gd name="connsiteX177" fmla="*/ 3359944 w 6351587"/>
              <a:gd name="connsiteY177" fmla="*/ 28575 h 3019425"/>
              <a:gd name="connsiteX178" fmla="*/ 3364309 w 6351587"/>
              <a:gd name="connsiteY178" fmla="*/ 29369 h 3019425"/>
              <a:gd name="connsiteX179" fmla="*/ 3368278 w 6351587"/>
              <a:gd name="connsiteY179" fmla="*/ 30163 h 3019425"/>
              <a:gd name="connsiteX180" fmla="*/ 3372247 w 6351587"/>
              <a:gd name="connsiteY180" fmla="*/ 31353 h 3019425"/>
              <a:gd name="connsiteX181" fmla="*/ 3377406 w 6351587"/>
              <a:gd name="connsiteY181" fmla="*/ 32544 h 3019425"/>
              <a:gd name="connsiteX182" fmla="*/ 3383756 w 6351587"/>
              <a:gd name="connsiteY182" fmla="*/ 33734 h 3019425"/>
              <a:gd name="connsiteX183" fmla="*/ 3391694 w 6351587"/>
              <a:gd name="connsiteY183" fmla="*/ 35322 h 3019425"/>
              <a:gd name="connsiteX184" fmla="*/ 3388122 w 6351587"/>
              <a:gd name="connsiteY184" fmla="*/ 36513 h 3019425"/>
              <a:gd name="connsiteX185" fmla="*/ 3385344 w 6351587"/>
              <a:gd name="connsiteY185" fmla="*/ 37306 h 3019425"/>
              <a:gd name="connsiteX186" fmla="*/ 3345656 w 6351587"/>
              <a:gd name="connsiteY186" fmla="*/ 51197 h 3019425"/>
              <a:gd name="connsiteX187" fmla="*/ 3351609 w 6351587"/>
              <a:gd name="connsiteY187" fmla="*/ 53975 h 3019425"/>
              <a:gd name="connsiteX188" fmla="*/ 3356769 w 6351587"/>
              <a:gd name="connsiteY188" fmla="*/ 55960 h 3019425"/>
              <a:gd name="connsiteX189" fmla="*/ 3361928 w 6351587"/>
              <a:gd name="connsiteY189" fmla="*/ 57547 h 3019425"/>
              <a:gd name="connsiteX190" fmla="*/ 3366690 w 6351587"/>
              <a:gd name="connsiteY190" fmla="*/ 58341 h 3019425"/>
              <a:gd name="connsiteX191" fmla="*/ 3371453 w 6351587"/>
              <a:gd name="connsiteY191" fmla="*/ 58738 h 3019425"/>
              <a:gd name="connsiteX192" fmla="*/ 3377009 w 6351587"/>
              <a:gd name="connsiteY192" fmla="*/ 57944 h 3019425"/>
              <a:gd name="connsiteX193" fmla="*/ 3383359 w 6351587"/>
              <a:gd name="connsiteY193" fmla="*/ 56356 h 3019425"/>
              <a:gd name="connsiteX194" fmla="*/ 3390503 w 6351587"/>
              <a:gd name="connsiteY194" fmla="*/ 53975 h 3019425"/>
              <a:gd name="connsiteX195" fmla="*/ 3395662 w 6351587"/>
              <a:gd name="connsiteY195" fmla="*/ 51991 h 3019425"/>
              <a:gd name="connsiteX196" fmla="*/ 3399631 w 6351587"/>
              <a:gd name="connsiteY196" fmla="*/ 50006 h 3019425"/>
              <a:gd name="connsiteX197" fmla="*/ 3402409 w 6351587"/>
              <a:gd name="connsiteY197" fmla="*/ 48022 h 3019425"/>
              <a:gd name="connsiteX198" fmla="*/ 3403997 w 6351587"/>
              <a:gd name="connsiteY198" fmla="*/ 46434 h 3019425"/>
              <a:gd name="connsiteX199" fmla="*/ 3404790 w 6351587"/>
              <a:gd name="connsiteY199" fmla="*/ 44450 h 3019425"/>
              <a:gd name="connsiteX200" fmla="*/ 3404790 w 6351587"/>
              <a:gd name="connsiteY200" fmla="*/ 43260 h 3019425"/>
              <a:gd name="connsiteX201" fmla="*/ 3404790 w 6351587"/>
              <a:gd name="connsiteY201" fmla="*/ 41672 h 3019425"/>
              <a:gd name="connsiteX202" fmla="*/ 3403997 w 6351587"/>
              <a:gd name="connsiteY202" fmla="*/ 40481 h 3019425"/>
              <a:gd name="connsiteX203" fmla="*/ 3402409 w 6351587"/>
              <a:gd name="connsiteY203" fmla="*/ 37703 h 3019425"/>
              <a:gd name="connsiteX204" fmla="*/ 3402012 w 6351587"/>
              <a:gd name="connsiteY204" fmla="*/ 35719 h 3019425"/>
              <a:gd name="connsiteX205" fmla="*/ 3402409 w 6351587"/>
              <a:gd name="connsiteY205" fmla="*/ 34528 h 3019425"/>
              <a:gd name="connsiteX206" fmla="*/ 3403600 w 6351587"/>
              <a:gd name="connsiteY206" fmla="*/ 33734 h 3019425"/>
              <a:gd name="connsiteX207" fmla="*/ 3405584 w 6351587"/>
              <a:gd name="connsiteY207" fmla="*/ 32941 h 3019425"/>
              <a:gd name="connsiteX208" fmla="*/ 3408759 w 6351587"/>
              <a:gd name="connsiteY208" fmla="*/ 31750 h 3019425"/>
              <a:gd name="connsiteX209" fmla="*/ 3409553 w 6351587"/>
              <a:gd name="connsiteY209" fmla="*/ 31750 h 3019425"/>
              <a:gd name="connsiteX210" fmla="*/ 3409950 w 6351587"/>
              <a:gd name="connsiteY210" fmla="*/ 31353 h 3019425"/>
              <a:gd name="connsiteX211" fmla="*/ 3409950 w 6351587"/>
              <a:gd name="connsiteY211" fmla="*/ 30560 h 3019425"/>
              <a:gd name="connsiteX212" fmla="*/ 3409950 w 6351587"/>
              <a:gd name="connsiteY212" fmla="*/ 29766 h 3019425"/>
              <a:gd name="connsiteX213" fmla="*/ 3409950 w 6351587"/>
              <a:gd name="connsiteY213" fmla="*/ 28178 h 3019425"/>
              <a:gd name="connsiteX214" fmla="*/ 3410347 w 6351587"/>
              <a:gd name="connsiteY214" fmla="*/ 26988 h 3019425"/>
              <a:gd name="connsiteX215" fmla="*/ 3530600 w 6351587"/>
              <a:gd name="connsiteY215" fmla="*/ 40084 h 3019425"/>
              <a:gd name="connsiteX216" fmla="*/ 3536950 w 6351587"/>
              <a:gd name="connsiteY216" fmla="*/ 41672 h 3019425"/>
              <a:gd name="connsiteX217" fmla="*/ 3541712 w 6351587"/>
              <a:gd name="connsiteY217" fmla="*/ 42863 h 3019425"/>
              <a:gd name="connsiteX218" fmla="*/ 3544490 w 6351587"/>
              <a:gd name="connsiteY218" fmla="*/ 44450 h 3019425"/>
              <a:gd name="connsiteX219" fmla="*/ 3546475 w 6351587"/>
              <a:gd name="connsiteY219" fmla="*/ 45641 h 3019425"/>
              <a:gd name="connsiteX220" fmla="*/ 3547269 w 6351587"/>
              <a:gd name="connsiteY220" fmla="*/ 46434 h 3019425"/>
              <a:gd name="connsiteX221" fmla="*/ 3547269 w 6351587"/>
              <a:gd name="connsiteY221" fmla="*/ 47625 h 3019425"/>
              <a:gd name="connsiteX222" fmla="*/ 3546475 w 6351587"/>
              <a:gd name="connsiteY222" fmla="*/ 48419 h 3019425"/>
              <a:gd name="connsiteX223" fmla="*/ 3546078 w 6351587"/>
              <a:gd name="connsiteY223" fmla="*/ 48816 h 3019425"/>
              <a:gd name="connsiteX224" fmla="*/ 3545681 w 6351587"/>
              <a:gd name="connsiteY224" fmla="*/ 49213 h 3019425"/>
              <a:gd name="connsiteX225" fmla="*/ 3545284 w 6351587"/>
              <a:gd name="connsiteY225" fmla="*/ 49610 h 3019425"/>
              <a:gd name="connsiteX226" fmla="*/ 3546078 w 6351587"/>
              <a:gd name="connsiteY226" fmla="*/ 49610 h 3019425"/>
              <a:gd name="connsiteX227" fmla="*/ 3547269 w 6351587"/>
              <a:gd name="connsiteY227" fmla="*/ 49610 h 3019425"/>
              <a:gd name="connsiteX228" fmla="*/ 3554015 w 6351587"/>
              <a:gd name="connsiteY228" fmla="*/ 48419 h 3019425"/>
              <a:gd name="connsiteX229" fmla="*/ 3568303 w 6351587"/>
              <a:gd name="connsiteY229" fmla="*/ 46434 h 3019425"/>
              <a:gd name="connsiteX230" fmla="*/ 3571081 w 6351587"/>
              <a:gd name="connsiteY230" fmla="*/ 45641 h 3019425"/>
              <a:gd name="connsiteX231" fmla="*/ 3574256 w 6351587"/>
              <a:gd name="connsiteY231" fmla="*/ 44847 h 3019425"/>
              <a:gd name="connsiteX232" fmla="*/ 3594100 w 6351587"/>
              <a:gd name="connsiteY232" fmla="*/ 37703 h 3019425"/>
              <a:gd name="connsiteX233" fmla="*/ 3602831 w 6351587"/>
              <a:gd name="connsiteY233" fmla="*/ 36116 h 3019425"/>
              <a:gd name="connsiteX234" fmla="*/ 3612356 w 6351587"/>
              <a:gd name="connsiteY234" fmla="*/ 34528 h 3019425"/>
              <a:gd name="connsiteX235" fmla="*/ 3621881 w 6351587"/>
              <a:gd name="connsiteY235" fmla="*/ 33734 h 3019425"/>
              <a:gd name="connsiteX236" fmla="*/ 3631803 w 6351587"/>
              <a:gd name="connsiteY236" fmla="*/ 32941 h 3019425"/>
              <a:gd name="connsiteX237" fmla="*/ 3642122 w 6351587"/>
              <a:gd name="connsiteY237" fmla="*/ 32941 h 3019425"/>
              <a:gd name="connsiteX238" fmla="*/ 3652440 w 6351587"/>
              <a:gd name="connsiteY238" fmla="*/ 33338 h 3019425"/>
              <a:gd name="connsiteX239" fmla="*/ 3663156 w 6351587"/>
              <a:gd name="connsiteY239" fmla="*/ 33734 h 3019425"/>
              <a:gd name="connsiteX240" fmla="*/ 3673475 w 6351587"/>
              <a:gd name="connsiteY240" fmla="*/ 34925 h 3019425"/>
              <a:gd name="connsiteX241" fmla="*/ 3684190 w 6351587"/>
              <a:gd name="connsiteY241" fmla="*/ 36513 h 3019425"/>
              <a:gd name="connsiteX242" fmla="*/ 3694906 w 6351587"/>
              <a:gd name="connsiteY242" fmla="*/ 38497 h 3019425"/>
              <a:gd name="connsiteX243" fmla="*/ 3705225 w 6351587"/>
              <a:gd name="connsiteY243" fmla="*/ 40481 h 3019425"/>
              <a:gd name="connsiteX244" fmla="*/ 3715147 w 6351587"/>
              <a:gd name="connsiteY244" fmla="*/ 43260 h 3019425"/>
              <a:gd name="connsiteX245" fmla="*/ 3725069 w 6351587"/>
              <a:gd name="connsiteY245" fmla="*/ 46434 h 3019425"/>
              <a:gd name="connsiteX246" fmla="*/ 3734594 w 6351587"/>
              <a:gd name="connsiteY246" fmla="*/ 50006 h 3019425"/>
              <a:gd name="connsiteX247" fmla="*/ 3743722 w 6351587"/>
              <a:gd name="connsiteY247" fmla="*/ 53975 h 3019425"/>
              <a:gd name="connsiteX248" fmla="*/ 3752453 w 6351587"/>
              <a:gd name="connsiteY248" fmla="*/ 58341 h 3019425"/>
              <a:gd name="connsiteX249" fmla="*/ 3756422 w 6351587"/>
              <a:gd name="connsiteY249" fmla="*/ 53181 h 3019425"/>
              <a:gd name="connsiteX250" fmla="*/ 3759597 w 6351587"/>
              <a:gd name="connsiteY250" fmla="*/ 49213 h 3019425"/>
              <a:gd name="connsiteX251" fmla="*/ 3762375 w 6351587"/>
              <a:gd name="connsiteY251" fmla="*/ 46038 h 3019425"/>
              <a:gd name="connsiteX252" fmla="*/ 3764756 w 6351587"/>
              <a:gd name="connsiteY252" fmla="*/ 43656 h 3019425"/>
              <a:gd name="connsiteX253" fmla="*/ 3767931 w 6351587"/>
              <a:gd name="connsiteY253" fmla="*/ 40481 h 3019425"/>
              <a:gd name="connsiteX254" fmla="*/ 3769519 w 6351587"/>
              <a:gd name="connsiteY254" fmla="*/ 38894 h 3019425"/>
              <a:gd name="connsiteX255" fmla="*/ 3769915 w 6351587"/>
              <a:gd name="connsiteY255" fmla="*/ 38497 h 3019425"/>
              <a:gd name="connsiteX256" fmla="*/ 3769915 w 6351587"/>
              <a:gd name="connsiteY256" fmla="*/ 37703 h 3019425"/>
              <a:gd name="connsiteX257" fmla="*/ 3769519 w 6351587"/>
              <a:gd name="connsiteY257" fmla="*/ 36513 h 3019425"/>
              <a:gd name="connsiteX258" fmla="*/ 3768725 w 6351587"/>
              <a:gd name="connsiteY258" fmla="*/ 35322 h 3019425"/>
              <a:gd name="connsiteX259" fmla="*/ 3766344 w 6351587"/>
              <a:gd name="connsiteY259" fmla="*/ 30956 h 3019425"/>
              <a:gd name="connsiteX260" fmla="*/ 3763169 w 6351587"/>
              <a:gd name="connsiteY260" fmla="*/ 23019 h 3019425"/>
              <a:gd name="connsiteX261" fmla="*/ 3799284 w 6351587"/>
              <a:gd name="connsiteY261" fmla="*/ 33734 h 3019425"/>
              <a:gd name="connsiteX262" fmla="*/ 3801269 w 6351587"/>
              <a:gd name="connsiteY262" fmla="*/ 33734 h 3019425"/>
              <a:gd name="connsiteX263" fmla="*/ 3803650 w 6351587"/>
              <a:gd name="connsiteY263" fmla="*/ 33734 h 3019425"/>
              <a:gd name="connsiteX264" fmla="*/ 3806031 w 6351587"/>
              <a:gd name="connsiteY264" fmla="*/ 33734 h 3019425"/>
              <a:gd name="connsiteX265" fmla="*/ 3808015 w 6351587"/>
              <a:gd name="connsiteY265" fmla="*/ 33338 h 3019425"/>
              <a:gd name="connsiteX266" fmla="*/ 3808809 w 6351587"/>
              <a:gd name="connsiteY266" fmla="*/ 30560 h 3019425"/>
              <a:gd name="connsiteX267" fmla="*/ 3809206 w 6351587"/>
              <a:gd name="connsiteY267" fmla="*/ 27781 h 3019425"/>
              <a:gd name="connsiteX268" fmla="*/ 3808809 w 6351587"/>
              <a:gd name="connsiteY268" fmla="*/ 25797 h 3019425"/>
              <a:gd name="connsiteX269" fmla="*/ 3808412 w 6351587"/>
              <a:gd name="connsiteY269" fmla="*/ 23813 h 3019425"/>
              <a:gd name="connsiteX270" fmla="*/ 3807222 w 6351587"/>
              <a:gd name="connsiteY270" fmla="*/ 22225 h 3019425"/>
              <a:gd name="connsiteX271" fmla="*/ 3805634 w 6351587"/>
              <a:gd name="connsiteY271" fmla="*/ 21034 h 3019425"/>
              <a:gd name="connsiteX272" fmla="*/ 3804047 w 6351587"/>
              <a:gd name="connsiteY272" fmla="*/ 19844 h 3019425"/>
              <a:gd name="connsiteX273" fmla="*/ 3802062 w 6351587"/>
              <a:gd name="connsiteY273" fmla="*/ 19050 h 3019425"/>
              <a:gd name="connsiteX274" fmla="*/ 3792140 w 6351587"/>
              <a:gd name="connsiteY274" fmla="*/ 16669 h 3019425"/>
              <a:gd name="connsiteX275" fmla="*/ 3781425 w 6351587"/>
              <a:gd name="connsiteY275" fmla="*/ 14288 h 3019425"/>
              <a:gd name="connsiteX276" fmla="*/ 3786187 w 6351587"/>
              <a:gd name="connsiteY276" fmla="*/ 11113 h 3019425"/>
              <a:gd name="connsiteX277" fmla="*/ 3788172 w 6351587"/>
              <a:gd name="connsiteY277" fmla="*/ 10319 h 3019425"/>
              <a:gd name="connsiteX278" fmla="*/ 3791347 w 6351587"/>
              <a:gd name="connsiteY278" fmla="*/ 9525 h 3019425"/>
              <a:gd name="connsiteX279" fmla="*/ 3801269 w 6351587"/>
              <a:gd name="connsiteY279" fmla="*/ 8334 h 3019425"/>
              <a:gd name="connsiteX280" fmla="*/ 3862784 w 6351587"/>
              <a:gd name="connsiteY280" fmla="*/ 8334 h 3019425"/>
              <a:gd name="connsiteX281" fmla="*/ 3872706 w 6351587"/>
              <a:gd name="connsiteY281" fmla="*/ 8731 h 3019425"/>
              <a:gd name="connsiteX282" fmla="*/ 3883025 w 6351587"/>
              <a:gd name="connsiteY282" fmla="*/ 9525 h 3019425"/>
              <a:gd name="connsiteX283" fmla="*/ 3892947 w 6351587"/>
              <a:gd name="connsiteY283" fmla="*/ 9922 h 3019425"/>
              <a:gd name="connsiteX284" fmla="*/ 3903265 w 6351587"/>
              <a:gd name="connsiteY284" fmla="*/ 10319 h 3019425"/>
              <a:gd name="connsiteX285" fmla="*/ 3913584 w 6351587"/>
              <a:gd name="connsiteY285" fmla="*/ 10716 h 3019425"/>
              <a:gd name="connsiteX286" fmla="*/ 3923506 w 6351587"/>
              <a:gd name="connsiteY286" fmla="*/ 11113 h 3019425"/>
              <a:gd name="connsiteX287" fmla="*/ 3933825 w 6351587"/>
              <a:gd name="connsiteY287" fmla="*/ 11906 h 3019425"/>
              <a:gd name="connsiteX288" fmla="*/ 3943747 w 6351587"/>
              <a:gd name="connsiteY288" fmla="*/ 12303 h 3019425"/>
              <a:gd name="connsiteX289" fmla="*/ 3935412 w 6351587"/>
              <a:gd name="connsiteY289" fmla="*/ 17066 h 3019425"/>
              <a:gd name="connsiteX290" fmla="*/ 3931840 w 6351587"/>
              <a:gd name="connsiteY290" fmla="*/ 18256 h 3019425"/>
              <a:gd name="connsiteX291" fmla="*/ 3928269 w 6351587"/>
              <a:gd name="connsiteY291" fmla="*/ 19447 h 3019425"/>
              <a:gd name="connsiteX292" fmla="*/ 3920331 w 6351587"/>
              <a:gd name="connsiteY292" fmla="*/ 23416 h 3019425"/>
              <a:gd name="connsiteX293" fmla="*/ 3897709 w 6351587"/>
              <a:gd name="connsiteY293" fmla="*/ 36513 h 3019425"/>
              <a:gd name="connsiteX294" fmla="*/ 3908028 w 6351587"/>
              <a:gd name="connsiteY294" fmla="*/ 36116 h 3019425"/>
              <a:gd name="connsiteX295" fmla="*/ 3915172 w 6351587"/>
              <a:gd name="connsiteY295" fmla="*/ 35322 h 3019425"/>
              <a:gd name="connsiteX296" fmla="*/ 3919934 w 6351587"/>
              <a:gd name="connsiteY296" fmla="*/ 34131 h 3019425"/>
              <a:gd name="connsiteX297" fmla="*/ 3923506 w 6351587"/>
              <a:gd name="connsiteY297" fmla="*/ 33338 h 3019425"/>
              <a:gd name="connsiteX298" fmla="*/ 3926681 w 6351587"/>
              <a:gd name="connsiteY298" fmla="*/ 32544 h 3019425"/>
              <a:gd name="connsiteX299" fmla="*/ 3930650 w 6351587"/>
              <a:gd name="connsiteY299" fmla="*/ 32147 h 3019425"/>
              <a:gd name="connsiteX300" fmla="*/ 3935809 w 6351587"/>
              <a:gd name="connsiteY300" fmla="*/ 32147 h 3019425"/>
              <a:gd name="connsiteX301" fmla="*/ 3943350 w 6351587"/>
              <a:gd name="connsiteY301" fmla="*/ 32544 h 3019425"/>
              <a:gd name="connsiteX302" fmla="*/ 3952478 w 6351587"/>
              <a:gd name="connsiteY302" fmla="*/ 33734 h 3019425"/>
              <a:gd name="connsiteX303" fmla="*/ 3965575 w 6351587"/>
              <a:gd name="connsiteY303" fmla="*/ 35719 h 3019425"/>
              <a:gd name="connsiteX304" fmla="*/ 3973512 w 6351587"/>
              <a:gd name="connsiteY304" fmla="*/ 36513 h 3019425"/>
              <a:gd name="connsiteX305" fmla="*/ 3981450 w 6351587"/>
              <a:gd name="connsiteY305" fmla="*/ 37306 h 3019425"/>
              <a:gd name="connsiteX306" fmla="*/ 3988990 w 6351587"/>
              <a:gd name="connsiteY306" fmla="*/ 38100 h 3019425"/>
              <a:gd name="connsiteX307" fmla="*/ 3995737 w 6351587"/>
              <a:gd name="connsiteY307" fmla="*/ 38100 h 3019425"/>
              <a:gd name="connsiteX308" fmla="*/ 3999309 w 6351587"/>
              <a:gd name="connsiteY308" fmla="*/ 37703 h 3019425"/>
              <a:gd name="connsiteX309" fmla="*/ 4002087 w 6351587"/>
              <a:gd name="connsiteY309" fmla="*/ 37306 h 3019425"/>
              <a:gd name="connsiteX310" fmla="*/ 4004865 w 6351587"/>
              <a:gd name="connsiteY310" fmla="*/ 36910 h 3019425"/>
              <a:gd name="connsiteX311" fmla="*/ 4007247 w 6351587"/>
              <a:gd name="connsiteY311" fmla="*/ 36116 h 3019425"/>
              <a:gd name="connsiteX312" fmla="*/ 4009628 w 6351587"/>
              <a:gd name="connsiteY312" fmla="*/ 35322 h 3019425"/>
              <a:gd name="connsiteX313" fmla="*/ 4011215 w 6351587"/>
              <a:gd name="connsiteY313" fmla="*/ 33734 h 3019425"/>
              <a:gd name="connsiteX314" fmla="*/ 4012406 w 6351587"/>
              <a:gd name="connsiteY314" fmla="*/ 32544 h 3019425"/>
              <a:gd name="connsiteX315" fmla="*/ 4013200 w 6351587"/>
              <a:gd name="connsiteY315" fmla="*/ 30560 h 3019425"/>
              <a:gd name="connsiteX316" fmla="*/ 4013597 w 6351587"/>
              <a:gd name="connsiteY316" fmla="*/ 28575 h 3019425"/>
              <a:gd name="connsiteX317" fmla="*/ 4013597 w 6351587"/>
              <a:gd name="connsiteY317" fmla="*/ 26194 h 3019425"/>
              <a:gd name="connsiteX318" fmla="*/ 4012803 w 6351587"/>
              <a:gd name="connsiteY318" fmla="*/ 23813 h 3019425"/>
              <a:gd name="connsiteX319" fmla="*/ 4011215 w 6351587"/>
              <a:gd name="connsiteY319" fmla="*/ 20638 h 3019425"/>
              <a:gd name="connsiteX320" fmla="*/ 4009231 w 6351587"/>
              <a:gd name="connsiteY320" fmla="*/ 17463 h 3019425"/>
              <a:gd name="connsiteX321" fmla="*/ 4006453 w 6351587"/>
              <a:gd name="connsiteY321" fmla="*/ 13494 h 3019425"/>
              <a:gd name="connsiteX322" fmla="*/ 4002881 w 6351587"/>
              <a:gd name="connsiteY322" fmla="*/ 9525 h 3019425"/>
              <a:gd name="connsiteX323" fmla="*/ 3998912 w 6351587"/>
              <a:gd name="connsiteY323" fmla="*/ 4763 h 3019425"/>
              <a:gd name="connsiteX324" fmla="*/ 4012803 w 6351587"/>
              <a:gd name="connsiteY324" fmla="*/ 5556 h 3019425"/>
              <a:gd name="connsiteX325" fmla="*/ 4023519 w 6351587"/>
              <a:gd name="connsiteY325" fmla="*/ 6350 h 3019425"/>
              <a:gd name="connsiteX326" fmla="*/ 4031059 w 6351587"/>
              <a:gd name="connsiteY326" fmla="*/ 7144 h 3019425"/>
              <a:gd name="connsiteX327" fmla="*/ 4036219 w 6351587"/>
              <a:gd name="connsiteY327" fmla="*/ 7938 h 3019425"/>
              <a:gd name="connsiteX328" fmla="*/ 4037806 w 6351587"/>
              <a:gd name="connsiteY328" fmla="*/ 8731 h 3019425"/>
              <a:gd name="connsiteX329" fmla="*/ 4038997 w 6351587"/>
              <a:gd name="connsiteY329" fmla="*/ 9128 h 3019425"/>
              <a:gd name="connsiteX330" fmla="*/ 4039790 w 6351587"/>
              <a:gd name="connsiteY330" fmla="*/ 9525 h 3019425"/>
              <a:gd name="connsiteX331" fmla="*/ 4040187 w 6351587"/>
              <a:gd name="connsiteY331" fmla="*/ 10319 h 3019425"/>
              <a:gd name="connsiteX332" fmla="*/ 4040187 w 6351587"/>
              <a:gd name="connsiteY332" fmla="*/ 11510 h 3019425"/>
              <a:gd name="connsiteX333" fmla="*/ 4038997 w 6351587"/>
              <a:gd name="connsiteY333" fmla="*/ 12700 h 3019425"/>
              <a:gd name="connsiteX334" fmla="*/ 4037806 w 6351587"/>
              <a:gd name="connsiteY334" fmla="*/ 13891 h 3019425"/>
              <a:gd name="connsiteX335" fmla="*/ 4036219 w 6351587"/>
              <a:gd name="connsiteY335" fmla="*/ 15081 h 3019425"/>
              <a:gd name="connsiteX336" fmla="*/ 4035822 w 6351587"/>
              <a:gd name="connsiteY336" fmla="*/ 15875 h 3019425"/>
              <a:gd name="connsiteX337" fmla="*/ 4035425 w 6351587"/>
              <a:gd name="connsiteY337" fmla="*/ 16669 h 3019425"/>
              <a:gd name="connsiteX338" fmla="*/ 4035425 w 6351587"/>
              <a:gd name="connsiteY338" fmla="*/ 17066 h 3019425"/>
              <a:gd name="connsiteX339" fmla="*/ 4035822 w 6351587"/>
              <a:gd name="connsiteY339" fmla="*/ 17860 h 3019425"/>
              <a:gd name="connsiteX340" fmla="*/ 4036219 w 6351587"/>
              <a:gd name="connsiteY340" fmla="*/ 18653 h 3019425"/>
              <a:gd name="connsiteX341" fmla="*/ 4037012 w 6351587"/>
              <a:gd name="connsiteY341" fmla="*/ 19447 h 3019425"/>
              <a:gd name="connsiteX342" fmla="*/ 4038600 w 6351587"/>
              <a:gd name="connsiteY342" fmla="*/ 19844 h 3019425"/>
              <a:gd name="connsiteX343" fmla="*/ 4040584 w 6351587"/>
              <a:gd name="connsiteY343" fmla="*/ 20638 h 3019425"/>
              <a:gd name="connsiteX344" fmla="*/ 4046140 w 6351587"/>
              <a:gd name="connsiteY344" fmla="*/ 22225 h 3019425"/>
              <a:gd name="connsiteX345" fmla="*/ 4054475 w 6351587"/>
              <a:gd name="connsiteY345" fmla="*/ 23416 h 3019425"/>
              <a:gd name="connsiteX346" fmla="*/ 4060031 w 6351587"/>
              <a:gd name="connsiteY346" fmla="*/ 24210 h 3019425"/>
              <a:gd name="connsiteX347" fmla="*/ 4064794 w 6351587"/>
              <a:gd name="connsiteY347" fmla="*/ 24210 h 3019425"/>
              <a:gd name="connsiteX348" fmla="*/ 4068762 w 6351587"/>
              <a:gd name="connsiteY348" fmla="*/ 24210 h 3019425"/>
              <a:gd name="connsiteX349" fmla="*/ 4072731 w 6351587"/>
              <a:gd name="connsiteY349" fmla="*/ 23813 h 3019425"/>
              <a:gd name="connsiteX350" fmla="*/ 4075906 w 6351587"/>
              <a:gd name="connsiteY350" fmla="*/ 23019 h 3019425"/>
              <a:gd name="connsiteX351" fmla="*/ 4079081 w 6351587"/>
              <a:gd name="connsiteY351" fmla="*/ 21828 h 3019425"/>
              <a:gd name="connsiteX352" fmla="*/ 4082256 w 6351587"/>
              <a:gd name="connsiteY352" fmla="*/ 20638 h 3019425"/>
              <a:gd name="connsiteX353" fmla="*/ 4085431 w 6351587"/>
              <a:gd name="connsiteY353" fmla="*/ 19447 h 3019425"/>
              <a:gd name="connsiteX354" fmla="*/ 4092178 w 6351587"/>
              <a:gd name="connsiteY354" fmla="*/ 16272 h 3019425"/>
              <a:gd name="connsiteX355" fmla="*/ 4100512 w 6351587"/>
              <a:gd name="connsiteY355" fmla="*/ 13891 h 3019425"/>
              <a:gd name="connsiteX356" fmla="*/ 4105275 w 6351587"/>
              <a:gd name="connsiteY356" fmla="*/ 12303 h 3019425"/>
              <a:gd name="connsiteX357" fmla="*/ 4111228 w 6351587"/>
              <a:gd name="connsiteY357" fmla="*/ 11510 h 3019425"/>
              <a:gd name="connsiteX358" fmla="*/ 4117578 w 6351587"/>
              <a:gd name="connsiteY358" fmla="*/ 10319 h 3019425"/>
              <a:gd name="connsiteX359" fmla="*/ 4125119 w 6351587"/>
              <a:gd name="connsiteY359" fmla="*/ 9922 h 3019425"/>
              <a:gd name="connsiteX360" fmla="*/ 4289822 w 6351587"/>
              <a:gd name="connsiteY360" fmla="*/ 22225 h 3019425"/>
              <a:gd name="connsiteX361" fmla="*/ 4292203 w 6351587"/>
              <a:gd name="connsiteY361" fmla="*/ 22622 h 3019425"/>
              <a:gd name="connsiteX362" fmla="*/ 4293791 w 6351587"/>
              <a:gd name="connsiteY362" fmla="*/ 23416 h 3019425"/>
              <a:gd name="connsiteX363" fmla="*/ 4294981 w 6351587"/>
              <a:gd name="connsiteY363" fmla="*/ 24210 h 3019425"/>
              <a:gd name="connsiteX364" fmla="*/ 4296172 w 6351587"/>
              <a:gd name="connsiteY364" fmla="*/ 25003 h 3019425"/>
              <a:gd name="connsiteX365" fmla="*/ 4288234 w 6351587"/>
              <a:gd name="connsiteY365" fmla="*/ 25400 h 3019425"/>
              <a:gd name="connsiteX366" fmla="*/ 4281091 w 6351587"/>
              <a:gd name="connsiteY366" fmla="*/ 25797 h 3019425"/>
              <a:gd name="connsiteX367" fmla="*/ 4274741 w 6351587"/>
              <a:gd name="connsiteY367" fmla="*/ 26591 h 3019425"/>
              <a:gd name="connsiteX368" fmla="*/ 4269184 w 6351587"/>
              <a:gd name="connsiteY368" fmla="*/ 27384 h 3019425"/>
              <a:gd name="connsiteX369" fmla="*/ 4264819 w 6351587"/>
              <a:gd name="connsiteY369" fmla="*/ 28575 h 3019425"/>
              <a:gd name="connsiteX370" fmla="*/ 4261247 w 6351587"/>
              <a:gd name="connsiteY370" fmla="*/ 30163 h 3019425"/>
              <a:gd name="connsiteX371" fmla="*/ 4258866 w 6351587"/>
              <a:gd name="connsiteY371" fmla="*/ 31750 h 3019425"/>
              <a:gd name="connsiteX372" fmla="*/ 4257278 w 6351587"/>
              <a:gd name="connsiteY372" fmla="*/ 32941 h 3019425"/>
              <a:gd name="connsiteX373" fmla="*/ 4256881 w 6351587"/>
              <a:gd name="connsiteY373" fmla="*/ 34131 h 3019425"/>
              <a:gd name="connsiteX374" fmla="*/ 4256881 w 6351587"/>
              <a:gd name="connsiteY374" fmla="*/ 34925 h 3019425"/>
              <a:gd name="connsiteX375" fmla="*/ 4257278 w 6351587"/>
              <a:gd name="connsiteY375" fmla="*/ 35719 h 3019425"/>
              <a:gd name="connsiteX376" fmla="*/ 4257675 w 6351587"/>
              <a:gd name="connsiteY376" fmla="*/ 36116 h 3019425"/>
              <a:gd name="connsiteX377" fmla="*/ 4259659 w 6351587"/>
              <a:gd name="connsiteY377" fmla="*/ 37703 h 3019425"/>
              <a:gd name="connsiteX378" fmla="*/ 4262437 w 6351587"/>
              <a:gd name="connsiteY378" fmla="*/ 39291 h 3019425"/>
              <a:gd name="connsiteX379" fmla="*/ 4266803 w 6351587"/>
              <a:gd name="connsiteY379" fmla="*/ 40481 h 3019425"/>
              <a:gd name="connsiteX380" fmla="*/ 4271962 w 6351587"/>
              <a:gd name="connsiteY380" fmla="*/ 41672 h 3019425"/>
              <a:gd name="connsiteX381" fmla="*/ 4278709 w 6351587"/>
              <a:gd name="connsiteY381" fmla="*/ 42466 h 3019425"/>
              <a:gd name="connsiteX382" fmla="*/ 4286647 w 6351587"/>
              <a:gd name="connsiteY382" fmla="*/ 42863 h 3019425"/>
              <a:gd name="connsiteX383" fmla="*/ 4295378 w 6351587"/>
              <a:gd name="connsiteY383" fmla="*/ 42863 h 3019425"/>
              <a:gd name="connsiteX384" fmla="*/ 4301728 w 6351587"/>
              <a:gd name="connsiteY384" fmla="*/ 42863 h 3019425"/>
              <a:gd name="connsiteX385" fmla="*/ 4306094 w 6351587"/>
              <a:gd name="connsiteY385" fmla="*/ 42069 h 3019425"/>
              <a:gd name="connsiteX386" fmla="*/ 4309269 w 6351587"/>
              <a:gd name="connsiteY386" fmla="*/ 41275 h 3019425"/>
              <a:gd name="connsiteX387" fmla="*/ 4310062 w 6351587"/>
              <a:gd name="connsiteY387" fmla="*/ 40878 h 3019425"/>
              <a:gd name="connsiteX388" fmla="*/ 4310856 w 6351587"/>
              <a:gd name="connsiteY388" fmla="*/ 40084 h 3019425"/>
              <a:gd name="connsiteX389" fmla="*/ 4311253 w 6351587"/>
              <a:gd name="connsiteY389" fmla="*/ 39688 h 3019425"/>
              <a:gd name="connsiteX390" fmla="*/ 4311650 w 6351587"/>
              <a:gd name="connsiteY390" fmla="*/ 38894 h 3019425"/>
              <a:gd name="connsiteX391" fmla="*/ 4311650 w 6351587"/>
              <a:gd name="connsiteY391" fmla="*/ 37306 h 3019425"/>
              <a:gd name="connsiteX392" fmla="*/ 4310856 w 6351587"/>
              <a:gd name="connsiteY392" fmla="*/ 35719 h 3019425"/>
              <a:gd name="connsiteX393" fmla="*/ 4310459 w 6351587"/>
              <a:gd name="connsiteY393" fmla="*/ 34131 h 3019425"/>
              <a:gd name="connsiteX394" fmla="*/ 4309666 w 6351587"/>
              <a:gd name="connsiteY394" fmla="*/ 32147 h 3019425"/>
              <a:gd name="connsiteX395" fmla="*/ 4309666 w 6351587"/>
              <a:gd name="connsiteY395" fmla="*/ 30163 h 3019425"/>
              <a:gd name="connsiteX396" fmla="*/ 4310459 w 6351587"/>
              <a:gd name="connsiteY396" fmla="*/ 28178 h 3019425"/>
              <a:gd name="connsiteX397" fmla="*/ 4311253 w 6351587"/>
              <a:gd name="connsiteY397" fmla="*/ 27384 h 3019425"/>
              <a:gd name="connsiteX398" fmla="*/ 4312047 w 6351587"/>
              <a:gd name="connsiteY398" fmla="*/ 26194 h 3019425"/>
              <a:gd name="connsiteX399" fmla="*/ 4313237 w 6351587"/>
              <a:gd name="connsiteY399" fmla="*/ 25400 h 3019425"/>
              <a:gd name="connsiteX400" fmla="*/ 4314825 w 6351587"/>
              <a:gd name="connsiteY400" fmla="*/ 24606 h 3019425"/>
              <a:gd name="connsiteX401" fmla="*/ 4319587 w 6351587"/>
              <a:gd name="connsiteY401" fmla="*/ 23019 h 3019425"/>
              <a:gd name="connsiteX402" fmla="*/ 4325937 w 6351587"/>
              <a:gd name="connsiteY402" fmla="*/ 21431 h 3019425"/>
              <a:gd name="connsiteX403" fmla="*/ 4331097 w 6351587"/>
              <a:gd name="connsiteY403" fmla="*/ 20638 h 3019425"/>
              <a:gd name="connsiteX404" fmla="*/ 4336256 w 6351587"/>
              <a:gd name="connsiteY404" fmla="*/ 19844 h 3019425"/>
              <a:gd name="connsiteX405" fmla="*/ 4387453 w 6351587"/>
              <a:gd name="connsiteY405" fmla="*/ 11113 h 3019425"/>
              <a:gd name="connsiteX406" fmla="*/ 4385866 w 6351587"/>
              <a:gd name="connsiteY406" fmla="*/ 14288 h 3019425"/>
              <a:gd name="connsiteX407" fmla="*/ 4383881 w 6351587"/>
              <a:gd name="connsiteY407" fmla="*/ 17463 h 3019425"/>
              <a:gd name="connsiteX408" fmla="*/ 4381500 w 6351587"/>
              <a:gd name="connsiteY408" fmla="*/ 19844 h 3019425"/>
              <a:gd name="connsiteX409" fmla="*/ 4379119 w 6351587"/>
              <a:gd name="connsiteY409" fmla="*/ 22225 h 3019425"/>
              <a:gd name="connsiteX410" fmla="*/ 4376737 w 6351587"/>
              <a:gd name="connsiteY410" fmla="*/ 24210 h 3019425"/>
              <a:gd name="connsiteX411" fmla="*/ 4373959 w 6351587"/>
              <a:gd name="connsiteY411" fmla="*/ 25797 h 3019425"/>
              <a:gd name="connsiteX412" fmla="*/ 4371578 w 6351587"/>
              <a:gd name="connsiteY412" fmla="*/ 27384 h 3019425"/>
              <a:gd name="connsiteX413" fmla="*/ 4368800 w 6351587"/>
              <a:gd name="connsiteY413" fmla="*/ 28972 h 3019425"/>
              <a:gd name="connsiteX414" fmla="*/ 4358481 w 6351587"/>
              <a:gd name="connsiteY414" fmla="*/ 32941 h 3019425"/>
              <a:gd name="connsiteX415" fmla="*/ 4350147 w 6351587"/>
              <a:gd name="connsiteY415" fmla="*/ 36116 h 3019425"/>
              <a:gd name="connsiteX416" fmla="*/ 4364434 w 6351587"/>
              <a:gd name="connsiteY416" fmla="*/ 40084 h 3019425"/>
              <a:gd name="connsiteX417" fmla="*/ 4378325 w 6351587"/>
              <a:gd name="connsiteY417" fmla="*/ 43260 h 3019425"/>
              <a:gd name="connsiteX418" fmla="*/ 4385072 w 6351587"/>
              <a:gd name="connsiteY418" fmla="*/ 44847 h 3019425"/>
              <a:gd name="connsiteX419" fmla="*/ 4391422 w 6351587"/>
              <a:gd name="connsiteY419" fmla="*/ 45641 h 3019425"/>
              <a:gd name="connsiteX420" fmla="*/ 4398169 w 6351587"/>
              <a:gd name="connsiteY420" fmla="*/ 46434 h 3019425"/>
              <a:gd name="connsiteX421" fmla="*/ 4404519 w 6351587"/>
              <a:gd name="connsiteY421" fmla="*/ 46434 h 3019425"/>
              <a:gd name="connsiteX422" fmla="*/ 4410869 w 6351587"/>
              <a:gd name="connsiteY422" fmla="*/ 46038 h 3019425"/>
              <a:gd name="connsiteX423" fmla="*/ 4416822 w 6351587"/>
              <a:gd name="connsiteY423" fmla="*/ 44847 h 3019425"/>
              <a:gd name="connsiteX424" fmla="*/ 4422775 w 6351587"/>
              <a:gd name="connsiteY424" fmla="*/ 43260 h 3019425"/>
              <a:gd name="connsiteX425" fmla="*/ 4428728 w 6351587"/>
              <a:gd name="connsiteY425" fmla="*/ 40878 h 3019425"/>
              <a:gd name="connsiteX426" fmla="*/ 4431506 w 6351587"/>
              <a:gd name="connsiteY426" fmla="*/ 39291 h 3019425"/>
              <a:gd name="connsiteX427" fmla="*/ 4434284 w 6351587"/>
              <a:gd name="connsiteY427" fmla="*/ 37703 h 3019425"/>
              <a:gd name="connsiteX428" fmla="*/ 4437062 w 6351587"/>
              <a:gd name="connsiteY428" fmla="*/ 35719 h 3019425"/>
              <a:gd name="connsiteX429" fmla="*/ 4439841 w 6351587"/>
              <a:gd name="connsiteY429" fmla="*/ 33338 h 3019425"/>
              <a:gd name="connsiteX430" fmla="*/ 4442222 w 6351587"/>
              <a:gd name="connsiteY430" fmla="*/ 30956 h 3019425"/>
              <a:gd name="connsiteX431" fmla="*/ 4445000 w 6351587"/>
              <a:gd name="connsiteY431" fmla="*/ 28575 h 3019425"/>
              <a:gd name="connsiteX432" fmla="*/ 4447381 w 6351587"/>
              <a:gd name="connsiteY432" fmla="*/ 25400 h 3019425"/>
              <a:gd name="connsiteX433" fmla="*/ 4450159 w 6351587"/>
              <a:gd name="connsiteY433" fmla="*/ 22622 h 3019425"/>
              <a:gd name="connsiteX434" fmla="*/ 4459287 w 6351587"/>
              <a:gd name="connsiteY434" fmla="*/ 26591 h 3019425"/>
              <a:gd name="connsiteX435" fmla="*/ 4466431 w 6351587"/>
              <a:gd name="connsiteY435" fmla="*/ 30163 h 3019425"/>
              <a:gd name="connsiteX436" fmla="*/ 4471591 w 6351587"/>
              <a:gd name="connsiteY436" fmla="*/ 33338 h 3019425"/>
              <a:gd name="connsiteX437" fmla="*/ 4476750 w 6351587"/>
              <a:gd name="connsiteY437" fmla="*/ 36116 h 3019425"/>
              <a:gd name="connsiteX438" fmla="*/ 4479528 w 6351587"/>
              <a:gd name="connsiteY438" fmla="*/ 37306 h 3019425"/>
              <a:gd name="connsiteX439" fmla="*/ 4482306 w 6351587"/>
              <a:gd name="connsiteY439" fmla="*/ 38497 h 3019425"/>
              <a:gd name="connsiteX440" fmla="*/ 4485878 w 6351587"/>
              <a:gd name="connsiteY440" fmla="*/ 39291 h 3019425"/>
              <a:gd name="connsiteX441" fmla="*/ 4489450 w 6351587"/>
              <a:gd name="connsiteY441" fmla="*/ 40481 h 3019425"/>
              <a:gd name="connsiteX442" fmla="*/ 4494212 w 6351587"/>
              <a:gd name="connsiteY442" fmla="*/ 41275 h 3019425"/>
              <a:gd name="connsiteX443" fmla="*/ 4499372 w 6351587"/>
              <a:gd name="connsiteY443" fmla="*/ 41672 h 3019425"/>
              <a:gd name="connsiteX444" fmla="*/ 4505325 w 6351587"/>
              <a:gd name="connsiteY444" fmla="*/ 42069 h 3019425"/>
              <a:gd name="connsiteX445" fmla="*/ 4512469 w 6351587"/>
              <a:gd name="connsiteY445" fmla="*/ 42466 h 3019425"/>
              <a:gd name="connsiteX446" fmla="*/ 4513262 w 6351587"/>
              <a:gd name="connsiteY446" fmla="*/ 40084 h 3019425"/>
              <a:gd name="connsiteX447" fmla="*/ 4513659 w 6351587"/>
              <a:gd name="connsiteY447" fmla="*/ 38100 h 3019425"/>
              <a:gd name="connsiteX448" fmla="*/ 4514453 w 6351587"/>
              <a:gd name="connsiteY448" fmla="*/ 29369 h 3019425"/>
              <a:gd name="connsiteX449" fmla="*/ 4515247 w 6351587"/>
              <a:gd name="connsiteY449" fmla="*/ 22622 h 3019425"/>
              <a:gd name="connsiteX450" fmla="*/ 4515247 w 6351587"/>
              <a:gd name="connsiteY450" fmla="*/ 18256 h 3019425"/>
              <a:gd name="connsiteX451" fmla="*/ 4515247 w 6351587"/>
              <a:gd name="connsiteY451" fmla="*/ 15937 h 3019425"/>
              <a:gd name="connsiteX452" fmla="*/ 4820840 w 6351587"/>
              <a:gd name="connsiteY452" fmla="*/ 27781 h 3019425"/>
              <a:gd name="connsiteX453" fmla="*/ 4833144 w 6351587"/>
              <a:gd name="connsiteY453" fmla="*/ 28972 h 3019425"/>
              <a:gd name="connsiteX454" fmla="*/ 4847431 w 6351587"/>
              <a:gd name="connsiteY454" fmla="*/ 30956 h 3019425"/>
              <a:gd name="connsiteX455" fmla="*/ 4860131 w 6351587"/>
              <a:gd name="connsiteY455" fmla="*/ 32544 h 3019425"/>
              <a:gd name="connsiteX456" fmla="*/ 4868069 w 6351587"/>
              <a:gd name="connsiteY456" fmla="*/ 33734 h 3019425"/>
              <a:gd name="connsiteX457" fmla="*/ 4879975 w 6351587"/>
              <a:gd name="connsiteY457" fmla="*/ 34528 h 3019425"/>
              <a:gd name="connsiteX458" fmla="*/ 4885134 w 6351587"/>
              <a:gd name="connsiteY458" fmla="*/ 34528 h 3019425"/>
              <a:gd name="connsiteX459" fmla="*/ 4885928 w 6351587"/>
              <a:gd name="connsiteY459" fmla="*/ 34131 h 3019425"/>
              <a:gd name="connsiteX460" fmla="*/ 4885928 w 6351587"/>
              <a:gd name="connsiteY460" fmla="*/ 33734 h 3019425"/>
              <a:gd name="connsiteX461" fmla="*/ 4885531 w 6351587"/>
              <a:gd name="connsiteY461" fmla="*/ 33338 h 3019425"/>
              <a:gd name="connsiteX462" fmla="*/ 4884340 w 6351587"/>
              <a:gd name="connsiteY462" fmla="*/ 32941 h 3019425"/>
              <a:gd name="connsiteX463" fmla="*/ 4883547 w 6351587"/>
              <a:gd name="connsiteY463" fmla="*/ 32544 h 3019425"/>
              <a:gd name="connsiteX464" fmla="*/ 4883150 w 6351587"/>
              <a:gd name="connsiteY464" fmla="*/ 31750 h 3019425"/>
              <a:gd name="connsiteX465" fmla="*/ 4883150 w 6351587"/>
              <a:gd name="connsiteY465" fmla="*/ 31353 h 3019425"/>
              <a:gd name="connsiteX466" fmla="*/ 4883944 w 6351587"/>
              <a:gd name="connsiteY466" fmla="*/ 30956 h 3019425"/>
              <a:gd name="connsiteX467" fmla="*/ 4889500 w 6351587"/>
              <a:gd name="connsiteY467" fmla="*/ 30560 h 3019425"/>
              <a:gd name="connsiteX468" fmla="*/ 4901406 w 6351587"/>
              <a:gd name="connsiteY468" fmla="*/ 30956 h 3019425"/>
              <a:gd name="connsiteX469" fmla="*/ 4989909 w 6351587"/>
              <a:gd name="connsiteY469" fmla="*/ 39688 h 3019425"/>
              <a:gd name="connsiteX470" fmla="*/ 5001419 w 6351587"/>
              <a:gd name="connsiteY470" fmla="*/ 39291 h 3019425"/>
              <a:gd name="connsiteX471" fmla="*/ 5010150 w 6351587"/>
              <a:gd name="connsiteY471" fmla="*/ 39291 h 3019425"/>
              <a:gd name="connsiteX472" fmla="*/ 5017294 w 6351587"/>
              <a:gd name="connsiteY472" fmla="*/ 40084 h 3019425"/>
              <a:gd name="connsiteX473" fmla="*/ 5023644 w 6351587"/>
              <a:gd name="connsiteY473" fmla="*/ 40878 h 3019425"/>
              <a:gd name="connsiteX474" fmla="*/ 5030787 w 6351587"/>
              <a:gd name="connsiteY474" fmla="*/ 41672 h 3019425"/>
              <a:gd name="connsiteX475" fmla="*/ 5039122 w 6351587"/>
              <a:gd name="connsiteY475" fmla="*/ 42863 h 3019425"/>
              <a:gd name="connsiteX476" fmla="*/ 5049440 w 6351587"/>
              <a:gd name="connsiteY476" fmla="*/ 44450 h 3019425"/>
              <a:gd name="connsiteX477" fmla="*/ 5063331 w 6351587"/>
              <a:gd name="connsiteY477" fmla="*/ 45641 h 3019425"/>
              <a:gd name="connsiteX478" fmla="*/ 5095478 w 6351587"/>
              <a:gd name="connsiteY478" fmla="*/ 48419 h 3019425"/>
              <a:gd name="connsiteX479" fmla="*/ 5128022 w 6351587"/>
              <a:gd name="connsiteY479" fmla="*/ 50403 h 3019425"/>
              <a:gd name="connsiteX480" fmla="*/ 5160565 w 6351587"/>
              <a:gd name="connsiteY480" fmla="*/ 51991 h 3019425"/>
              <a:gd name="connsiteX481" fmla="*/ 5193109 w 6351587"/>
              <a:gd name="connsiteY481" fmla="*/ 53181 h 3019425"/>
              <a:gd name="connsiteX482" fmla="*/ 5225653 w 6351587"/>
              <a:gd name="connsiteY482" fmla="*/ 54372 h 3019425"/>
              <a:gd name="connsiteX483" fmla="*/ 5258197 w 6351587"/>
              <a:gd name="connsiteY483" fmla="*/ 55166 h 3019425"/>
              <a:gd name="connsiteX484" fmla="*/ 5290740 w 6351587"/>
              <a:gd name="connsiteY484" fmla="*/ 55960 h 3019425"/>
              <a:gd name="connsiteX485" fmla="*/ 5323681 w 6351587"/>
              <a:gd name="connsiteY485" fmla="*/ 56356 h 3019425"/>
              <a:gd name="connsiteX486" fmla="*/ 5356225 w 6351587"/>
              <a:gd name="connsiteY486" fmla="*/ 57150 h 3019425"/>
              <a:gd name="connsiteX487" fmla="*/ 5388769 w 6351587"/>
              <a:gd name="connsiteY487" fmla="*/ 57944 h 3019425"/>
              <a:gd name="connsiteX488" fmla="*/ 5421312 w 6351587"/>
              <a:gd name="connsiteY488" fmla="*/ 58738 h 3019425"/>
              <a:gd name="connsiteX489" fmla="*/ 5454253 w 6351587"/>
              <a:gd name="connsiteY489" fmla="*/ 59928 h 3019425"/>
              <a:gd name="connsiteX490" fmla="*/ 5486797 w 6351587"/>
              <a:gd name="connsiteY490" fmla="*/ 61119 h 3019425"/>
              <a:gd name="connsiteX491" fmla="*/ 5518944 w 6351587"/>
              <a:gd name="connsiteY491" fmla="*/ 63103 h 3019425"/>
              <a:gd name="connsiteX492" fmla="*/ 5551487 w 6351587"/>
              <a:gd name="connsiteY492" fmla="*/ 65088 h 3019425"/>
              <a:gd name="connsiteX493" fmla="*/ 5584428 w 6351587"/>
              <a:gd name="connsiteY493" fmla="*/ 67866 h 3019425"/>
              <a:gd name="connsiteX494" fmla="*/ 5858272 w 6351587"/>
              <a:gd name="connsiteY494" fmla="*/ 76597 h 3019425"/>
              <a:gd name="connsiteX495" fmla="*/ 5870178 w 6351587"/>
              <a:gd name="connsiteY495" fmla="*/ 77391 h 3019425"/>
              <a:gd name="connsiteX496" fmla="*/ 5880894 w 6351587"/>
              <a:gd name="connsiteY496" fmla="*/ 77788 h 3019425"/>
              <a:gd name="connsiteX497" fmla="*/ 5890815 w 6351587"/>
              <a:gd name="connsiteY497" fmla="*/ 78978 h 3019425"/>
              <a:gd name="connsiteX498" fmla="*/ 5899944 w 6351587"/>
              <a:gd name="connsiteY498" fmla="*/ 79772 h 3019425"/>
              <a:gd name="connsiteX499" fmla="*/ 5907881 w 6351587"/>
              <a:gd name="connsiteY499" fmla="*/ 80963 h 3019425"/>
              <a:gd name="connsiteX500" fmla="*/ 5914628 w 6351587"/>
              <a:gd name="connsiteY500" fmla="*/ 82550 h 3019425"/>
              <a:gd name="connsiteX501" fmla="*/ 5920978 w 6351587"/>
              <a:gd name="connsiteY501" fmla="*/ 84138 h 3019425"/>
              <a:gd name="connsiteX502" fmla="*/ 5926534 w 6351587"/>
              <a:gd name="connsiteY502" fmla="*/ 85725 h 3019425"/>
              <a:gd name="connsiteX503" fmla="*/ 5931297 w 6351587"/>
              <a:gd name="connsiteY503" fmla="*/ 87710 h 3019425"/>
              <a:gd name="connsiteX504" fmla="*/ 5935265 w 6351587"/>
              <a:gd name="connsiteY504" fmla="*/ 89694 h 3019425"/>
              <a:gd name="connsiteX505" fmla="*/ 5938837 w 6351587"/>
              <a:gd name="connsiteY505" fmla="*/ 91678 h 3019425"/>
              <a:gd name="connsiteX506" fmla="*/ 5942012 w 6351587"/>
              <a:gd name="connsiteY506" fmla="*/ 94060 h 3019425"/>
              <a:gd name="connsiteX507" fmla="*/ 5944394 w 6351587"/>
              <a:gd name="connsiteY507" fmla="*/ 96838 h 3019425"/>
              <a:gd name="connsiteX508" fmla="*/ 5946775 w 6351587"/>
              <a:gd name="connsiteY508" fmla="*/ 99616 h 3019425"/>
              <a:gd name="connsiteX509" fmla="*/ 5948362 w 6351587"/>
              <a:gd name="connsiteY509" fmla="*/ 102394 h 3019425"/>
              <a:gd name="connsiteX510" fmla="*/ 5949950 w 6351587"/>
              <a:gd name="connsiteY510" fmla="*/ 105569 h 3019425"/>
              <a:gd name="connsiteX511" fmla="*/ 5954712 w 6351587"/>
              <a:gd name="connsiteY511" fmla="*/ 119856 h 3019425"/>
              <a:gd name="connsiteX512" fmla="*/ 5960269 w 6351587"/>
              <a:gd name="connsiteY512" fmla="*/ 136922 h 3019425"/>
              <a:gd name="connsiteX513" fmla="*/ 5962253 w 6351587"/>
              <a:gd name="connsiteY513" fmla="*/ 141685 h 3019425"/>
              <a:gd name="connsiteX514" fmla="*/ 5964634 w 6351587"/>
              <a:gd name="connsiteY514" fmla="*/ 146447 h 3019425"/>
              <a:gd name="connsiteX515" fmla="*/ 5967412 w 6351587"/>
              <a:gd name="connsiteY515" fmla="*/ 151606 h 3019425"/>
              <a:gd name="connsiteX516" fmla="*/ 5970587 w 6351587"/>
              <a:gd name="connsiteY516" fmla="*/ 156766 h 3019425"/>
              <a:gd name="connsiteX517" fmla="*/ 5974159 w 6351587"/>
              <a:gd name="connsiteY517" fmla="*/ 162322 h 3019425"/>
              <a:gd name="connsiteX518" fmla="*/ 5978525 w 6351587"/>
              <a:gd name="connsiteY518" fmla="*/ 168672 h 3019425"/>
              <a:gd name="connsiteX519" fmla="*/ 5983684 w 6351587"/>
              <a:gd name="connsiteY519" fmla="*/ 174625 h 3019425"/>
              <a:gd name="connsiteX520" fmla="*/ 5989240 w 6351587"/>
              <a:gd name="connsiteY520" fmla="*/ 180578 h 3019425"/>
              <a:gd name="connsiteX521" fmla="*/ 6000750 w 6351587"/>
              <a:gd name="connsiteY521" fmla="*/ 192881 h 3019425"/>
              <a:gd name="connsiteX522" fmla="*/ 6009878 w 6351587"/>
              <a:gd name="connsiteY522" fmla="*/ 203597 h 3019425"/>
              <a:gd name="connsiteX523" fmla="*/ 6013450 w 6351587"/>
              <a:gd name="connsiteY523" fmla="*/ 208360 h 3019425"/>
              <a:gd name="connsiteX524" fmla="*/ 6016625 w 6351587"/>
              <a:gd name="connsiteY524" fmla="*/ 212725 h 3019425"/>
              <a:gd name="connsiteX525" fmla="*/ 6019800 w 6351587"/>
              <a:gd name="connsiteY525" fmla="*/ 217091 h 3019425"/>
              <a:gd name="connsiteX526" fmla="*/ 6022181 w 6351587"/>
              <a:gd name="connsiteY526" fmla="*/ 221060 h 3019425"/>
              <a:gd name="connsiteX527" fmla="*/ 6024165 w 6351587"/>
              <a:gd name="connsiteY527" fmla="*/ 225028 h 3019425"/>
              <a:gd name="connsiteX528" fmla="*/ 6025753 w 6351587"/>
              <a:gd name="connsiteY528" fmla="*/ 228600 h 3019425"/>
              <a:gd name="connsiteX529" fmla="*/ 6027340 w 6351587"/>
              <a:gd name="connsiteY529" fmla="*/ 232172 h 3019425"/>
              <a:gd name="connsiteX530" fmla="*/ 6028531 w 6351587"/>
              <a:gd name="connsiteY530" fmla="*/ 235744 h 3019425"/>
              <a:gd name="connsiteX531" fmla="*/ 6030119 w 6351587"/>
              <a:gd name="connsiteY531" fmla="*/ 242888 h 3019425"/>
              <a:gd name="connsiteX532" fmla="*/ 6031309 w 6351587"/>
              <a:gd name="connsiteY532" fmla="*/ 249635 h 3019425"/>
              <a:gd name="connsiteX533" fmla="*/ 6032897 w 6351587"/>
              <a:gd name="connsiteY533" fmla="*/ 265113 h 3019425"/>
              <a:gd name="connsiteX534" fmla="*/ 6036072 w 6351587"/>
              <a:gd name="connsiteY534" fmla="*/ 284560 h 3019425"/>
              <a:gd name="connsiteX535" fmla="*/ 6038850 w 6351587"/>
              <a:gd name="connsiteY535" fmla="*/ 296069 h 3019425"/>
              <a:gd name="connsiteX536" fmla="*/ 6042422 w 6351587"/>
              <a:gd name="connsiteY536" fmla="*/ 309563 h 3019425"/>
              <a:gd name="connsiteX537" fmla="*/ 6045200 w 6351587"/>
              <a:gd name="connsiteY537" fmla="*/ 317103 h 3019425"/>
              <a:gd name="connsiteX538" fmla="*/ 6047978 w 6351587"/>
              <a:gd name="connsiteY538" fmla="*/ 325438 h 3019425"/>
              <a:gd name="connsiteX539" fmla="*/ 6051550 w 6351587"/>
              <a:gd name="connsiteY539" fmla="*/ 333772 h 3019425"/>
              <a:gd name="connsiteX540" fmla="*/ 6055519 w 6351587"/>
              <a:gd name="connsiteY540" fmla="*/ 343297 h 3019425"/>
              <a:gd name="connsiteX541" fmla="*/ 6076950 w 6351587"/>
              <a:gd name="connsiteY541" fmla="*/ 344091 h 3019425"/>
              <a:gd name="connsiteX542" fmla="*/ 6095206 w 6351587"/>
              <a:gd name="connsiteY542" fmla="*/ 345281 h 3019425"/>
              <a:gd name="connsiteX543" fmla="*/ 6109890 w 6351587"/>
              <a:gd name="connsiteY543" fmla="*/ 346472 h 3019425"/>
              <a:gd name="connsiteX544" fmla="*/ 6122590 w 6351587"/>
              <a:gd name="connsiteY544" fmla="*/ 348456 h 3019425"/>
              <a:gd name="connsiteX545" fmla="*/ 6127750 w 6351587"/>
              <a:gd name="connsiteY545" fmla="*/ 349647 h 3019425"/>
              <a:gd name="connsiteX546" fmla="*/ 6132512 w 6351587"/>
              <a:gd name="connsiteY546" fmla="*/ 350838 h 3019425"/>
              <a:gd name="connsiteX547" fmla="*/ 6136878 w 6351587"/>
              <a:gd name="connsiteY547" fmla="*/ 352028 h 3019425"/>
              <a:gd name="connsiteX548" fmla="*/ 6140450 w 6351587"/>
              <a:gd name="connsiteY548" fmla="*/ 353616 h 3019425"/>
              <a:gd name="connsiteX549" fmla="*/ 6144022 w 6351587"/>
              <a:gd name="connsiteY549" fmla="*/ 355203 h 3019425"/>
              <a:gd name="connsiteX550" fmla="*/ 6147197 w 6351587"/>
              <a:gd name="connsiteY550" fmla="*/ 356791 h 3019425"/>
              <a:gd name="connsiteX551" fmla="*/ 6149975 w 6351587"/>
              <a:gd name="connsiteY551" fmla="*/ 358775 h 3019425"/>
              <a:gd name="connsiteX552" fmla="*/ 6152356 w 6351587"/>
              <a:gd name="connsiteY552" fmla="*/ 360760 h 3019425"/>
              <a:gd name="connsiteX553" fmla="*/ 6154737 w 6351587"/>
              <a:gd name="connsiteY553" fmla="*/ 363141 h 3019425"/>
              <a:gd name="connsiteX554" fmla="*/ 6157119 w 6351587"/>
              <a:gd name="connsiteY554" fmla="*/ 365919 h 3019425"/>
              <a:gd name="connsiteX555" fmla="*/ 6159103 w 6351587"/>
              <a:gd name="connsiteY555" fmla="*/ 368300 h 3019425"/>
              <a:gd name="connsiteX556" fmla="*/ 6161087 w 6351587"/>
              <a:gd name="connsiteY556" fmla="*/ 371475 h 3019425"/>
              <a:gd name="connsiteX557" fmla="*/ 6165056 w 6351587"/>
              <a:gd name="connsiteY557" fmla="*/ 377825 h 3019425"/>
              <a:gd name="connsiteX558" fmla="*/ 6169422 w 6351587"/>
              <a:gd name="connsiteY558" fmla="*/ 385366 h 3019425"/>
              <a:gd name="connsiteX559" fmla="*/ 6174581 w 6351587"/>
              <a:gd name="connsiteY559" fmla="*/ 394097 h 3019425"/>
              <a:gd name="connsiteX560" fmla="*/ 6180931 w 6351587"/>
              <a:gd name="connsiteY560" fmla="*/ 404019 h 3019425"/>
              <a:gd name="connsiteX561" fmla="*/ 6188472 w 6351587"/>
              <a:gd name="connsiteY561" fmla="*/ 415131 h 3019425"/>
              <a:gd name="connsiteX562" fmla="*/ 6197997 w 6351587"/>
              <a:gd name="connsiteY562" fmla="*/ 427435 h 3019425"/>
              <a:gd name="connsiteX563" fmla="*/ 6255544 w 6351587"/>
              <a:gd name="connsiteY563" fmla="*/ 581422 h 3019425"/>
              <a:gd name="connsiteX564" fmla="*/ 6257131 w 6351587"/>
              <a:gd name="connsiteY564" fmla="*/ 601266 h 3019425"/>
              <a:gd name="connsiteX565" fmla="*/ 6259512 w 6351587"/>
              <a:gd name="connsiteY565" fmla="*/ 617538 h 3019425"/>
              <a:gd name="connsiteX566" fmla="*/ 6260306 w 6351587"/>
              <a:gd name="connsiteY566" fmla="*/ 624285 h 3019425"/>
              <a:gd name="connsiteX567" fmla="*/ 6261100 w 6351587"/>
              <a:gd name="connsiteY567" fmla="*/ 630635 h 3019425"/>
              <a:gd name="connsiteX568" fmla="*/ 6261497 w 6351587"/>
              <a:gd name="connsiteY568" fmla="*/ 636588 h 3019425"/>
              <a:gd name="connsiteX569" fmla="*/ 6261497 w 6351587"/>
              <a:gd name="connsiteY569" fmla="*/ 642144 h 3019425"/>
              <a:gd name="connsiteX570" fmla="*/ 6261100 w 6351587"/>
              <a:gd name="connsiteY570" fmla="*/ 647700 h 3019425"/>
              <a:gd name="connsiteX571" fmla="*/ 6260306 w 6351587"/>
              <a:gd name="connsiteY571" fmla="*/ 653256 h 3019425"/>
              <a:gd name="connsiteX572" fmla="*/ 6258719 w 6351587"/>
              <a:gd name="connsiteY572" fmla="*/ 659210 h 3019425"/>
              <a:gd name="connsiteX573" fmla="*/ 6256734 w 6351587"/>
              <a:gd name="connsiteY573" fmla="*/ 665560 h 3019425"/>
              <a:gd name="connsiteX574" fmla="*/ 6253956 w 6351587"/>
              <a:gd name="connsiteY574" fmla="*/ 672306 h 3019425"/>
              <a:gd name="connsiteX575" fmla="*/ 6249987 w 6351587"/>
              <a:gd name="connsiteY575" fmla="*/ 679847 h 3019425"/>
              <a:gd name="connsiteX576" fmla="*/ 6245622 w 6351587"/>
              <a:gd name="connsiteY576" fmla="*/ 688578 h 3019425"/>
              <a:gd name="connsiteX577" fmla="*/ 6240065 w 6351587"/>
              <a:gd name="connsiteY577" fmla="*/ 697706 h 3019425"/>
              <a:gd name="connsiteX578" fmla="*/ 6298803 w 6351587"/>
              <a:gd name="connsiteY578" fmla="*/ 781447 h 3019425"/>
              <a:gd name="connsiteX579" fmla="*/ 6301581 w 6351587"/>
              <a:gd name="connsiteY579" fmla="*/ 785019 h 3019425"/>
              <a:gd name="connsiteX580" fmla="*/ 6303169 w 6351587"/>
              <a:gd name="connsiteY580" fmla="*/ 787797 h 3019425"/>
              <a:gd name="connsiteX581" fmla="*/ 6304756 w 6351587"/>
              <a:gd name="connsiteY581" fmla="*/ 791369 h 3019425"/>
              <a:gd name="connsiteX582" fmla="*/ 6307931 w 6351587"/>
              <a:gd name="connsiteY582" fmla="*/ 798910 h 3019425"/>
              <a:gd name="connsiteX583" fmla="*/ 6314678 w 6351587"/>
              <a:gd name="connsiteY583" fmla="*/ 813594 h 3019425"/>
              <a:gd name="connsiteX584" fmla="*/ 6322219 w 6351587"/>
              <a:gd name="connsiteY584" fmla="*/ 828278 h 3019425"/>
              <a:gd name="connsiteX585" fmla="*/ 6329759 w 6351587"/>
              <a:gd name="connsiteY585" fmla="*/ 843360 h 3019425"/>
              <a:gd name="connsiteX586" fmla="*/ 6337300 w 6351587"/>
              <a:gd name="connsiteY586" fmla="*/ 858044 h 3019425"/>
              <a:gd name="connsiteX587" fmla="*/ 6340475 w 6351587"/>
              <a:gd name="connsiteY587" fmla="*/ 865585 h 3019425"/>
              <a:gd name="connsiteX588" fmla="*/ 6343650 w 6351587"/>
              <a:gd name="connsiteY588" fmla="*/ 873125 h 3019425"/>
              <a:gd name="connsiteX589" fmla="*/ 6346428 w 6351587"/>
              <a:gd name="connsiteY589" fmla="*/ 880269 h 3019425"/>
              <a:gd name="connsiteX590" fmla="*/ 6348412 w 6351587"/>
              <a:gd name="connsiteY590" fmla="*/ 887810 h 3019425"/>
              <a:gd name="connsiteX591" fmla="*/ 6350397 w 6351587"/>
              <a:gd name="connsiteY591" fmla="*/ 895350 h 3019425"/>
              <a:gd name="connsiteX592" fmla="*/ 6351190 w 6351587"/>
              <a:gd name="connsiteY592" fmla="*/ 902494 h 3019425"/>
              <a:gd name="connsiteX593" fmla="*/ 6351587 w 6351587"/>
              <a:gd name="connsiteY593" fmla="*/ 910035 h 3019425"/>
              <a:gd name="connsiteX594" fmla="*/ 6351190 w 6351587"/>
              <a:gd name="connsiteY594" fmla="*/ 917575 h 3019425"/>
              <a:gd name="connsiteX595" fmla="*/ 6350397 w 6351587"/>
              <a:gd name="connsiteY595" fmla="*/ 928291 h 3019425"/>
              <a:gd name="connsiteX596" fmla="*/ 6350397 w 6351587"/>
              <a:gd name="connsiteY596" fmla="*/ 940991 h 3019425"/>
              <a:gd name="connsiteX597" fmla="*/ 6350794 w 6351587"/>
              <a:gd name="connsiteY597" fmla="*/ 954485 h 3019425"/>
              <a:gd name="connsiteX598" fmla="*/ 6351190 w 6351587"/>
              <a:gd name="connsiteY598" fmla="*/ 968375 h 3019425"/>
              <a:gd name="connsiteX599" fmla="*/ 6351190 w 6351587"/>
              <a:gd name="connsiteY599" fmla="*/ 975122 h 3019425"/>
              <a:gd name="connsiteX600" fmla="*/ 6350794 w 6351587"/>
              <a:gd name="connsiteY600" fmla="*/ 982266 h 3019425"/>
              <a:gd name="connsiteX601" fmla="*/ 6350397 w 6351587"/>
              <a:gd name="connsiteY601" fmla="*/ 989013 h 3019425"/>
              <a:gd name="connsiteX602" fmla="*/ 6349603 w 6351587"/>
              <a:gd name="connsiteY602" fmla="*/ 995760 h 3019425"/>
              <a:gd name="connsiteX603" fmla="*/ 6348412 w 6351587"/>
              <a:gd name="connsiteY603" fmla="*/ 1002110 h 3019425"/>
              <a:gd name="connsiteX604" fmla="*/ 6346825 w 6351587"/>
              <a:gd name="connsiteY604" fmla="*/ 1008063 h 3019425"/>
              <a:gd name="connsiteX605" fmla="*/ 6344840 w 6351587"/>
              <a:gd name="connsiteY605" fmla="*/ 1014016 h 3019425"/>
              <a:gd name="connsiteX606" fmla="*/ 6342459 w 6351587"/>
              <a:gd name="connsiteY606" fmla="*/ 1019175 h 3019425"/>
              <a:gd name="connsiteX607" fmla="*/ 6339681 w 6351587"/>
              <a:gd name="connsiteY607" fmla="*/ 1023541 h 3019425"/>
              <a:gd name="connsiteX608" fmla="*/ 6337300 w 6351587"/>
              <a:gd name="connsiteY608" fmla="*/ 1027510 h 3019425"/>
              <a:gd name="connsiteX609" fmla="*/ 6336109 w 6351587"/>
              <a:gd name="connsiteY609" fmla="*/ 1029494 h 3019425"/>
              <a:gd name="connsiteX610" fmla="*/ 6334919 w 6351587"/>
              <a:gd name="connsiteY610" fmla="*/ 1031478 h 3019425"/>
              <a:gd name="connsiteX611" fmla="*/ 6331744 w 6351587"/>
              <a:gd name="connsiteY611" fmla="*/ 1035447 h 3019425"/>
              <a:gd name="connsiteX612" fmla="*/ 6328569 w 6351587"/>
              <a:gd name="connsiteY612" fmla="*/ 1038622 h 3019425"/>
              <a:gd name="connsiteX613" fmla="*/ 6324600 w 6351587"/>
              <a:gd name="connsiteY613" fmla="*/ 1041797 h 3019425"/>
              <a:gd name="connsiteX614" fmla="*/ 6320234 w 6351587"/>
              <a:gd name="connsiteY614" fmla="*/ 1044575 h 3019425"/>
              <a:gd name="connsiteX615" fmla="*/ 6315075 w 6351587"/>
              <a:gd name="connsiteY615" fmla="*/ 1046956 h 3019425"/>
              <a:gd name="connsiteX616" fmla="*/ 6309915 w 6351587"/>
              <a:gd name="connsiteY616" fmla="*/ 1049338 h 3019425"/>
              <a:gd name="connsiteX617" fmla="*/ 6303962 w 6351587"/>
              <a:gd name="connsiteY617" fmla="*/ 1050925 h 3019425"/>
              <a:gd name="connsiteX618" fmla="*/ 6298009 w 6351587"/>
              <a:gd name="connsiteY618" fmla="*/ 1052513 h 3019425"/>
              <a:gd name="connsiteX619" fmla="*/ 6291262 w 6351587"/>
              <a:gd name="connsiteY619" fmla="*/ 1053703 h 3019425"/>
              <a:gd name="connsiteX620" fmla="*/ 6284515 w 6351587"/>
              <a:gd name="connsiteY620" fmla="*/ 1054894 h 3019425"/>
              <a:gd name="connsiteX621" fmla="*/ 6277769 w 6351587"/>
              <a:gd name="connsiteY621" fmla="*/ 1055688 h 3019425"/>
              <a:gd name="connsiteX622" fmla="*/ 6270228 w 6351587"/>
              <a:gd name="connsiteY622" fmla="*/ 1056481 h 3019425"/>
              <a:gd name="connsiteX623" fmla="*/ 6255147 w 6351587"/>
              <a:gd name="connsiteY623" fmla="*/ 1056878 h 3019425"/>
              <a:gd name="connsiteX624" fmla="*/ 6239272 w 6351587"/>
              <a:gd name="connsiteY624" fmla="*/ 1056878 h 3019425"/>
              <a:gd name="connsiteX625" fmla="*/ 6223397 w 6351587"/>
              <a:gd name="connsiteY625" fmla="*/ 1056085 h 3019425"/>
              <a:gd name="connsiteX626" fmla="*/ 6207125 w 6351587"/>
              <a:gd name="connsiteY626" fmla="*/ 1054894 h 3019425"/>
              <a:gd name="connsiteX627" fmla="*/ 6191647 w 6351587"/>
              <a:gd name="connsiteY627" fmla="*/ 1053306 h 3019425"/>
              <a:gd name="connsiteX628" fmla="*/ 6176169 w 6351587"/>
              <a:gd name="connsiteY628" fmla="*/ 1051322 h 3019425"/>
              <a:gd name="connsiteX629" fmla="*/ 6147990 w 6351587"/>
              <a:gd name="connsiteY629" fmla="*/ 1046956 h 3019425"/>
              <a:gd name="connsiteX630" fmla="*/ 6125369 w 6351587"/>
              <a:gd name="connsiteY630" fmla="*/ 1042591 h 3019425"/>
              <a:gd name="connsiteX631" fmla="*/ 6106715 w 6351587"/>
              <a:gd name="connsiteY631" fmla="*/ 1039416 h 3019425"/>
              <a:gd name="connsiteX632" fmla="*/ 6092031 w 6351587"/>
              <a:gd name="connsiteY632" fmla="*/ 1037431 h 3019425"/>
              <a:gd name="connsiteX633" fmla="*/ 6080125 w 6351587"/>
              <a:gd name="connsiteY633" fmla="*/ 1036638 h 3019425"/>
              <a:gd name="connsiteX634" fmla="*/ 6070600 w 6351587"/>
              <a:gd name="connsiteY634" fmla="*/ 1036638 h 3019425"/>
              <a:gd name="connsiteX635" fmla="*/ 6061869 w 6351587"/>
              <a:gd name="connsiteY635" fmla="*/ 1037035 h 3019425"/>
              <a:gd name="connsiteX636" fmla="*/ 6053931 w 6351587"/>
              <a:gd name="connsiteY636" fmla="*/ 1037431 h 3019425"/>
              <a:gd name="connsiteX637" fmla="*/ 6045994 w 6351587"/>
              <a:gd name="connsiteY637" fmla="*/ 1037828 h 3019425"/>
              <a:gd name="connsiteX638" fmla="*/ 6036865 w 6351587"/>
              <a:gd name="connsiteY638" fmla="*/ 1037828 h 3019425"/>
              <a:gd name="connsiteX639" fmla="*/ 5802312 w 6351587"/>
              <a:gd name="connsiteY639" fmla="*/ 1019969 h 3019425"/>
              <a:gd name="connsiteX640" fmla="*/ 5786040 w 6351587"/>
              <a:gd name="connsiteY640" fmla="*/ 1019175 h 3019425"/>
              <a:gd name="connsiteX641" fmla="*/ 5770562 w 6351587"/>
              <a:gd name="connsiteY641" fmla="*/ 1017588 h 3019425"/>
              <a:gd name="connsiteX642" fmla="*/ 5755084 w 6351587"/>
              <a:gd name="connsiteY642" fmla="*/ 1016000 h 3019425"/>
              <a:gd name="connsiteX643" fmla="*/ 5740003 w 6351587"/>
              <a:gd name="connsiteY643" fmla="*/ 1013619 h 3019425"/>
              <a:gd name="connsiteX644" fmla="*/ 5710634 w 6351587"/>
              <a:gd name="connsiteY644" fmla="*/ 1008063 h 3019425"/>
              <a:gd name="connsiteX645" fmla="*/ 5680869 w 6351587"/>
              <a:gd name="connsiteY645" fmla="*/ 1002110 h 3019425"/>
              <a:gd name="connsiteX646" fmla="*/ 5665390 w 6351587"/>
              <a:gd name="connsiteY646" fmla="*/ 998935 h 3019425"/>
              <a:gd name="connsiteX647" fmla="*/ 5649912 w 6351587"/>
              <a:gd name="connsiteY647" fmla="*/ 996156 h 3019425"/>
              <a:gd name="connsiteX648" fmla="*/ 5634037 w 6351587"/>
              <a:gd name="connsiteY648" fmla="*/ 993378 h 3019425"/>
              <a:gd name="connsiteX649" fmla="*/ 5617369 w 6351587"/>
              <a:gd name="connsiteY649" fmla="*/ 991394 h 3019425"/>
              <a:gd name="connsiteX650" fmla="*/ 5600303 w 6351587"/>
              <a:gd name="connsiteY650" fmla="*/ 989410 h 3019425"/>
              <a:gd name="connsiteX651" fmla="*/ 5582444 w 6351587"/>
              <a:gd name="connsiteY651" fmla="*/ 988219 h 3019425"/>
              <a:gd name="connsiteX652" fmla="*/ 5563790 w 6351587"/>
              <a:gd name="connsiteY652" fmla="*/ 987822 h 3019425"/>
              <a:gd name="connsiteX653" fmla="*/ 5543550 w 6351587"/>
              <a:gd name="connsiteY653" fmla="*/ 987822 h 3019425"/>
              <a:gd name="connsiteX654" fmla="*/ 5536406 w 6351587"/>
              <a:gd name="connsiteY654" fmla="*/ 988219 h 3019425"/>
              <a:gd name="connsiteX655" fmla="*/ 5528072 w 6351587"/>
              <a:gd name="connsiteY655" fmla="*/ 989410 h 3019425"/>
              <a:gd name="connsiteX656" fmla="*/ 5519737 w 6351587"/>
              <a:gd name="connsiteY656" fmla="*/ 990600 h 3019425"/>
              <a:gd name="connsiteX657" fmla="*/ 5511006 w 6351587"/>
              <a:gd name="connsiteY657" fmla="*/ 992188 h 3019425"/>
              <a:gd name="connsiteX658" fmla="*/ 5495528 w 6351587"/>
              <a:gd name="connsiteY658" fmla="*/ 994966 h 3019425"/>
              <a:gd name="connsiteX659" fmla="*/ 5485209 w 6351587"/>
              <a:gd name="connsiteY659" fmla="*/ 996156 h 3019425"/>
              <a:gd name="connsiteX660" fmla="*/ 5475287 w 6351587"/>
              <a:gd name="connsiteY660" fmla="*/ 996156 h 3019425"/>
              <a:gd name="connsiteX661" fmla="*/ 5468144 w 6351587"/>
              <a:gd name="connsiteY661" fmla="*/ 995363 h 3019425"/>
              <a:gd name="connsiteX662" fmla="*/ 5462587 w 6351587"/>
              <a:gd name="connsiteY662" fmla="*/ 994569 h 3019425"/>
              <a:gd name="connsiteX663" fmla="*/ 5457428 w 6351587"/>
              <a:gd name="connsiteY663" fmla="*/ 992981 h 3019425"/>
              <a:gd name="connsiteX664" fmla="*/ 5452269 w 6351587"/>
              <a:gd name="connsiteY664" fmla="*/ 991791 h 3019425"/>
              <a:gd name="connsiteX665" fmla="*/ 5445522 w 6351587"/>
              <a:gd name="connsiteY665" fmla="*/ 990203 h 3019425"/>
              <a:gd name="connsiteX666" fmla="*/ 5436394 w 6351587"/>
              <a:gd name="connsiteY666" fmla="*/ 988616 h 3019425"/>
              <a:gd name="connsiteX667" fmla="*/ 5423694 w 6351587"/>
              <a:gd name="connsiteY667" fmla="*/ 987425 h 3019425"/>
              <a:gd name="connsiteX668" fmla="*/ 5458619 w 6351587"/>
              <a:gd name="connsiteY668" fmla="*/ 1006475 h 3019425"/>
              <a:gd name="connsiteX669" fmla="*/ 5474494 w 6351587"/>
              <a:gd name="connsiteY669" fmla="*/ 1012428 h 3019425"/>
              <a:gd name="connsiteX670" fmla="*/ 5488384 w 6351587"/>
              <a:gd name="connsiteY670" fmla="*/ 1017191 h 3019425"/>
              <a:gd name="connsiteX671" fmla="*/ 5501084 w 6351587"/>
              <a:gd name="connsiteY671" fmla="*/ 1020366 h 3019425"/>
              <a:gd name="connsiteX672" fmla="*/ 5512594 w 6351587"/>
              <a:gd name="connsiteY672" fmla="*/ 1023144 h 3019425"/>
              <a:gd name="connsiteX673" fmla="*/ 5523706 w 6351587"/>
              <a:gd name="connsiteY673" fmla="*/ 1025128 h 3019425"/>
              <a:gd name="connsiteX674" fmla="*/ 5535215 w 6351587"/>
              <a:gd name="connsiteY674" fmla="*/ 1027113 h 3019425"/>
              <a:gd name="connsiteX675" fmla="*/ 5547122 w 6351587"/>
              <a:gd name="connsiteY675" fmla="*/ 1028700 h 3019425"/>
              <a:gd name="connsiteX676" fmla="*/ 5560219 w 6351587"/>
              <a:gd name="connsiteY676" fmla="*/ 1030685 h 3019425"/>
              <a:gd name="connsiteX677" fmla="*/ 5570140 w 6351587"/>
              <a:gd name="connsiteY677" fmla="*/ 1031875 h 3019425"/>
              <a:gd name="connsiteX678" fmla="*/ 5579665 w 6351587"/>
              <a:gd name="connsiteY678" fmla="*/ 1032669 h 3019425"/>
              <a:gd name="connsiteX679" fmla="*/ 5589984 w 6351587"/>
              <a:gd name="connsiteY679" fmla="*/ 1033066 h 3019425"/>
              <a:gd name="connsiteX680" fmla="*/ 5599906 w 6351587"/>
              <a:gd name="connsiteY680" fmla="*/ 1032669 h 3019425"/>
              <a:gd name="connsiteX681" fmla="*/ 5620544 w 6351587"/>
              <a:gd name="connsiteY681" fmla="*/ 1031478 h 3019425"/>
              <a:gd name="connsiteX682" fmla="*/ 5641181 w 6351587"/>
              <a:gd name="connsiteY682" fmla="*/ 1030288 h 3019425"/>
              <a:gd name="connsiteX683" fmla="*/ 5651500 w 6351587"/>
              <a:gd name="connsiteY683" fmla="*/ 1029494 h 3019425"/>
              <a:gd name="connsiteX684" fmla="*/ 5661819 w 6351587"/>
              <a:gd name="connsiteY684" fmla="*/ 1029097 h 3019425"/>
              <a:gd name="connsiteX685" fmla="*/ 5671740 w 6351587"/>
              <a:gd name="connsiteY685" fmla="*/ 1029097 h 3019425"/>
              <a:gd name="connsiteX686" fmla="*/ 5681662 w 6351587"/>
              <a:gd name="connsiteY686" fmla="*/ 1029494 h 3019425"/>
              <a:gd name="connsiteX687" fmla="*/ 5691584 w 6351587"/>
              <a:gd name="connsiteY687" fmla="*/ 1030288 h 3019425"/>
              <a:gd name="connsiteX688" fmla="*/ 5700712 w 6351587"/>
              <a:gd name="connsiteY688" fmla="*/ 1031875 h 3019425"/>
              <a:gd name="connsiteX689" fmla="*/ 5705475 w 6351587"/>
              <a:gd name="connsiteY689" fmla="*/ 1033066 h 3019425"/>
              <a:gd name="connsiteX690" fmla="*/ 5709840 w 6351587"/>
              <a:gd name="connsiteY690" fmla="*/ 1034256 h 3019425"/>
              <a:gd name="connsiteX691" fmla="*/ 5714206 w 6351587"/>
              <a:gd name="connsiteY691" fmla="*/ 1035844 h 3019425"/>
              <a:gd name="connsiteX692" fmla="*/ 5718572 w 6351587"/>
              <a:gd name="connsiteY692" fmla="*/ 1037431 h 3019425"/>
              <a:gd name="connsiteX693" fmla="*/ 5721350 w 6351587"/>
              <a:gd name="connsiteY693" fmla="*/ 1039019 h 3019425"/>
              <a:gd name="connsiteX694" fmla="*/ 5723731 w 6351587"/>
              <a:gd name="connsiteY694" fmla="*/ 1040210 h 3019425"/>
              <a:gd name="connsiteX695" fmla="*/ 5726112 w 6351587"/>
              <a:gd name="connsiteY695" fmla="*/ 1041797 h 3019425"/>
              <a:gd name="connsiteX696" fmla="*/ 5728494 w 6351587"/>
              <a:gd name="connsiteY696" fmla="*/ 1042988 h 3019425"/>
              <a:gd name="connsiteX697" fmla="*/ 5731272 w 6351587"/>
              <a:gd name="connsiteY697" fmla="*/ 1043385 h 3019425"/>
              <a:gd name="connsiteX698" fmla="*/ 5736034 w 6351587"/>
              <a:gd name="connsiteY698" fmla="*/ 1043781 h 3019425"/>
              <a:gd name="connsiteX699" fmla="*/ 5742384 w 6351587"/>
              <a:gd name="connsiteY699" fmla="*/ 1044178 h 3019425"/>
              <a:gd name="connsiteX700" fmla="*/ 5750322 w 6351587"/>
              <a:gd name="connsiteY700" fmla="*/ 1044575 h 3019425"/>
              <a:gd name="connsiteX701" fmla="*/ 5770562 w 6351587"/>
              <a:gd name="connsiteY701" fmla="*/ 1045369 h 3019425"/>
              <a:gd name="connsiteX702" fmla="*/ 5796359 w 6351587"/>
              <a:gd name="connsiteY702" fmla="*/ 1045766 h 3019425"/>
              <a:gd name="connsiteX703" fmla="*/ 5826125 w 6351587"/>
              <a:gd name="connsiteY703" fmla="*/ 1046163 h 3019425"/>
              <a:gd name="connsiteX704" fmla="*/ 5859065 w 6351587"/>
              <a:gd name="connsiteY704" fmla="*/ 1046956 h 3019425"/>
              <a:gd name="connsiteX705" fmla="*/ 5894784 w 6351587"/>
              <a:gd name="connsiteY705" fmla="*/ 1047750 h 3019425"/>
              <a:gd name="connsiteX706" fmla="*/ 5931694 w 6351587"/>
              <a:gd name="connsiteY706" fmla="*/ 1048941 h 3019425"/>
              <a:gd name="connsiteX707" fmla="*/ 5969000 w 6351587"/>
              <a:gd name="connsiteY707" fmla="*/ 1050528 h 3019425"/>
              <a:gd name="connsiteX708" fmla="*/ 6006306 w 6351587"/>
              <a:gd name="connsiteY708" fmla="*/ 1052513 h 3019425"/>
              <a:gd name="connsiteX709" fmla="*/ 6024165 w 6351587"/>
              <a:gd name="connsiteY709" fmla="*/ 1054100 h 3019425"/>
              <a:gd name="connsiteX710" fmla="*/ 6042025 w 6351587"/>
              <a:gd name="connsiteY710" fmla="*/ 1055291 h 3019425"/>
              <a:gd name="connsiteX711" fmla="*/ 6059090 w 6351587"/>
              <a:gd name="connsiteY711" fmla="*/ 1056878 h 3019425"/>
              <a:gd name="connsiteX712" fmla="*/ 6075362 w 6351587"/>
              <a:gd name="connsiteY712" fmla="*/ 1058863 h 3019425"/>
              <a:gd name="connsiteX713" fmla="*/ 6090840 w 6351587"/>
              <a:gd name="connsiteY713" fmla="*/ 1060847 h 3019425"/>
              <a:gd name="connsiteX714" fmla="*/ 6105525 w 6351587"/>
              <a:gd name="connsiteY714" fmla="*/ 1062831 h 3019425"/>
              <a:gd name="connsiteX715" fmla="*/ 6119415 w 6351587"/>
              <a:gd name="connsiteY715" fmla="*/ 1065213 h 3019425"/>
              <a:gd name="connsiteX716" fmla="*/ 6131719 w 6351587"/>
              <a:gd name="connsiteY716" fmla="*/ 1067991 h 3019425"/>
              <a:gd name="connsiteX717" fmla="*/ 6142831 w 6351587"/>
              <a:gd name="connsiteY717" fmla="*/ 1070769 h 3019425"/>
              <a:gd name="connsiteX718" fmla="*/ 6152753 w 6351587"/>
              <a:gd name="connsiteY718" fmla="*/ 1073944 h 3019425"/>
              <a:gd name="connsiteX719" fmla="*/ 6161087 w 6351587"/>
              <a:gd name="connsiteY719" fmla="*/ 1077516 h 3019425"/>
              <a:gd name="connsiteX720" fmla="*/ 6167834 w 6351587"/>
              <a:gd name="connsiteY720" fmla="*/ 1081485 h 3019425"/>
              <a:gd name="connsiteX721" fmla="*/ 6172597 w 6351587"/>
              <a:gd name="connsiteY721" fmla="*/ 1084660 h 3019425"/>
              <a:gd name="connsiteX722" fmla="*/ 6177756 w 6351587"/>
              <a:gd name="connsiteY722" fmla="*/ 1088628 h 3019425"/>
              <a:gd name="connsiteX723" fmla="*/ 6182519 w 6351587"/>
              <a:gd name="connsiteY723" fmla="*/ 1092994 h 3019425"/>
              <a:gd name="connsiteX724" fmla="*/ 6187281 w 6351587"/>
              <a:gd name="connsiteY724" fmla="*/ 1097360 h 3019425"/>
              <a:gd name="connsiteX725" fmla="*/ 6191647 w 6351587"/>
              <a:gd name="connsiteY725" fmla="*/ 1102122 h 3019425"/>
              <a:gd name="connsiteX726" fmla="*/ 6196409 w 6351587"/>
              <a:gd name="connsiteY726" fmla="*/ 1107281 h 3019425"/>
              <a:gd name="connsiteX727" fmla="*/ 6200775 w 6351587"/>
              <a:gd name="connsiteY727" fmla="*/ 1112441 h 3019425"/>
              <a:gd name="connsiteX728" fmla="*/ 6204744 w 6351587"/>
              <a:gd name="connsiteY728" fmla="*/ 1117997 h 3019425"/>
              <a:gd name="connsiteX729" fmla="*/ 6212681 w 6351587"/>
              <a:gd name="connsiteY729" fmla="*/ 1129110 h 3019425"/>
              <a:gd name="connsiteX730" fmla="*/ 6219825 w 6351587"/>
              <a:gd name="connsiteY730" fmla="*/ 1140222 h 3019425"/>
              <a:gd name="connsiteX731" fmla="*/ 6225778 w 6351587"/>
              <a:gd name="connsiteY731" fmla="*/ 1150938 h 3019425"/>
              <a:gd name="connsiteX732" fmla="*/ 6230540 w 6351587"/>
              <a:gd name="connsiteY732" fmla="*/ 1161256 h 3019425"/>
              <a:gd name="connsiteX733" fmla="*/ 6232128 w 6351587"/>
              <a:gd name="connsiteY733" fmla="*/ 1164431 h 3019425"/>
              <a:gd name="connsiteX734" fmla="*/ 6233319 w 6351587"/>
              <a:gd name="connsiteY734" fmla="*/ 1167210 h 3019425"/>
              <a:gd name="connsiteX735" fmla="*/ 6234509 w 6351587"/>
              <a:gd name="connsiteY735" fmla="*/ 1170385 h 3019425"/>
              <a:gd name="connsiteX736" fmla="*/ 6236097 w 6351587"/>
              <a:gd name="connsiteY736" fmla="*/ 1173560 h 3019425"/>
              <a:gd name="connsiteX737" fmla="*/ 6248003 w 6351587"/>
              <a:gd name="connsiteY737" fmla="*/ 1200150 h 3019425"/>
              <a:gd name="connsiteX738" fmla="*/ 6259909 w 6351587"/>
              <a:gd name="connsiteY738" fmla="*/ 1227535 h 3019425"/>
              <a:gd name="connsiteX739" fmla="*/ 6265465 w 6351587"/>
              <a:gd name="connsiteY739" fmla="*/ 1241425 h 3019425"/>
              <a:gd name="connsiteX740" fmla="*/ 6270625 w 6351587"/>
              <a:gd name="connsiteY740" fmla="*/ 1255316 h 3019425"/>
              <a:gd name="connsiteX741" fmla="*/ 6275387 w 6351587"/>
              <a:gd name="connsiteY741" fmla="*/ 1269603 h 3019425"/>
              <a:gd name="connsiteX742" fmla="*/ 6279356 w 6351587"/>
              <a:gd name="connsiteY742" fmla="*/ 1283891 h 3019425"/>
              <a:gd name="connsiteX743" fmla="*/ 6280944 w 6351587"/>
              <a:gd name="connsiteY743" fmla="*/ 1291035 h 3019425"/>
              <a:gd name="connsiteX744" fmla="*/ 6282531 w 6351587"/>
              <a:gd name="connsiteY744" fmla="*/ 1298178 h 3019425"/>
              <a:gd name="connsiteX745" fmla="*/ 6283722 w 6351587"/>
              <a:gd name="connsiteY745" fmla="*/ 1304925 h 3019425"/>
              <a:gd name="connsiteX746" fmla="*/ 6284912 w 6351587"/>
              <a:gd name="connsiteY746" fmla="*/ 1312069 h 3019425"/>
              <a:gd name="connsiteX747" fmla="*/ 6285309 w 6351587"/>
              <a:gd name="connsiteY747" fmla="*/ 1319213 h 3019425"/>
              <a:gd name="connsiteX748" fmla="*/ 6286103 w 6351587"/>
              <a:gd name="connsiteY748" fmla="*/ 1325960 h 3019425"/>
              <a:gd name="connsiteX749" fmla="*/ 6286103 w 6351587"/>
              <a:gd name="connsiteY749" fmla="*/ 1332706 h 3019425"/>
              <a:gd name="connsiteX750" fmla="*/ 6286103 w 6351587"/>
              <a:gd name="connsiteY750" fmla="*/ 1339850 h 3019425"/>
              <a:gd name="connsiteX751" fmla="*/ 6285706 w 6351587"/>
              <a:gd name="connsiteY751" fmla="*/ 1346597 h 3019425"/>
              <a:gd name="connsiteX752" fmla="*/ 6284912 w 6351587"/>
              <a:gd name="connsiteY752" fmla="*/ 1352947 h 3019425"/>
              <a:gd name="connsiteX753" fmla="*/ 6283722 w 6351587"/>
              <a:gd name="connsiteY753" fmla="*/ 1359694 h 3019425"/>
              <a:gd name="connsiteX754" fmla="*/ 6282134 w 6351587"/>
              <a:gd name="connsiteY754" fmla="*/ 1366044 h 3019425"/>
              <a:gd name="connsiteX755" fmla="*/ 6280547 w 6351587"/>
              <a:gd name="connsiteY755" fmla="*/ 1372791 h 3019425"/>
              <a:gd name="connsiteX756" fmla="*/ 6278165 w 6351587"/>
              <a:gd name="connsiteY756" fmla="*/ 1379141 h 3019425"/>
              <a:gd name="connsiteX757" fmla="*/ 6275387 w 6351587"/>
              <a:gd name="connsiteY757" fmla="*/ 1385094 h 3019425"/>
              <a:gd name="connsiteX758" fmla="*/ 6272212 w 6351587"/>
              <a:gd name="connsiteY758" fmla="*/ 1391444 h 3019425"/>
              <a:gd name="connsiteX759" fmla="*/ 6269831 w 6351587"/>
              <a:gd name="connsiteY759" fmla="*/ 1395016 h 3019425"/>
              <a:gd name="connsiteX760" fmla="*/ 6267053 w 6351587"/>
              <a:gd name="connsiteY760" fmla="*/ 1398588 h 3019425"/>
              <a:gd name="connsiteX761" fmla="*/ 6261894 w 6351587"/>
              <a:gd name="connsiteY761" fmla="*/ 1407319 h 3019425"/>
              <a:gd name="connsiteX762" fmla="*/ 6255544 w 6351587"/>
              <a:gd name="connsiteY762" fmla="*/ 1418431 h 3019425"/>
              <a:gd name="connsiteX763" fmla="*/ 6247209 w 6351587"/>
              <a:gd name="connsiteY763" fmla="*/ 1431925 h 3019425"/>
              <a:gd name="connsiteX764" fmla="*/ 6237287 w 6351587"/>
              <a:gd name="connsiteY764" fmla="*/ 1447006 h 3019425"/>
              <a:gd name="connsiteX765" fmla="*/ 6225778 w 6351587"/>
              <a:gd name="connsiteY765" fmla="*/ 1445022 h 3019425"/>
              <a:gd name="connsiteX766" fmla="*/ 6216650 w 6351587"/>
              <a:gd name="connsiteY766" fmla="*/ 1443435 h 3019425"/>
              <a:gd name="connsiteX767" fmla="*/ 6208712 w 6351587"/>
              <a:gd name="connsiteY767" fmla="*/ 1441450 h 3019425"/>
              <a:gd name="connsiteX768" fmla="*/ 6201172 w 6351587"/>
              <a:gd name="connsiteY768" fmla="*/ 1439863 h 3019425"/>
              <a:gd name="connsiteX769" fmla="*/ 6193234 w 6351587"/>
              <a:gd name="connsiteY769" fmla="*/ 1438275 h 3019425"/>
              <a:gd name="connsiteX770" fmla="*/ 6183709 w 6351587"/>
              <a:gd name="connsiteY770" fmla="*/ 1436688 h 3019425"/>
              <a:gd name="connsiteX771" fmla="*/ 6171803 w 6351587"/>
              <a:gd name="connsiteY771" fmla="*/ 1435497 h 3019425"/>
              <a:gd name="connsiteX772" fmla="*/ 6156325 w 6351587"/>
              <a:gd name="connsiteY772" fmla="*/ 1434703 h 3019425"/>
              <a:gd name="connsiteX773" fmla="*/ 6158706 w 6351587"/>
              <a:gd name="connsiteY773" fmla="*/ 1444228 h 3019425"/>
              <a:gd name="connsiteX774" fmla="*/ 6160690 w 6351587"/>
              <a:gd name="connsiteY774" fmla="*/ 1450181 h 3019425"/>
              <a:gd name="connsiteX775" fmla="*/ 6162278 w 6351587"/>
              <a:gd name="connsiteY775" fmla="*/ 1454150 h 3019425"/>
              <a:gd name="connsiteX776" fmla="*/ 6163865 w 6351587"/>
              <a:gd name="connsiteY776" fmla="*/ 1456135 h 3019425"/>
              <a:gd name="connsiteX777" fmla="*/ 6165453 w 6351587"/>
              <a:gd name="connsiteY777" fmla="*/ 1457722 h 3019425"/>
              <a:gd name="connsiteX778" fmla="*/ 6167437 w 6351587"/>
              <a:gd name="connsiteY778" fmla="*/ 1460103 h 3019425"/>
              <a:gd name="connsiteX779" fmla="*/ 6169819 w 6351587"/>
              <a:gd name="connsiteY779" fmla="*/ 1463278 h 3019425"/>
              <a:gd name="connsiteX780" fmla="*/ 6172597 w 6351587"/>
              <a:gd name="connsiteY780" fmla="*/ 1468835 h 3019425"/>
              <a:gd name="connsiteX781" fmla="*/ 6173787 w 6351587"/>
              <a:gd name="connsiteY781" fmla="*/ 1471216 h 3019425"/>
              <a:gd name="connsiteX782" fmla="*/ 6174978 w 6351587"/>
              <a:gd name="connsiteY782" fmla="*/ 1473597 h 3019425"/>
              <a:gd name="connsiteX783" fmla="*/ 6203950 w 6351587"/>
              <a:gd name="connsiteY783" fmla="*/ 1589881 h 3019425"/>
              <a:gd name="connsiteX784" fmla="*/ 6206331 w 6351587"/>
              <a:gd name="connsiteY784" fmla="*/ 1595438 h 3019425"/>
              <a:gd name="connsiteX785" fmla="*/ 6207919 w 6351587"/>
              <a:gd name="connsiteY785" fmla="*/ 1598216 h 3019425"/>
              <a:gd name="connsiteX786" fmla="*/ 6208712 w 6351587"/>
              <a:gd name="connsiteY786" fmla="*/ 1598613 h 3019425"/>
              <a:gd name="connsiteX787" fmla="*/ 6209506 w 6351587"/>
              <a:gd name="connsiteY787" fmla="*/ 1598613 h 3019425"/>
              <a:gd name="connsiteX788" fmla="*/ 6210300 w 6351587"/>
              <a:gd name="connsiteY788" fmla="*/ 1599010 h 3019425"/>
              <a:gd name="connsiteX789" fmla="*/ 6211094 w 6351587"/>
              <a:gd name="connsiteY789" fmla="*/ 1601391 h 3019425"/>
              <a:gd name="connsiteX790" fmla="*/ 6212681 w 6351587"/>
              <a:gd name="connsiteY790" fmla="*/ 1606947 h 3019425"/>
              <a:gd name="connsiteX791" fmla="*/ 6215062 w 6351587"/>
              <a:gd name="connsiteY791" fmla="*/ 1617266 h 3019425"/>
              <a:gd name="connsiteX792" fmla="*/ 6218237 w 6351587"/>
              <a:gd name="connsiteY792" fmla="*/ 1630760 h 3019425"/>
              <a:gd name="connsiteX793" fmla="*/ 6220222 w 6351587"/>
              <a:gd name="connsiteY793" fmla="*/ 1642269 h 3019425"/>
              <a:gd name="connsiteX794" fmla="*/ 6221412 w 6351587"/>
              <a:gd name="connsiteY794" fmla="*/ 1652191 h 3019425"/>
              <a:gd name="connsiteX795" fmla="*/ 6221809 w 6351587"/>
              <a:gd name="connsiteY795" fmla="*/ 1660922 h 3019425"/>
              <a:gd name="connsiteX796" fmla="*/ 6221809 w 6351587"/>
              <a:gd name="connsiteY796" fmla="*/ 1668066 h 3019425"/>
              <a:gd name="connsiteX797" fmla="*/ 6221015 w 6351587"/>
              <a:gd name="connsiteY797" fmla="*/ 1674019 h 3019425"/>
              <a:gd name="connsiteX798" fmla="*/ 6219428 w 6351587"/>
              <a:gd name="connsiteY798" fmla="*/ 1678781 h 3019425"/>
              <a:gd name="connsiteX799" fmla="*/ 6217444 w 6351587"/>
              <a:gd name="connsiteY799" fmla="*/ 1683147 h 3019425"/>
              <a:gd name="connsiteX800" fmla="*/ 6215062 w 6351587"/>
              <a:gd name="connsiteY800" fmla="*/ 1686719 h 3019425"/>
              <a:gd name="connsiteX801" fmla="*/ 6212284 w 6351587"/>
              <a:gd name="connsiteY801" fmla="*/ 1689894 h 3019425"/>
              <a:gd name="connsiteX802" fmla="*/ 6209506 w 6351587"/>
              <a:gd name="connsiteY802" fmla="*/ 1692672 h 3019425"/>
              <a:gd name="connsiteX803" fmla="*/ 6205934 w 6351587"/>
              <a:gd name="connsiteY803" fmla="*/ 1695450 h 3019425"/>
              <a:gd name="connsiteX804" fmla="*/ 6202759 w 6351587"/>
              <a:gd name="connsiteY804" fmla="*/ 1698228 h 3019425"/>
              <a:gd name="connsiteX805" fmla="*/ 6199187 w 6351587"/>
              <a:gd name="connsiteY805" fmla="*/ 1701006 h 3019425"/>
              <a:gd name="connsiteX806" fmla="*/ 6195615 w 6351587"/>
              <a:gd name="connsiteY806" fmla="*/ 1704578 h 3019425"/>
              <a:gd name="connsiteX807" fmla="*/ 6191647 w 6351587"/>
              <a:gd name="connsiteY807" fmla="*/ 1708547 h 3019425"/>
              <a:gd name="connsiteX808" fmla="*/ 6188075 w 6351587"/>
              <a:gd name="connsiteY808" fmla="*/ 1713706 h 3019425"/>
              <a:gd name="connsiteX809" fmla="*/ 6186487 w 6351587"/>
              <a:gd name="connsiteY809" fmla="*/ 1716485 h 3019425"/>
              <a:gd name="connsiteX810" fmla="*/ 6186487 w 6351587"/>
              <a:gd name="connsiteY810" fmla="*/ 1716881 h 3019425"/>
              <a:gd name="connsiteX811" fmla="*/ 6186487 w 6351587"/>
              <a:gd name="connsiteY811" fmla="*/ 1717278 h 3019425"/>
              <a:gd name="connsiteX812" fmla="*/ 6186884 w 6351587"/>
              <a:gd name="connsiteY812" fmla="*/ 1717675 h 3019425"/>
              <a:gd name="connsiteX813" fmla="*/ 6187281 w 6351587"/>
              <a:gd name="connsiteY813" fmla="*/ 1718072 h 3019425"/>
              <a:gd name="connsiteX814" fmla="*/ 6187678 w 6351587"/>
              <a:gd name="connsiteY814" fmla="*/ 1718866 h 3019425"/>
              <a:gd name="connsiteX815" fmla="*/ 6188075 w 6351587"/>
              <a:gd name="connsiteY815" fmla="*/ 1719660 h 3019425"/>
              <a:gd name="connsiteX816" fmla="*/ 6188075 w 6351587"/>
              <a:gd name="connsiteY816" fmla="*/ 1720850 h 3019425"/>
              <a:gd name="connsiteX817" fmla="*/ 6187678 w 6351587"/>
              <a:gd name="connsiteY817" fmla="*/ 1722835 h 3019425"/>
              <a:gd name="connsiteX818" fmla="*/ 6186884 w 6351587"/>
              <a:gd name="connsiteY818" fmla="*/ 1725613 h 3019425"/>
              <a:gd name="connsiteX819" fmla="*/ 6185297 w 6351587"/>
              <a:gd name="connsiteY819" fmla="*/ 1728788 h 3019425"/>
              <a:gd name="connsiteX820" fmla="*/ 6183312 w 6351587"/>
              <a:gd name="connsiteY820" fmla="*/ 1733550 h 3019425"/>
              <a:gd name="connsiteX821" fmla="*/ 6180534 w 6351587"/>
              <a:gd name="connsiteY821" fmla="*/ 1739106 h 3019425"/>
              <a:gd name="connsiteX822" fmla="*/ 6165056 w 6351587"/>
              <a:gd name="connsiteY822" fmla="*/ 1738313 h 3019425"/>
              <a:gd name="connsiteX823" fmla="*/ 6147197 w 6351587"/>
              <a:gd name="connsiteY823" fmla="*/ 1737122 h 3019425"/>
              <a:gd name="connsiteX824" fmla="*/ 6127750 w 6351587"/>
              <a:gd name="connsiteY824" fmla="*/ 1735535 h 3019425"/>
              <a:gd name="connsiteX825" fmla="*/ 6107112 w 6351587"/>
              <a:gd name="connsiteY825" fmla="*/ 1733550 h 3019425"/>
              <a:gd name="connsiteX826" fmla="*/ 6085681 w 6351587"/>
              <a:gd name="connsiteY826" fmla="*/ 1731169 h 3019425"/>
              <a:gd name="connsiteX827" fmla="*/ 6063059 w 6351587"/>
              <a:gd name="connsiteY827" fmla="*/ 1728788 h 3019425"/>
              <a:gd name="connsiteX828" fmla="*/ 6040437 w 6351587"/>
              <a:gd name="connsiteY828" fmla="*/ 1726010 h 3019425"/>
              <a:gd name="connsiteX829" fmla="*/ 6017022 w 6351587"/>
              <a:gd name="connsiteY829" fmla="*/ 1723231 h 3019425"/>
              <a:gd name="connsiteX830" fmla="*/ 5994400 w 6351587"/>
              <a:gd name="connsiteY830" fmla="*/ 1720056 h 3019425"/>
              <a:gd name="connsiteX831" fmla="*/ 5971778 w 6351587"/>
              <a:gd name="connsiteY831" fmla="*/ 1716881 h 3019425"/>
              <a:gd name="connsiteX832" fmla="*/ 5949950 w 6351587"/>
              <a:gd name="connsiteY832" fmla="*/ 1713310 h 3019425"/>
              <a:gd name="connsiteX833" fmla="*/ 5928915 w 6351587"/>
              <a:gd name="connsiteY833" fmla="*/ 1709738 h 3019425"/>
              <a:gd name="connsiteX834" fmla="*/ 5909469 w 6351587"/>
              <a:gd name="connsiteY834" fmla="*/ 1706166 h 3019425"/>
              <a:gd name="connsiteX835" fmla="*/ 5891212 w 6351587"/>
              <a:gd name="connsiteY835" fmla="*/ 1702594 h 3019425"/>
              <a:gd name="connsiteX836" fmla="*/ 5875337 w 6351587"/>
              <a:gd name="connsiteY836" fmla="*/ 1698625 h 3019425"/>
              <a:gd name="connsiteX837" fmla="*/ 5861050 w 6351587"/>
              <a:gd name="connsiteY837" fmla="*/ 1695053 h 3019425"/>
              <a:gd name="connsiteX838" fmla="*/ 5845969 w 6351587"/>
              <a:gd name="connsiteY838" fmla="*/ 1690291 h 3019425"/>
              <a:gd name="connsiteX839" fmla="*/ 5837634 w 6351587"/>
              <a:gd name="connsiteY839" fmla="*/ 1687116 h 3019425"/>
              <a:gd name="connsiteX840" fmla="*/ 5834062 w 6351587"/>
              <a:gd name="connsiteY840" fmla="*/ 1685528 h 3019425"/>
              <a:gd name="connsiteX841" fmla="*/ 5832475 w 6351587"/>
              <a:gd name="connsiteY841" fmla="*/ 1685131 h 3019425"/>
              <a:gd name="connsiteX842" fmla="*/ 5830490 w 6351587"/>
              <a:gd name="connsiteY842" fmla="*/ 1685925 h 3019425"/>
              <a:gd name="connsiteX843" fmla="*/ 5826125 w 6351587"/>
              <a:gd name="connsiteY843" fmla="*/ 1687513 h 3019425"/>
              <a:gd name="connsiteX844" fmla="*/ 5822156 w 6351587"/>
              <a:gd name="connsiteY844" fmla="*/ 1688703 h 3019425"/>
              <a:gd name="connsiteX845" fmla="*/ 5816997 w 6351587"/>
              <a:gd name="connsiteY845" fmla="*/ 1689497 h 3019425"/>
              <a:gd name="connsiteX846" fmla="*/ 5809853 w 6351587"/>
              <a:gd name="connsiteY846" fmla="*/ 1691085 h 3019425"/>
              <a:gd name="connsiteX847" fmla="*/ 5800328 w 6351587"/>
              <a:gd name="connsiteY847" fmla="*/ 1692275 h 3019425"/>
              <a:gd name="connsiteX848" fmla="*/ 5790406 w 6351587"/>
              <a:gd name="connsiteY848" fmla="*/ 1693069 h 3019425"/>
              <a:gd name="connsiteX849" fmla="*/ 5779690 w 6351587"/>
              <a:gd name="connsiteY849" fmla="*/ 1693466 h 3019425"/>
              <a:gd name="connsiteX850" fmla="*/ 5768578 w 6351587"/>
              <a:gd name="connsiteY850" fmla="*/ 1693466 h 3019425"/>
              <a:gd name="connsiteX851" fmla="*/ 5756672 w 6351587"/>
              <a:gd name="connsiteY851" fmla="*/ 1692672 h 3019425"/>
              <a:gd name="connsiteX852" fmla="*/ 5731669 w 6351587"/>
              <a:gd name="connsiteY852" fmla="*/ 1690291 h 3019425"/>
              <a:gd name="connsiteX853" fmla="*/ 5705872 w 6351587"/>
              <a:gd name="connsiteY853" fmla="*/ 1687513 h 3019425"/>
              <a:gd name="connsiteX854" fmla="*/ 5679281 w 6351587"/>
              <a:gd name="connsiteY854" fmla="*/ 1684338 h 3019425"/>
              <a:gd name="connsiteX855" fmla="*/ 5653484 w 6351587"/>
              <a:gd name="connsiteY855" fmla="*/ 1681956 h 3019425"/>
              <a:gd name="connsiteX856" fmla="*/ 5640784 w 6351587"/>
              <a:gd name="connsiteY856" fmla="*/ 1681163 h 3019425"/>
              <a:gd name="connsiteX857" fmla="*/ 5628481 w 6351587"/>
              <a:gd name="connsiteY857" fmla="*/ 1680766 h 3019425"/>
              <a:gd name="connsiteX858" fmla="*/ 5616575 w 6351587"/>
              <a:gd name="connsiteY858" fmla="*/ 1680766 h 3019425"/>
              <a:gd name="connsiteX859" fmla="*/ 5605065 w 6351587"/>
              <a:gd name="connsiteY859" fmla="*/ 1681560 h 3019425"/>
              <a:gd name="connsiteX860" fmla="*/ 5600303 w 6351587"/>
              <a:gd name="connsiteY860" fmla="*/ 1681956 h 3019425"/>
              <a:gd name="connsiteX861" fmla="*/ 5596334 w 6351587"/>
              <a:gd name="connsiteY861" fmla="*/ 1682750 h 3019425"/>
              <a:gd name="connsiteX862" fmla="*/ 5592365 w 6351587"/>
              <a:gd name="connsiteY862" fmla="*/ 1683544 h 3019425"/>
              <a:gd name="connsiteX863" fmla="*/ 5588794 w 6351587"/>
              <a:gd name="connsiteY863" fmla="*/ 1684338 h 3019425"/>
              <a:gd name="connsiteX864" fmla="*/ 5585619 w 6351587"/>
              <a:gd name="connsiteY864" fmla="*/ 1685528 h 3019425"/>
              <a:gd name="connsiteX865" fmla="*/ 5582840 w 6351587"/>
              <a:gd name="connsiteY865" fmla="*/ 1686719 h 3019425"/>
              <a:gd name="connsiteX866" fmla="*/ 5580062 w 6351587"/>
              <a:gd name="connsiteY866" fmla="*/ 1688306 h 3019425"/>
              <a:gd name="connsiteX867" fmla="*/ 5578078 w 6351587"/>
              <a:gd name="connsiteY867" fmla="*/ 1690291 h 3019425"/>
              <a:gd name="connsiteX868" fmla="*/ 5576094 w 6351587"/>
              <a:gd name="connsiteY868" fmla="*/ 1692672 h 3019425"/>
              <a:gd name="connsiteX869" fmla="*/ 5574506 w 6351587"/>
              <a:gd name="connsiteY869" fmla="*/ 1695053 h 3019425"/>
              <a:gd name="connsiteX870" fmla="*/ 5573315 w 6351587"/>
              <a:gd name="connsiteY870" fmla="*/ 1697831 h 3019425"/>
              <a:gd name="connsiteX871" fmla="*/ 5572522 w 6351587"/>
              <a:gd name="connsiteY871" fmla="*/ 1701006 h 3019425"/>
              <a:gd name="connsiteX872" fmla="*/ 5572125 w 6351587"/>
              <a:gd name="connsiteY872" fmla="*/ 1704578 h 3019425"/>
              <a:gd name="connsiteX873" fmla="*/ 5572125 w 6351587"/>
              <a:gd name="connsiteY873" fmla="*/ 1708547 h 3019425"/>
              <a:gd name="connsiteX874" fmla="*/ 5572522 w 6351587"/>
              <a:gd name="connsiteY874" fmla="*/ 1712913 h 3019425"/>
              <a:gd name="connsiteX875" fmla="*/ 5572919 w 6351587"/>
              <a:gd name="connsiteY875" fmla="*/ 1717675 h 3019425"/>
              <a:gd name="connsiteX876" fmla="*/ 5603081 w 6351587"/>
              <a:gd name="connsiteY876" fmla="*/ 1793875 h 3019425"/>
              <a:gd name="connsiteX877" fmla="*/ 5607050 w 6351587"/>
              <a:gd name="connsiteY877" fmla="*/ 1801813 h 3019425"/>
              <a:gd name="connsiteX878" fmla="*/ 5610622 w 6351587"/>
              <a:gd name="connsiteY878" fmla="*/ 1810544 h 3019425"/>
              <a:gd name="connsiteX879" fmla="*/ 5613797 w 6351587"/>
              <a:gd name="connsiteY879" fmla="*/ 1818878 h 3019425"/>
              <a:gd name="connsiteX880" fmla="*/ 5616575 w 6351587"/>
              <a:gd name="connsiteY880" fmla="*/ 1828006 h 3019425"/>
              <a:gd name="connsiteX881" fmla="*/ 5618559 w 6351587"/>
              <a:gd name="connsiteY881" fmla="*/ 1837135 h 3019425"/>
              <a:gd name="connsiteX882" fmla="*/ 5620147 w 6351587"/>
              <a:gd name="connsiteY882" fmla="*/ 1846660 h 3019425"/>
              <a:gd name="connsiteX883" fmla="*/ 5621734 w 6351587"/>
              <a:gd name="connsiteY883" fmla="*/ 1855788 h 3019425"/>
              <a:gd name="connsiteX884" fmla="*/ 5622528 w 6351587"/>
              <a:gd name="connsiteY884" fmla="*/ 1864916 h 3019425"/>
              <a:gd name="connsiteX885" fmla="*/ 5623322 w 6351587"/>
              <a:gd name="connsiteY885" fmla="*/ 1874441 h 3019425"/>
              <a:gd name="connsiteX886" fmla="*/ 5623719 w 6351587"/>
              <a:gd name="connsiteY886" fmla="*/ 1883569 h 3019425"/>
              <a:gd name="connsiteX887" fmla="*/ 5623719 w 6351587"/>
              <a:gd name="connsiteY887" fmla="*/ 1892697 h 3019425"/>
              <a:gd name="connsiteX888" fmla="*/ 5623719 w 6351587"/>
              <a:gd name="connsiteY888" fmla="*/ 1901825 h 3019425"/>
              <a:gd name="connsiteX889" fmla="*/ 5623322 w 6351587"/>
              <a:gd name="connsiteY889" fmla="*/ 1919685 h 3019425"/>
              <a:gd name="connsiteX890" fmla="*/ 5622528 w 6351587"/>
              <a:gd name="connsiteY890" fmla="*/ 1936353 h 3019425"/>
              <a:gd name="connsiteX891" fmla="*/ 5622528 w 6351587"/>
              <a:gd name="connsiteY891" fmla="*/ 1938735 h 3019425"/>
              <a:gd name="connsiteX892" fmla="*/ 5622528 w 6351587"/>
              <a:gd name="connsiteY892" fmla="*/ 1940719 h 3019425"/>
              <a:gd name="connsiteX893" fmla="*/ 5609431 w 6351587"/>
              <a:gd name="connsiteY893" fmla="*/ 1961753 h 3019425"/>
              <a:gd name="connsiteX894" fmla="*/ 5608240 w 6351587"/>
              <a:gd name="connsiteY894" fmla="*/ 1964928 h 3019425"/>
              <a:gd name="connsiteX895" fmla="*/ 5607050 w 6351587"/>
              <a:gd name="connsiteY895" fmla="*/ 1968103 h 3019425"/>
              <a:gd name="connsiteX896" fmla="*/ 5606256 w 6351587"/>
              <a:gd name="connsiteY896" fmla="*/ 1971278 h 3019425"/>
              <a:gd name="connsiteX897" fmla="*/ 5605462 w 6351587"/>
              <a:gd name="connsiteY897" fmla="*/ 1974056 h 3019425"/>
              <a:gd name="connsiteX898" fmla="*/ 5604669 w 6351587"/>
              <a:gd name="connsiteY898" fmla="*/ 1980406 h 3019425"/>
              <a:gd name="connsiteX899" fmla="*/ 5604669 w 6351587"/>
              <a:gd name="connsiteY899" fmla="*/ 1986360 h 3019425"/>
              <a:gd name="connsiteX900" fmla="*/ 5605462 w 6351587"/>
              <a:gd name="connsiteY900" fmla="*/ 1992710 h 3019425"/>
              <a:gd name="connsiteX901" fmla="*/ 5607050 w 6351587"/>
              <a:gd name="connsiteY901" fmla="*/ 1998663 h 3019425"/>
              <a:gd name="connsiteX902" fmla="*/ 5609034 w 6351587"/>
              <a:gd name="connsiteY902" fmla="*/ 2005013 h 3019425"/>
              <a:gd name="connsiteX903" fmla="*/ 5611019 w 6351587"/>
              <a:gd name="connsiteY903" fmla="*/ 2010966 h 3019425"/>
              <a:gd name="connsiteX904" fmla="*/ 5616575 w 6351587"/>
              <a:gd name="connsiteY904" fmla="*/ 2023269 h 3019425"/>
              <a:gd name="connsiteX905" fmla="*/ 5622528 w 6351587"/>
              <a:gd name="connsiteY905" fmla="*/ 2035175 h 3019425"/>
              <a:gd name="connsiteX906" fmla="*/ 5625703 w 6351587"/>
              <a:gd name="connsiteY906" fmla="*/ 2041128 h 3019425"/>
              <a:gd name="connsiteX907" fmla="*/ 5628084 w 6351587"/>
              <a:gd name="connsiteY907" fmla="*/ 2047081 h 3019425"/>
              <a:gd name="connsiteX908" fmla="*/ 5630862 w 6351587"/>
              <a:gd name="connsiteY908" fmla="*/ 2052638 h 3019425"/>
              <a:gd name="connsiteX909" fmla="*/ 5632847 w 6351587"/>
              <a:gd name="connsiteY909" fmla="*/ 2058591 h 3019425"/>
              <a:gd name="connsiteX910" fmla="*/ 5635228 w 6351587"/>
              <a:gd name="connsiteY910" fmla="*/ 2066131 h 3019425"/>
              <a:gd name="connsiteX911" fmla="*/ 5637609 w 6351587"/>
              <a:gd name="connsiteY911" fmla="*/ 2072878 h 3019425"/>
              <a:gd name="connsiteX912" fmla="*/ 5639197 w 6351587"/>
              <a:gd name="connsiteY912" fmla="*/ 2079228 h 3019425"/>
              <a:gd name="connsiteX913" fmla="*/ 5641181 w 6351587"/>
              <a:gd name="connsiteY913" fmla="*/ 2085181 h 3019425"/>
              <a:gd name="connsiteX914" fmla="*/ 5643165 w 6351587"/>
              <a:gd name="connsiteY914" fmla="*/ 2089944 h 3019425"/>
              <a:gd name="connsiteX915" fmla="*/ 5644753 w 6351587"/>
              <a:gd name="connsiteY915" fmla="*/ 2093119 h 3019425"/>
              <a:gd name="connsiteX916" fmla="*/ 5645944 w 6351587"/>
              <a:gd name="connsiteY916" fmla="*/ 2095103 h 3019425"/>
              <a:gd name="connsiteX917" fmla="*/ 5647134 w 6351587"/>
              <a:gd name="connsiteY917" fmla="*/ 2095897 h 3019425"/>
              <a:gd name="connsiteX918" fmla="*/ 5648325 w 6351587"/>
              <a:gd name="connsiteY918" fmla="*/ 2096294 h 3019425"/>
              <a:gd name="connsiteX919" fmla="*/ 5649119 w 6351587"/>
              <a:gd name="connsiteY919" fmla="*/ 2095897 h 3019425"/>
              <a:gd name="connsiteX920" fmla="*/ 5649912 w 6351587"/>
              <a:gd name="connsiteY920" fmla="*/ 2095103 h 3019425"/>
              <a:gd name="connsiteX921" fmla="*/ 5650309 w 6351587"/>
              <a:gd name="connsiteY921" fmla="*/ 2094310 h 3019425"/>
              <a:gd name="connsiteX922" fmla="*/ 5650706 w 6351587"/>
              <a:gd name="connsiteY922" fmla="*/ 2093516 h 3019425"/>
              <a:gd name="connsiteX923" fmla="*/ 5651103 w 6351587"/>
              <a:gd name="connsiteY923" fmla="*/ 2093119 h 3019425"/>
              <a:gd name="connsiteX924" fmla="*/ 5651500 w 6351587"/>
              <a:gd name="connsiteY924" fmla="*/ 2093119 h 3019425"/>
              <a:gd name="connsiteX925" fmla="*/ 5651500 w 6351587"/>
              <a:gd name="connsiteY925" fmla="*/ 2094310 h 3019425"/>
              <a:gd name="connsiteX926" fmla="*/ 5651103 w 6351587"/>
              <a:gd name="connsiteY926" fmla="*/ 2099469 h 3019425"/>
              <a:gd name="connsiteX927" fmla="*/ 5650706 w 6351587"/>
              <a:gd name="connsiteY927" fmla="*/ 2110978 h 3019425"/>
              <a:gd name="connsiteX928" fmla="*/ 5645944 w 6351587"/>
              <a:gd name="connsiteY928" fmla="*/ 2210594 h 3019425"/>
              <a:gd name="connsiteX929" fmla="*/ 5647134 w 6351587"/>
              <a:gd name="connsiteY929" fmla="*/ 2218135 h 3019425"/>
              <a:gd name="connsiteX930" fmla="*/ 5647531 w 6351587"/>
              <a:gd name="connsiteY930" fmla="*/ 2223691 h 3019425"/>
              <a:gd name="connsiteX931" fmla="*/ 5646737 w 6351587"/>
              <a:gd name="connsiteY931" fmla="*/ 2228056 h 3019425"/>
              <a:gd name="connsiteX932" fmla="*/ 5645944 w 6351587"/>
              <a:gd name="connsiteY932" fmla="*/ 2232025 h 3019425"/>
              <a:gd name="connsiteX933" fmla="*/ 5643959 w 6351587"/>
              <a:gd name="connsiteY933" fmla="*/ 2236391 h 3019425"/>
              <a:gd name="connsiteX934" fmla="*/ 5641975 w 6351587"/>
              <a:gd name="connsiteY934" fmla="*/ 2242741 h 3019425"/>
              <a:gd name="connsiteX935" fmla="*/ 5639594 w 6351587"/>
              <a:gd name="connsiteY935" fmla="*/ 2251472 h 3019425"/>
              <a:gd name="connsiteX936" fmla="*/ 5636815 w 6351587"/>
              <a:gd name="connsiteY936" fmla="*/ 2263378 h 3019425"/>
              <a:gd name="connsiteX937" fmla="*/ 5636022 w 6351587"/>
              <a:gd name="connsiteY937" fmla="*/ 2269728 h 3019425"/>
              <a:gd name="connsiteX938" fmla="*/ 5635228 w 6351587"/>
              <a:gd name="connsiteY938" fmla="*/ 2275681 h 3019425"/>
              <a:gd name="connsiteX939" fmla="*/ 5634831 w 6351587"/>
              <a:gd name="connsiteY939" fmla="*/ 2281238 h 3019425"/>
              <a:gd name="connsiteX940" fmla="*/ 5634831 w 6351587"/>
              <a:gd name="connsiteY940" fmla="*/ 2286397 h 3019425"/>
              <a:gd name="connsiteX941" fmla="*/ 5635625 w 6351587"/>
              <a:gd name="connsiteY941" fmla="*/ 2296319 h 3019425"/>
              <a:gd name="connsiteX942" fmla="*/ 5636815 w 6351587"/>
              <a:gd name="connsiteY942" fmla="*/ 2305844 h 3019425"/>
              <a:gd name="connsiteX943" fmla="*/ 5638006 w 6351587"/>
              <a:gd name="connsiteY943" fmla="*/ 2315369 h 3019425"/>
              <a:gd name="connsiteX944" fmla="*/ 5639197 w 6351587"/>
              <a:gd name="connsiteY944" fmla="*/ 2325291 h 3019425"/>
              <a:gd name="connsiteX945" fmla="*/ 5639594 w 6351587"/>
              <a:gd name="connsiteY945" fmla="*/ 2330847 h 3019425"/>
              <a:gd name="connsiteX946" fmla="*/ 5639594 w 6351587"/>
              <a:gd name="connsiteY946" fmla="*/ 2336403 h 3019425"/>
              <a:gd name="connsiteX947" fmla="*/ 5639197 w 6351587"/>
              <a:gd name="connsiteY947" fmla="*/ 2342356 h 3019425"/>
              <a:gd name="connsiteX948" fmla="*/ 5638800 w 6351587"/>
              <a:gd name="connsiteY948" fmla="*/ 2349103 h 3019425"/>
              <a:gd name="connsiteX949" fmla="*/ 5634831 w 6351587"/>
              <a:gd name="connsiteY949" fmla="*/ 2389585 h 3019425"/>
              <a:gd name="connsiteX950" fmla="*/ 5633244 w 6351587"/>
              <a:gd name="connsiteY950" fmla="*/ 2396728 h 3019425"/>
              <a:gd name="connsiteX951" fmla="*/ 5631656 w 6351587"/>
              <a:gd name="connsiteY951" fmla="*/ 2403078 h 3019425"/>
              <a:gd name="connsiteX952" fmla="*/ 5629275 w 6351587"/>
              <a:gd name="connsiteY952" fmla="*/ 2409031 h 3019425"/>
              <a:gd name="connsiteX953" fmla="*/ 5626894 w 6351587"/>
              <a:gd name="connsiteY953" fmla="*/ 2414191 h 3019425"/>
              <a:gd name="connsiteX954" fmla="*/ 5623719 w 6351587"/>
              <a:gd name="connsiteY954" fmla="*/ 2418953 h 3019425"/>
              <a:gd name="connsiteX955" fmla="*/ 5620544 w 6351587"/>
              <a:gd name="connsiteY955" fmla="*/ 2422922 h 3019425"/>
              <a:gd name="connsiteX956" fmla="*/ 5616575 w 6351587"/>
              <a:gd name="connsiteY956" fmla="*/ 2426097 h 3019425"/>
              <a:gd name="connsiteX957" fmla="*/ 5612606 w 6351587"/>
              <a:gd name="connsiteY957" fmla="*/ 2429272 h 3019425"/>
              <a:gd name="connsiteX958" fmla="*/ 5608240 w 6351587"/>
              <a:gd name="connsiteY958" fmla="*/ 2431653 h 3019425"/>
              <a:gd name="connsiteX959" fmla="*/ 5603081 w 6351587"/>
              <a:gd name="connsiteY959" fmla="*/ 2433638 h 3019425"/>
              <a:gd name="connsiteX960" fmla="*/ 5597922 w 6351587"/>
              <a:gd name="connsiteY960" fmla="*/ 2435225 h 3019425"/>
              <a:gd name="connsiteX961" fmla="*/ 5592365 w 6351587"/>
              <a:gd name="connsiteY961" fmla="*/ 2436416 h 3019425"/>
              <a:gd name="connsiteX962" fmla="*/ 5586809 w 6351587"/>
              <a:gd name="connsiteY962" fmla="*/ 2437210 h 3019425"/>
              <a:gd name="connsiteX963" fmla="*/ 5580459 w 6351587"/>
              <a:gd name="connsiteY963" fmla="*/ 2437606 h 3019425"/>
              <a:gd name="connsiteX964" fmla="*/ 5573712 w 6351587"/>
              <a:gd name="connsiteY964" fmla="*/ 2438003 h 3019425"/>
              <a:gd name="connsiteX965" fmla="*/ 5566965 w 6351587"/>
              <a:gd name="connsiteY965" fmla="*/ 2438003 h 3019425"/>
              <a:gd name="connsiteX966" fmla="*/ 5551884 w 6351587"/>
              <a:gd name="connsiteY966" fmla="*/ 2436813 h 3019425"/>
              <a:gd name="connsiteX967" fmla="*/ 5535612 w 6351587"/>
              <a:gd name="connsiteY967" fmla="*/ 2435225 h 3019425"/>
              <a:gd name="connsiteX968" fmla="*/ 5518150 w 6351587"/>
              <a:gd name="connsiteY968" fmla="*/ 2433241 h 3019425"/>
              <a:gd name="connsiteX969" fmla="*/ 5499100 w 6351587"/>
              <a:gd name="connsiteY969" fmla="*/ 2430860 h 3019425"/>
              <a:gd name="connsiteX970" fmla="*/ 5479256 w 6351587"/>
              <a:gd name="connsiteY970" fmla="*/ 2428081 h 3019425"/>
              <a:gd name="connsiteX971" fmla="*/ 5457825 w 6351587"/>
              <a:gd name="connsiteY971" fmla="*/ 2425700 h 3019425"/>
              <a:gd name="connsiteX972" fmla="*/ 5435600 w 6351587"/>
              <a:gd name="connsiteY972" fmla="*/ 2423716 h 3019425"/>
              <a:gd name="connsiteX973" fmla="*/ 5411787 w 6351587"/>
              <a:gd name="connsiteY973" fmla="*/ 2422525 h 3019425"/>
              <a:gd name="connsiteX974" fmla="*/ 5415359 w 6351587"/>
              <a:gd name="connsiteY974" fmla="*/ 2431653 h 3019425"/>
              <a:gd name="connsiteX975" fmla="*/ 5418931 w 6351587"/>
              <a:gd name="connsiteY975" fmla="*/ 2441575 h 3019425"/>
              <a:gd name="connsiteX976" fmla="*/ 5422106 w 6351587"/>
              <a:gd name="connsiteY976" fmla="*/ 2452688 h 3019425"/>
              <a:gd name="connsiteX977" fmla="*/ 5424884 w 6351587"/>
              <a:gd name="connsiteY977" fmla="*/ 2464594 h 3019425"/>
              <a:gd name="connsiteX978" fmla="*/ 5427662 w 6351587"/>
              <a:gd name="connsiteY978" fmla="*/ 2476897 h 3019425"/>
              <a:gd name="connsiteX979" fmla="*/ 5430044 w 6351587"/>
              <a:gd name="connsiteY979" fmla="*/ 2489994 h 3019425"/>
              <a:gd name="connsiteX980" fmla="*/ 5431631 w 6351587"/>
              <a:gd name="connsiteY980" fmla="*/ 2503091 h 3019425"/>
              <a:gd name="connsiteX981" fmla="*/ 5433219 w 6351587"/>
              <a:gd name="connsiteY981" fmla="*/ 2517378 h 3019425"/>
              <a:gd name="connsiteX982" fmla="*/ 5434409 w 6351587"/>
              <a:gd name="connsiteY982" fmla="*/ 2530872 h 3019425"/>
              <a:gd name="connsiteX983" fmla="*/ 5435203 w 6351587"/>
              <a:gd name="connsiteY983" fmla="*/ 2544366 h 3019425"/>
              <a:gd name="connsiteX984" fmla="*/ 5435203 w 6351587"/>
              <a:gd name="connsiteY984" fmla="*/ 2557860 h 3019425"/>
              <a:gd name="connsiteX985" fmla="*/ 5434806 w 6351587"/>
              <a:gd name="connsiteY985" fmla="*/ 2570956 h 3019425"/>
              <a:gd name="connsiteX986" fmla="*/ 5434012 w 6351587"/>
              <a:gd name="connsiteY986" fmla="*/ 2583656 h 3019425"/>
              <a:gd name="connsiteX987" fmla="*/ 5432425 w 6351587"/>
              <a:gd name="connsiteY987" fmla="*/ 2595166 h 3019425"/>
              <a:gd name="connsiteX988" fmla="*/ 5431234 w 6351587"/>
              <a:gd name="connsiteY988" fmla="*/ 2601119 h 3019425"/>
              <a:gd name="connsiteX989" fmla="*/ 5430044 w 6351587"/>
              <a:gd name="connsiteY989" fmla="*/ 2606278 h 3019425"/>
              <a:gd name="connsiteX990" fmla="*/ 5428853 w 6351587"/>
              <a:gd name="connsiteY990" fmla="*/ 2611835 h 3019425"/>
              <a:gd name="connsiteX991" fmla="*/ 5427662 w 6351587"/>
              <a:gd name="connsiteY991" fmla="*/ 2616597 h 3019425"/>
              <a:gd name="connsiteX992" fmla="*/ 5394325 w 6351587"/>
              <a:gd name="connsiteY992" fmla="*/ 2662635 h 3019425"/>
              <a:gd name="connsiteX993" fmla="*/ 4943078 w 6351587"/>
              <a:gd name="connsiteY993" fmla="*/ 2627313 h 3019425"/>
              <a:gd name="connsiteX994" fmla="*/ 4913709 w 6351587"/>
              <a:gd name="connsiteY994" fmla="*/ 2624931 h 3019425"/>
              <a:gd name="connsiteX995" fmla="*/ 4883944 w 6351587"/>
              <a:gd name="connsiteY995" fmla="*/ 2623344 h 3019425"/>
              <a:gd name="connsiteX996" fmla="*/ 4854178 w 6351587"/>
              <a:gd name="connsiteY996" fmla="*/ 2621756 h 3019425"/>
              <a:gd name="connsiteX997" fmla="*/ 4824015 w 6351587"/>
              <a:gd name="connsiteY997" fmla="*/ 2620566 h 3019425"/>
              <a:gd name="connsiteX998" fmla="*/ 4794250 w 6351587"/>
              <a:gd name="connsiteY998" fmla="*/ 2619375 h 3019425"/>
              <a:gd name="connsiteX999" fmla="*/ 4764484 w 6351587"/>
              <a:gd name="connsiteY999" fmla="*/ 2618581 h 3019425"/>
              <a:gd name="connsiteX1000" fmla="*/ 4735512 w 6351587"/>
              <a:gd name="connsiteY1000" fmla="*/ 2617391 h 3019425"/>
              <a:gd name="connsiteX1001" fmla="*/ 4706937 w 6351587"/>
              <a:gd name="connsiteY1001" fmla="*/ 2616200 h 3019425"/>
              <a:gd name="connsiteX1002" fmla="*/ 4559697 w 6351587"/>
              <a:gd name="connsiteY1002" fmla="*/ 2614613 h 3019425"/>
              <a:gd name="connsiteX1003" fmla="*/ 4556125 w 6351587"/>
              <a:gd name="connsiteY1003" fmla="*/ 2615010 h 3019425"/>
              <a:gd name="connsiteX1004" fmla="*/ 4550569 w 6351587"/>
              <a:gd name="connsiteY1004" fmla="*/ 2615406 h 3019425"/>
              <a:gd name="connsiteX1005" fmla="*/ 4545409 w 6351587"/>
              <a:gd name="connsiteY1005" fmla="*/ 2616200 h 3019425"/>
              <a:gd name="connsiteX1006" fmla="*/ 4542234 w 6351587"/>
              <a:gd name="connsiteY1006" fmla="*/ 2616200 h 3019425"/>
              <a:gd name="connsiteX1007" fmla="*/ 4535884 w 6351587"/>
              <a:gd name="connsiteY1007" fmla="*/ 2616994 h 3019425"/>
              <a:gd name="connsiteX1008" fmla="*/ 4533503 w 6351587"/>
              <a:gd name="connsiteY1008" fmla="*/ 2617391 h 3019425"/>
              <a:gd name="connsiteX1009" fmla="*/ 4531916 w 6351587"/>
              <a:gd name="connsiteY1009" fmla="*/ 2618185 h 3019425"/>
              <a:gd name="connsiteX1010" fmla="*/ 4527550 w 6351587"/>
              <a:gd name="connsiteY1010" fmla="*/ 2620566 h 3019425"/>
              <a:gd name="connsiteX1011" fmla="*/ 4533503 w 6351587"/>
              <a:gd name="connsiteY1011" fmla="*/ 2629297 h 3019425"/>
              <a:gd name="connsiteX1012" fmla="*/ 4539456 w 6351587"/>
              <a:gd name="connsiteY1012" fmla="*/ 2636838 h 3019425"/>
              <a:gd name="connsiteX1013" fmla="*/ 4545409 w 6351587"/>
              <a:gd name="connsiteY1013" fmla="*/ 2643585 h 3019425"/>
              <a:gd name="connsiteX1014" fmla="*/ 4550966 w 6351587"/>
              <a:gd name="connsiteY1014" fmla="*/ 2649935 h 3019425"/>
              <a:gd name="connsiteX1015" fmla="*/ 4556522 w 6351587"/>
              <a:gd name="connsiteY1015" fmla="*/ 2657078 h 3019425"/>
              <a:gd name="connsiteX1016" fmla="*/ 4561681 w 6351587"/>
              <a:gd name="connsiteY1016" fmla="*/ 2664619 h 3019425"/>
              <a:gd name="connsiteX1017" fmla="*/ 4564062 w 6351587"/>
              <a:gd name="connsiteY1017" fmla="*/ 2668985 h 3019425"/>
              <a:gd name="connsiteX1018" fmla="*/ 4566444 w 6351587"/>
              <a:gd name="connsiteY1018" fmla="*/ 2673350 h 3019425"/>
              <a:gd name="connsiteX1019" fmla="*/ 4568428 w 6351587"/>
              <a:gd name="connsiteY1019" fmla="*/ 2678510 h 3019425"/>
              <a:gd name="connsiteX1020" fmla="*/ 4570809 w 6351587"/>
              <a:gd name="connsiteY1020" fmla="*/ 2684066 h 3019425"/>
              <a:gd name="connsiteX1021" fmla="*/ 4573984 w 6351587"/>
              <a:gd name="connsiteY1021" fmla="*/ 2693591 h 3019425"/>
              <a:gd name="connsiteX1022" fmla="*/ 4575572 w 6351587"/>
              <a:gd name="connsiteY1022" fmla="*/ 2699544 h 3019425"/>
              <a:gd name="connsiteX1023" fmla="*/ 4575969 w 6351587"/>
              <a:gd name="connsiteY1023" fmla="*/ 2703116 h 3019425"/>
              <a:gd name="connsiteX1024" fmla="*/ 4575969 w 6351587"/>
              <a:gd name="connsiteY1024" fmla="*/ 2705100 h 3019425"/>
              <a:gd name="connsiteX1025" fmla="*/ 4575572 w 6351587"/>
              <a:gd name="connsiteY1025" fmla="*/ 2706291 h 3019425"/>
              <a:gd name="connsiteX1026" fmla="*/ 4574778 w 6351587"/>
              <a:gd name="connsiteY1026" fmla="*/ 2708672 h 3019425"/>
              <a:gd name="connsiteX1027" fmla="*/ 4574778 w 6351587"/>
              <a:gd name="connsiteY1027" fmla="*/ 2712641 h 3019425"/>
              <a:gd name="connsiteX1028" fmla="*/ 4575175 w 6351587"/>
              <a:gd name="connsiteY1028" fmla="*/ 2719388 h 3019425"/>
              <a:gd name="connsiteX1029" fmla="*/ 4580334 w 6351587"/>
              <a:gd name="connsiteY1029" fmla="*/ 2743597 h 3019425"/>
              <a:gd name="connsiteX1030" fmla="*/ 4581922 w 6351587"/>
              <a:gd name="connsiteY1030" fmla="*/ 2749550 h 3019425"/>
              <a:gd name="connsiteX1031" fmla="*/ 4582716 w 6351587"/>
              <a:gd name="connsiteY1031" fmla="*/ 2754710 h 3019425"/>
              <a:gd name="connsiteX1032" fmla="*/ 4583509 w 6351587"/>
              <a:gd name="connsiteY1032" fmla="*/ 2759472 h 3019425"/>
              <a:gd name="connsiteX1033" fmla="*/ 4583906 w 6351587"/>
              <a:gd name="connsiteY1033" fmla="*/ 2763838 h 3019425"/>
              <a:gd name="connsiteX1034" fmla="*/ 4583509 w 6351587"/>
              <a:gd name="connsiteY1034" fmla="*/ 2767806 h 3019425"/>
              <a:gd name="connsiteX1035" fmla="*/ 4583112 w 6351587"/>
              <a:gd name="connsiteY1035" fmla="*/ 2771378 h 3019425"/>
              <a:gd name="connsiteX1036" fmla="*/ 4582716 w 6351587"/>
              <a:gd name="connsiteY1036" fmla="*/ 2774950 h 3019425"/>
              <a:gd name="connsiteX1037" fmla="*/ 4581922 w 6351587"/>
              <a:gd name="connsiteY1037" fmla="*/ 2778522 h 3019425"/>
              <a:gd name="connsiteX1038" fmla="*/ 4579937 w 6351587"/>
              <a:gd name="connsiteY1038" fmla="*/ 2785666 h 3019425"/>
              <a:gd name="connsiteX1039" fmla="*/ 4577953 w 6351587"/>
              <a:gd name="connsiteY1039" fmla="*/ 2792810 h 3019425"/>
              <a:gd name="connsiteX1040" fmla="*/ 4577159 w 6351587"/>
              <a:gd name="connsiteY1040" fmla="*/ 2796778 h 3019425"/>
              <a:gd name="connsiteX1041" fmla="*/ 4576762 w 6351587"/>
              <a:gd name="connsiteY1041" fmla="*/ 2801144 h 3019425"/>
              <a:gd name="connsiteX1042" fmla="*/ 4575969 w 6351587"/>
              <a:gd name="connsiteY1042" fmla="*/ 2805906 h 3019425"/>
              <a:gd name="connsiteX1043" fmla="*/ 4575969 w 6351587"/>
              <a:gd name="connsiteY1043" fmla="*/ 2811463 h 3019425"/>
              <a:gd name="connsiteX1044" fmla="*/ 4575969 w 6351587"/>
              <a:gd name="connsiteY1044" fmla="*/ 2812653 h 3019425"/>
              <a:gd name="connsiteX1045" fmla="*/ 4576366 w 6351587"/>
              <a:gd name="connsiteY1045" fmla="*/ 2813844 h 3019425"/>
              <a:gd name="connsiteX1046" fmla="*/ 4576762 w 6351587"/>
              <a:gd name="connsiteY1046" fmla="*/ 2814638 h 3019425"/>
              <a:gd name="connsiteX1047" fmla="*/ 4577556 w 6351587"/>
              <a:gd name="connsiteY1047" fmla="*/ 2815828 h 3019425"/>
              <a:gd name="connsiteX1048" fmla="*/ 4579144 w 6351587"/>
              <a:gd name="connsiteY1048" fmla="*/ 2817813 h 3019425"/>
              <a:gd name="connsiteX1049" fmla="*/ 4581525 w 6351587"/>
              <a:gd name="connsiteY1049" fmla="*/ 2819797 h 3019425"/>
              <a:gd name="connsiteX1050" fmla="*/ 4583509 w 6351587"/>
              <a:gd name="connsiteY1050" fmla="*/ 2821781 h 3019425"/>
              <a:gd name="connsiteX1051" fmla="*/ 4585494 w 6351587"/>
              <a:gd name="connsiteY1051" fmla="*/ 2824163 h 3019425"/>
              <a:gd name="connsiteX1052" fmla="*/ 4587478 w 6351587"/>
              <a:gd name="connsiteY1052" fmla="*/ 2826544 h 3019425"/>
              <a:gd name="connsiteX1053" fmla="*/ 4588669 w 6351587"/>
              <a:gd name="connsiteY1053" fmla="*/ 2829322 h 3019425"/>
              <a:gd name="connsiteX1054" fmla="*/ 4588669 w 6351587"/>
              <a:gd name="connsiteY1054" fmla="*/ 2830910 h 3019425"/>
              <a:gd name="connsiteX1055" fmla="*/ 4588669 w 6351587"/>
              <a:gd name="connsiteY1055" fmla="*/ 2832497 h 3019425"/>
              <a:gd name="connsiteX1056" fmla="*/ 4588669 w 6351587"/>
              <a:gd name="connsiteY1056" fmla="*/ 2834085 h 3019425"/>
              <a:gd name="connsiteX1057" fmla="*/ 4588272 w 6351587"/>
              <a:gd name="connsiteY1057" fmla="*/ 2836069 h 3019425"/>
              <a:gd name="connsiteX1058" fmla="*/ 4587478 w 6351587"/>
              <a:gd name="connsiteY1058" fmla="*/ 2838450 h 3019425"/>
              <a:gd name="connsiteX1059" fmla="*/ 4586287 w 6351587"/>
              <a:gd name="connsiteY1059" fmla="*/ 2840831 h 3019425"/>
              <a:gd name="connsiteX1060" fmla="*/ 4584700 w 6351587"/>
              <a:gd name="connsiteY1060" fmla="*/ 2843213 h 3019425"/>
              <a:gd name="connsiteX1061" fmla="*/ 4582716 w 6351587"/>
              <a:gd name="connsiteY1061" fmla="*/ 2845991 h 3019425"/>
              <a:gd name="connsiteX1062" fmla="*/ 4577556 w 6351587"/>
              <a:gd name="connsiteY1062" fmla="*/ 2852341 h 3019425"/>
              <a:gd name="connsiteX1063" fmla="*/ 4570412 w 6351587"/>
              <a:gd name="connsiteY1063" fmla="*/ 2859088 h 3019425"/>
              <a:gd name="connsiteX1064" fmla="*/ 4561284 w 6351587"/>
              <a:gd name="connsiteY1064" fmla="*/ 2867422 h 3019425"/>
              <a:gd name="connsiteX1065" fmla="*/ 4549775 w 6351587"/>
              <a:gd name="connsiteY1065" fmla="*/ 2876550 h 3019425"/>
              <a:gd name="connsiteX1066" fmla="*/ 4539456 w 6351587"/>
              <a:gd name="connsiteY1066" fmla="*/ 2884091 h 3019425"/>
              <a:gd name="connsiteX1067" fmla="*/ 4535091 w 6351587"/>
              <a:gd name="connsiteY1067" fmla="*/ 2886472 h 3019425"/>
              <a:gd name="connsiteX1068" fmla="*/ 4529534 w 6351587"/>
              <a:gd name="connsiteY1068" fmla="*/ 2888853 h 3019425"/>
              <a:gd name="connsiteX1069" fmla="*/ 4522787 w 6351587"/>
              <a:gd name="connsiteY1069" fmla="*/ 2891235 h 3019425"/>
              <a:gd name="connsiteX1070" fmla="*/ 4515247 w 6351587"/>
              <a:gd name="connsiteY1070" fmla="*/ 2893616 h 3019425"/>
              <a:gd name="connsiteX1071" fmla="*/ 4506516 w 6351587"/>
              <a:gd name="connsiteY1071" fmla="*/ 2895600 h 3019425"/>
              <a:gd name="connsiteX1072" fmla="*/ 4497387 w 6351587"/>
              <a:gd name="connsiteY1072" fmla="*/ 2897981 h 3019425"/>
              <a:gd name="connsiteX1073" fmla="*/ 4487069 w 6351587"/>
              <a:gd name="connsiteY1073" fmla="*/ 2899966 h 3019425"/>
              <a:gd name="connsiteX1074" fmla="*/ 4476353 w 6351587"/>
              <a:gd name="connsiteY1074" fmla="*/ 2901950 h 3019425"/>
              <a:gd name="connsiteX1075" fmla="*/ 4452937 w 6351587"/>
              <a:gd name="connsiteY1075" fmla="*/ 2905522 h 3019425"/>
              <a:gd name="connsiteX1076" fmla="*/ 4427537 w 6351587"/>
              <a:gd name="connsiteY1076" fmla="*/ 2908697 h 3019425"/>
              <a:gd name="connsiteX1077" fmla="*/ 4401344 w 6351587"/>
              <a:gd name="connsiteY1077" fmla="*/ 2911872 h 3019425"/>
              <a:gd name="connsiteX1078" fmla="*/ 4374356 w 6351587"/>
              <a:gd name="connsiteY1078" fmla="*/ 2914650 h 3019425"/>
              <a:gd name="connsiteX1079" fmla="*/ 4347369 w 6351587"/>
              <a:gd name="connsiteY1079" fmla="*/ 2917031 h 3019425"/>
              <a:gd name="connsiteX1080" fmla="*/ 4321175 w 6351587"/>
              <a:gd name="connsiteY1080" fmla="*/ 2919016 h 3019425"/>
              <a:gd name="connsiteX1081" fmla="*/ 4296569 w 6351587"/>
              <a:gd name="connsiteY1081" fmla="*/ 2921000 h 3019425"/>
              <a:gd name="connsiteX1082" fmla="*/ 4273550 w 6351587"/>
              <a:gd name="connsiteY1082" fmla="*/ 2922985 h 3019425"/>
              <a:gd name="connsiteX1083" fmla="*/ 4253309 w 6351587"/>
              <a:gd name="connsiteY1083" fmla="*/ 2924175 h 3019425"/>
              <a:gd name="connsiteX1084" fmla="*/ 4236244 w 6351587"/>
              <a:gd name="connsiteY1084" fmla="*/ 2925366 h 3019425"/>
              <a:gd name="connsiteX1085" fmla="*/ 4223147 w 6351587"/>
              <a:gd name="connsiteY1085" fmla="*/ 2926556 h 3019425"/>
              <a:gd name="connsiteX1086" fmla="*/ 4214416 w 6351587"/>
              <a:gd name="connsiteY1086" fmla="*/ 2927350 h 3019425"/>
              <a:gd name="connsiteX1087" fmla="*/ 4187428 w 6351587"/>
              <a:gd name="connsiteY1087" fmla="*/ 2929731 h 3019425"/>
              <a:gd name="connsiteX1088" fmla="*/ 4163615 w 6351587"/>
              <a:gd name="connsiteY1088" fmla="*/ 2930922 h 3019425"/>
              <a:gd name="connsiteX1089" fmla="*/ 4142184 w 6351587"/>
              <a:gd name="connsiteY1089" fmla="*/ 2931716 h 3019425"/>
              <a:gd name="connsiteX1090" fmla="*/ 4121547 w 6351587"/>
              <a:gd name="connsiteY1090" fmla="*/ 2931716 h 3019425"/>
              <a:gd name="connsiteX1091" fmla="*/ 4100909 w 6351587"/>
              <a:gd name="connsiteY1091" fmla="*/ 2931319 h 3019425"/>
              <a:gd name="connsiteX1092" fmla="*/ 4079081 w 6351587"/>
              <a:gd name="connsiteY1092" fmla="*/ 2931319 h 3019425"/>
              <a:gd name="connsiteX1093" fmla="*/ 4054872 w 6351587"/>
              <a:gd name="connsiteY1093" fmla="*/ 2930922 h 3019425"/>
              <a:gd name="connsiteX1094" fmla="*/ 4027487 w 6351587"/>
              <a:gd name="connsiteY1094" fmla="*/ 2931319 h 3019425"/>
              <a:gd name="connsiteX1095" fmla="*/ 4012803 w 6351587"/>
              <a:gd name="connsiteY1095" fmla="*/ 2931716 h 3019425"/>
              <a:gd name="connsiteX1096" fmla="*/ 4000103 w 6351587"/>
              <a:gd name="connsiteY1096" fmla="*/ 2933303 h 3019425"/>
              <a:gd name="connsiteX1097" fmla="*/ 3988990 w 6351587"/>
              <a:gd name="connsiteY1097" fmla="*/ 2934891 h 3019425"/>
              <a:gd name="connsiteX1098" fmla="*/ 3978275 w 6351587"/>
              <a:gd name="connsiteY1098" fmla="*/ 2936875 h 3019425"/>
              <a:gd name="connsiteX1099" fmla="*/ 3967956 w 6351587"/>
              <a:gd name="connsiteY1099" fmla="*/ 2939256 h 3019425"/>
              <a:gd name="connsiteX1100" fmla="*/ 3957637 w 6351587"/>
              <a:gd name="connsiteY1100" fmla="*/ 2941241 h 3019425"/>
              <a:gd name="connsiteX1101" fmla="*/ 3946922 w 6351587"/>
              <a:gd name="connsiteY1101" fmla="*/ 2942828 h 3019425"/>
              <a:gd name="connsiteX1102" fmla="*/ 3934619 w 6351587"/>
              <a:gd name="connsiteY1102" fmla="*/ 2944019 h 3019425"/>
              <a:gd name="connsiteX1103" fmla="*/ 3768328 w 6351587"/>
              <a:gd name="connsiteY1103" fmla="*/ 2951560 h 3019425"/>
              <a:gd name="connsiteX1104" fmla="*/ 3756025 w 6351587"/>
              <a:gd name="connsiteY1104" fmla="*/ 2953147 h 3019425"/>
              <a:gd name="connsiteX1105" fmla="*/ 3744515 w 6351587"/>
              <a:gd name="connsiteY1105" fmla="*/ 2955131 h 3019425"/>
              <a:gd name="connsiteX1106" fmla="*/ 3733403 w 6351587"/>
              <a:gd name="connsiteY1106" fmla="*/ 2957116 h 3019425"/>
              <a:gd name="connsiteX1107" fmla="*/ 3722687 w 6351587"/>
              <a:gd name="connsiteY1107" fmla="*/ 2959100 h 3019425"/>
              <a:gd name="connsiteX1108" fmla="*/ 3711575 w 6351587"/>
              <a:gd name="connsiteY1108" fmla="*/ 2961085 h 3019425"/>
              <a:gd name="connsiteX1109" fmla="*/ 3699669 w 6351587"/>
              <a:gd name="connsiteY1109" fmla="*/ 2961878 h 3019425"/>
              <a:gd name="connsiteX1110" fmla="*/ 3693715 w 6351587"/>
              <a:gd name="connsiteY1110" fmla="*/ 2962275 h 3019425"/>
              <a:gd name="connsiteX1111" fmla="*/ 3687365 w 6351587"/>
              <a:gd name="connsiteY1111" fmla="*/ 2962275 h 3019425"/>
              <a:gd name="connsiteX1112" fmla="*/ 3680619 w 6351587"/>
              <a:gd name="connsiteY1112" fmla="*/ 2962275 h 3019425"/>
              <a:gd name="connsiteX1113" fmla="*/ 3673872 w 6351587"/>
              <a:gd name="connsiteY1113" fmla="*/ 2961481 h 3019425"/>
              <a:gd name="connsiteX1114" fmla="*/ 3428206 w 6351587"/>
              <a:gd name="connsiteY1114" fmla="*/ 2954338 h 3019425"/>
              <a:gd name="connsiteX1115" fmla="*/ 3417094 w 6351587"/>
              <a:gd name="connsiteY1115" fmla="*/ 2953147 h 3019425"/>
              <a:gd name="connsiteX1116" fmla="*/ 3403203 w 6351587"/>
              <a:gd name="connsiteY1116" fmla="*/ 2952353 h 3019425"/>
              <a:gd name="connsiteX1117" fmla="*/ 3386931 w 6351587"/>
              <a:gd name="connsiteY1117" fmla="*/ 2951956 h 3019425"/>
              <a:gd name="connsiteX1118" fmla="*/ 3368675 w 6351587"/>
              <a:gd name="connsiteY1118" fmla="*/ 2951956 h 3019425"/>
              <a:gd name="connsiteX1119" fmla="*/ 3348831 w 6351587"/>
              <a:gd name="connsiteY1119" fmla="*/ 2951956 h 3019425"/>
              <a:gd name="connsiteX1120" fmla="*/ 3327797 w 6351587"/>
              <a:gd name="connsiteY1120" fmla="*/ 2952353 h 3019425"/>
              <a:gd name="connsiteX1121" fmla="*/ 3305969 w 6351587"/>
              <a:gd name="connsiteY1121" fmla="*/ 2952750 h 3019425"/>
              <a:gd name="connsiteX1122" fmla="*/ 3284140 w 6351587"/>
              <a:gd name="connsiteY1122" fmla="*/ 2953544 h 3019425"/>
              <a:gd name="connsiteX1123" fmla="*/ 3261915 w 6351587"/>
              <a:gd name="connsiteY1123" fmla="*/ 2954338 h 3019425"/>
              <a:gd name="connsiteX1124" fmla="*/ 3240087 w 6351587"/>
              <a:gd name="connsiteY1124" fmla="*/ 2955131 h 3019425"/>
              <a:gd name="connsiteX1125" fmla="*/ 3219450 w 6351587"/>
              <a:gd name="connsiteY1125" fmla="*/ 2956322 h 3019425"/>
              <a:gd name="connsiteX1126" fmla="*/ 3199606 w 6351587"/>
              <a:gd name="connsiteY1126" fmla="*/ 2957116 h 3019425"/>
              <a:gd name="connsiteX1127" fmla="*/ 3181747 w 6351587"/>
              <a:gd name="connsiteY1127" fmla="*/ 2957910 h 3019425"/>
              <a:gd name="connsiteX1128" fmla="*/ 3165475 w 6351587"/>
              <a:gd name="connsiteY1128" fmla="*/ 2958703 h 3019425"/>
              <a:gd name="connsiteX1129" fmla="*/ 3151981 w 6351587"/>
              <a:gd name="connsiteY1129" fmla="*/ 2959497 h 3019425"/>
              <a:gd name="connsiteX1130" fmla="*/ 3140869 w 6351587"/>
              <a:gd name="connsiteY1130" fmla="*/ 2959894 h 3019425"/>
              <a:gd name="connsiteX1131" fmla="*/ 3128566 w 6351587"/>
              <a:gd name="connsiteY1131" fmla="*/ 2961085 h 3019425"/>
              <a:gd name="connsiteX1132" fmla="*/ 3116262 w 6351587"/>
              <a:gd name="connsiteY1132" fmla="*/ 2962275 h 3019425"/>
              <a:gd name="connsiteX1133" fmla="*/ 3104753 w 6351587"/>
              <a:gd name="connsiteY1133" fmla="*/ 2964260 h 3019425"/>
              <a:gd name="connsiteX1134" fmla="*/ 3092847 w 6351587"/>
              <a:gd name="connsiteY1134" fmla="*/ 2966244 h 3019425"/>
              <a:gd name="connsiteX1135" fmla="*/ 3081734 w 6351587"/>
              <a:gd name="connsiteY1135" fmla="*/ 2968228 h 3019425"/>
              <a:gd name="connsiteX1136" fmla="*/ 3070225 w 6351587"/>
              <a:gd name="connsiteY1136" fmla="*/ 2969816 h 3019425"/>
              <a:gd name="connsiteX1137" fmla="*/ 3059112 w 6351587"/>
              <a:gd name="connsiteY1137" fmla="*/ 2971403 h 3019425"/>
              <a:gd name="connsiteX1138" fmla="*/ 3048000 w 6351587"/>
              <a:gd name="connsiteY1138" fmla="*/ 2972197 h 3019425"/>
              <a:gd name="connsiteX1139" fmla="*/ 2676922 w 6351587"/>
              <a:gd name="connsiteY1139" fmla="*/ 2994422 h 3019425"/>
              <a:gd name="connsiteX1140" fmla="*/ 2668985 w 6351587"/>
              <a:gd name="connsiteY1140" fmla="*/ 2994422 h 3019425"/>
              <a:gd name="connsiteX1141" fmla="*/ 2661841 w 6351587"/>
              <a:gd name="connsiteY1141" fmla="*/ 2994422 h 3019425"/>
              <a:gd name="connsiteX1142" fmla="*/ 2655094 w 6351587"/>
              <a:gd name="connsiteY1142" fmla="*/ 2994025 h 3019425"/>
              <a:gd name="connsiteX1143" fmla="*/ 2648744 w 6351587"/>
              <a:gd name="connsiteY1143" fmla="*/ 2993231 h 3019425"/>
              <a:gd name="connsiteX1144" fmla="*/ 2636838 w 6351587"/>
              <a:gd name="connsiteY1144" fmla="*/ 2991644 h 3019425"/>
              <a:gd name="connsiteX1145" fmla="*/ 2626122 w 6351587"/>
              <a:gd name="connsiteY1145" fmla="*/ 2989660 h 3019425"/>
              <a:gd name="connsiteX1146" fmla="*/ 2616200 w 6351587"/>
              <a:gd name="connsiteY1146" fmla="*/ 2988072 h 3019425"/>
              <a:gd name="connsiteX1147" fmla="*/ 2605881 w 6351587"/>
              <a:gd name="connsiteY1147" fmla="*/ 2986881 h 3019425"/>
              <a:gd name="connsiteX1148" fmla="*/ 2600722 w 6351587"/>
              <a:gd name="connsiteY1148" fmla="*/ 2986485 h 3019425"/>
              <a:gd name="connsiteX1149" fmla="*/ 2595563 w 6351587"/>
              <a:gd name="connsiteY1149" fmla="*/ 2986485 h 3019425"/>
              <a:gd name="connsiteX1150" fmla="*/ 2590006 w 6351587"/>
              <a:gd name="connsiteY1150" fmla="*/ 2986881 h 3019425"/>
              <a:gd name="connsiteX1151" fmla="*/ 2584053 w 6351587"/>
              <a:gd name="connsiteY1151" fmla="*/ 2987278 h 3019425"/>
              <a:gd name="connsiteX1152" fmla="*/ 2558653 w 6351587"/>
              <a:gd name="connsiteY1152" fmla="*/ 2990453 h 3019425"/>
              <a:gd name="connsiteX1153" fmla="*/ 2536428 w 6351587"/>
              <a:gd name="connsiteY1153" fmla="*/ 2992438 h 3019425"/>
              <a:gd name="connsiteX1154" fmla="*/ 2517378 w 6351587"/>
              <a:gd name="connsiteY1154" fmla="*/ 2993628 h 3019425"/>
              <a:gd name="connsiteX1155" fmla="*/ 2501106 w 6351587"/>
              <a:gd name="connsiteY1155" fmla="*/ 2993628 h 3019425"/>
              <a:gd name="connsiteX1156" fmla="*/ 2486819 w 6351587"/>
              <a:gd name="connsiteY1156" fmla="*/ 2993628 h 3019425"/>
              <a:gd name="connsiteX1157" fmla="*/ 2474913 w 6351587"/>
              <a:gd name="connsiteY1157" fmla="*/ 2992438 h 3019425"/>
              <a:gd name="connsiteX1158" fmla="*/ 2464594 w 6351587"/>
              <a:gd name="connsiteY1158" fmla="*/ 2991247 h 3019425"/>
              <a:gd name="connsiteX1159" fmla="*/ 2455862 w 6351587"/>
              <a:gd name="connsiteY1159" fmla="*/ 2989660 h 3019425"/>
              <a:gd name="connsiteX1160" fmla="*/ 2441972 w 6351587"/>
              <a:gd name="connsiteY1160" fmla="*/ 2986088 h 3019425"/>
              <a:gd name="connsiteX1161" fmla="*/ 2430462 w 6351587"/>
              <a:gd name="connsiteY1161" fmla="*/ 2982913 h 3019425"/>
              <a:gd name="connsiteX1162" fmla="*/ 2425303 w 6351587"/>
              <a:gd name="connsiteY1162" fmla="*/ 2982119 h 3019425"/>
              <a:gd name="connsiteX1163" fmla="*/ 2419350 w 6351587"/>
              <a:gd name="connsiteY1163" fmla="*/ 2981325 h 3019425"/>
              <a:gd name="connsiteX1164" fmla="*/ 2413397 w 6351587"/>
              <a:gd name="connsiteY1164" fmla="*/ 2980928 h 3019425"/>
              <a:gd name="connsiteX1165" fmla="*/ 2406253 w 6351587"/>
              <a:gd name="connsiteY1165" fmla="*/ 2981722 h 3019425"/>
              <a:gd name="connsiteX1166" fmla="*/ 2388394 w 6351587"/>
              <a:gd name="connsiteY1166" fmla="*/ 2984500 h 3019425"/>
              <a:gd name="connsiteX1167" fmla="*/ 2371328 w 6351587"/>
              <a:gd name="connsiteY1167" fmla="*/ 2987675 h 3019425"/>
              <a:gd name="connsiteX1168" fmla="*/ 2355453 w 6351587"/>
              <a:gd name="connsiteY1168" fmla="*/ 2990850 h 3019425"/>
              <a:gd name="connsiteX1169" fmla="*/ 2339578 w 6351587"/>
              <a:gd name="connsiteY1169" fmla="*/ 2993231 h 3019425"/>
              <a:gd name="connsiteX1170" fmla="*/ 2330847 w 6351587"/>
              <a:gd name="connsiteY1170" fmla="*/ 2994025 h 3019425"/>
              <a:gd name="connsiteX1171" fmla="*/ 2322116 w 6351587"/>
              <a:gd name="connsiteY1171" fmla="*/ 2994422 h 3019425"/>
              <a:gd name="connsiteX1172" fmla="*/ 2312591 w 6351587"/>
              <a:gd name="connsiteY1172" fmla="*/ 2994422 h 3019425"/>
              <a:gd name="connsiteX1173" fmla="*/ 2302669 w 6351587"/>
              <a:gd name="connsiteY1173" fmla="*/ 2994025 h 3019425"/>
              <a:gd name="connsiteX1174" fmla="*/ 2291556 w 6351587"/>
              <a:gd name="connsiteY1174" fmla="*/ 2993231 h 3019425"/>
              <a:gd name="connsiteX1175" fmla="*/ 2280047 w 6351587"/>
              <a:gd name="connsiteY1175" fmla="*/ 2991644 h 3019425"/>
              <a:gd name="connsiteX1176" fmla="*/ 2267347 w 6351587"/>
              <a:gd name="connsiteY1176" fmla="*/ 2989263 h 3019425"/>
              <a:gd name="connsiteX1177" fmla="*/ 2253853 w 6351587"/>
              <a:gd name="connsiteY1177" fmla="*/ 2986088 h 3019425"/>
              <a:gd name="connsiteX1178" fmla="*/ 2249091 w 6351587"/>
              <a:gd name="connsiteY1178" fmla="*/ 2984897 h 3019425"/>
              <a:gd name="connsiteX1179" fmla="*/ 2244725 w 6351587"/>
              <a:gd name="connsiteY1179" fmla="*/ 2984500 h 3019425"/>
              <a:gd name="connsiteX1180" fmla="*/ 2240360 w 6351587"/>
              <a:gd name="connsiteY1180" fmla="*/ 2983706 h 3019425"/>
              <a:gd name="connsiteX1181" fmla="*/ 2236391 w 6351587"/>
              <a:gd name="connsiteY1181" fmla="*/ 2983706 h 3019425"/>
              <a:gd name="connsiteX1182" fmla="*/ 2228850 w 6351587"/>
              <a:gd name="connsiteY1182" fmla="*/ 2983706 h 3019425"/>
              <a:gd name="connsiteX1183" fmla="*/ 2221706 w 6351587"/>
              <a:gd name="connsiteY1183" fmla="*/ 2984500 h 3019425"/>
              <a:gd name="connsiteX1184" fmla="*/ 2215356 w 6351587"/>
              <a:gd name="connsiteY1184" fmla="*/ 2985691 h 3019425"/>
              <a:gd name="connsiteX1185" fmla="*/ 2209403 w 6351587"/>
              <a:gd name="connsiteY1185" fmla="*/ 2987675 h 3019425"/>
              <a:gd name="connsiteX1186" fmla="*/ 2203847 w 6351587"/>
              <a:gd name="connsiteY1186" fmla="*/ 2989660 h 3019425"/>
              <a:gd name="connsiteX1187" fmla="*/ 2198291 w 6351587"/>
              <a:gd name="connsiteY1187" fmla="*/ 2992041 h 3019425"/>
              <a:gd name="connsiteX1188" fmla="*/ 2192735 w 6351587"/>
              <a:gd name="connsiteY1188" fmla="*/ 2994422 h 3019425"/>
              <a:gd name="connsiteX1189" fmla="*/ 2187178 w 6351587"/>
              <a:gd name="connsiteY1189" fmla="*/ 2996406 h 3019425"/>
              <a:gd name="connsiteX1190" fmla="*/ 2181622 w 6351587"/>
              <a:gd name="connsiteY1190" fmla="*/ 2997994 h 3019425"/>
              <a:gd name="connsiteX1191" fmla="*/ 2175669 w 6351587"/>
              <a:gd name="connsiteY1191" fmla="*/ 2999581 h 3019425"/>
              <a:gd name="connsiteX1192" fmla="*/ 2169319 w 6351587"/>
              <a:gd name="connsiteY1192" fmla="*/ 3000375 h 3019425"/>
              <a:gd name="connsiteX1193" fmla="*/ 2162969 w 6351587"/>
              <a:gd name="connsiteY1193" fmla="*/ 3000375 h 3019425"/>
              <a:gd name="connsiteX1194" fmla="*/ 2159397 w 6351587"/>
              <a:gd name="connsiteY1194" fmla="*/ 2999978 h 3019425"/>
              <a:gd name="connsiteX1195" fmla="*/ 2155428 w 6351587"/>
              <a:gd name="connsiteY1195" fmla="*/ 2999581 h 3019425"/>
              <a:gd name="connsiteX1196" fmla="*/ 2151856 w 6351587"/>
              <a:gd name="connsiteY1196" fmla="*/ 2998788 h 3019425"/>
              <a:gd name="connsiteX1197" fmla="*/ 2147491 w 6351587"/>
              <a:gd name="connsiteY1197" fmla="*/ 2997597 h 3019425"/>
              <a:gd name="connsiteX1198" fmla="*/ 2117725 w 6351587"/>
              <a:gd name="connsiteY1198" fmla="*/ 2982516 h 3019425"/>
              <a:gd name="connsiteX1199" fmla="*/ 2111772 w 6351587"/>
              <a:gd name="connsiteY1199" fmla="*/ 2992041 h 3019425"/>
              <a:gd name="connsiteX1200" fmla="*/ 2106216 w 6351587"/>
              <a:gd name="connsiteY1200" fmla="*/ 2999978 h 3019425"/>
              <a:gd name="connsiteX1201" fmla="*/ 2101056 w 6351587"/>
              <a:gd name="connsiteY1201" fmla="*/ 3006328 h 3019425"/>
              <a:gd name="connsiteX1202" fmla="*/ 2095897 w 6351587"/>
              <a:gd name="connsiteY1202" fmla="*/ 3011488 h 3019425"/>
              <a:gd name="connsiteX1203" fmla="*/ 2093119 w 6351587"/>
              <a:gd name="connsiteY1203" fmla="*/ 3013472 h 3019425"/>
              <a:gd name="connsiteX1204" fmla="*/ 2090738 w 6351587"/>
              <a:gd name="connsiteY1204" fmla="*/ 3015456 h 3019425"/>
              <a:gd name="connsiteX1205" fmla="*/ 2088356 w 6351587"/>
              <a:gd name="connsiteY1205" fmla="*/ 3016647 h 3019425"/>
              <a:gd name="connsiteX1206" fmla="*/ 2085975 w 6351587"/>
              <a:gd name="connsiteY1206" fmla="*/ 3017838 h 3019425"/>
              <a:gd name="connsiteX1207" fmla="*/ 2083991 w 6351587"/>
              <a:gd name="connsiteY1207" fmla="*/ 3018631 h 3019425"/>
              <a:gd name="connsiteX1208" fmla="*/ 2081609 w 6351587"/>
              <a:gd name="connsiteY1208" fmla="*/ 3019028 h 3019425"/>
              <a:gd name="connsiteX1209" fmla="*/ 2079228 w 6351587"/>
              <a:gd name="connsiteY1209" fmla="*/ 3019425 h 3019425"/>
              <a:gd name="connsiteX1210" fmla="*/ 2076847 w 6351587"/>
              <a:gd name="connsiteY1210" fmla="*/ 3019425 h 3019425"/>
              <a:gd name="connsiteX1211" fmla="*/ 2074466 w 6351587"/>
              <a:gd name="connsiteY1211" fmla="*/ 3019028 h 3019425"/>
              <a:gd name="connsiteX1212" fmla="*/ 2072481 w 6351587"/>
              <a:gd name="connsiteY1212" fmla="*/ 3018235 h 3019425"/>
              <a:gd name="connsiteX1213" fmla="*/ 2070100 w 6351587"/>
              <a:gd name="connsiteY1213" fmla="*/ 3017044 h 3019425"/>
              <a:gd name="connsiteX1214" fmla="*/ 2067719 w 6351587"/>
              <a:gd name="connsiteY1214" fmla="*/ 3015853 h 3019425"/>
              <a:gd name="connsiteX1215" fmla="*/ 2062956 w 6351587"/>
              <a:gd name="connsiteY1215" fmla="*/ 3012678 h 3019425"/>
              <a:gd name="connsiteX1216" fmla="*/ 2058194 w 6351587"/>
              <a:gd name="connsiteY1216" fmla="*/ 3007916 h 3019425"/>
              <a:gd name="connsiteX1217" fmla="*/ 2053034 w 6351587"/>
              <a:gd name="connsiteY1217" fmla="*/ 3002360 h 3019425"/>
              <a:gd name="connsiteX1218" fmla="*/ 2047875 w 6351587"/>
              <a:gd name="connsiteY1218" fmla="*/ 2996010 h 3019425"/>
              <a:gd name="connsiteX1219" fmla="*/ 2042319 w 6351587"/>
              <a:gd name="connsiteY1219" fmla="*/ 2988072 h 3019425"/>
              <a:gd name="connsiteX1220" fmla="*/ 2036366 w 6351587"/>
              <a:gd name="connsiteY1220" fmla="*/ 2979738 h 3019425"/>
              <a:gd name="connsiteX1221" fmla="*/ 2023666 w 6351587"/>
              <a:gd name="connsiteY1221" fmla="*/ 2987675 h 3019425"/>
              <a:gd name="connsiteX1222" fmla="*/ 2011759 w 6351587"/>
              <a:gd name="connsiteY1222" fmla="*/ 2994422 h 3019425"/>
              <a:gd name="connsiteX1223" fmla="*/ 2008981 w 6351587"/>
              <a:gd name="connsiteY1223" fmla="*/ 2996010 h 3019425"/>
              <a:gd name="connsiteX1224" fmla="*/ 2005806 w 6351587"/>
              <a:gd name="connsiteY1224" fmla="*/ 2997200 h 3019425"/>
              <a:gd name="connsiteX1225" fmla="*/ 2002631 w 6351587"/>
              <a:gd name="connsiteY1225" fmla="*/ 2998391 h 3019425"/>
              <a:gd name="connsiteX1226" fmla="*/ 1999060 w 6351587"/>
              <a:gd name="connsiteY1226" fmla="*/ 2998788 h 3019425"/>
              <a:gd name="connsiteX1227" fmla="*/ 1995884 w 6351587"/>
              <a:gd name="connsiteY1227" fmla="*/ 2999581 h 3019425"/>
              <a:gd name="connsiteX1228" fmla="*/ 1991916 w 6351587"/>
              <a:gd name="connsiteY1228" fmla="*/ 2999581 h 3019425"/>
              <a:gd name="connsiteX1229" fmla="*/ 1988344 w 6351587"/>
              <a:gd name="connsiteY1229" fmla="*/ 2999581 h 3019425"/>
              <a:gd name="connsiteX1230" fmla="*/ 1983978 w 6351587"/>
              <a:gd name="connsiteY1230" fmla="*/ 2998788 h 3019425"/>
              <a:gd name="connsiteX1231" fmla="*/ 1981200 w 6351587"/>
              <a:gd name="connsiteY1231" fmla="*/ 2997994 h 3019425"/>
              <a:gd name="connsiteX1232" fmla="*/ 1978422 w 6351587"/>
              <a:gd name="connsiteY1232" fmla="*/ 2997200 h 3019425"/>
              <a:gd name="connsiteX1233" fmla="*/ 1975644 w 6351587"/>
              <a:gd name="connsiteY1233" fmla="*/ 2996010 h 3019425"/>
              <a:gd name="connsiteX1234" fmla="*/ 1972866 w 6351587"/>
              <a:gd name="connsiteY1234" fmla="*/ 2994819 h 3019425"/>
              <a:gd name="connsiteX1235" fmla="*/ 1948656 w 6351587"/>
              <a:gd name="connsiteY1235" fmla="*/ 2989263 h 3019425"/>
              <a:gd name="connsiteX1236" fmla="*/ 1937147 w 6351587"/>
              <a:gd name="connsiteY1236" fmla="*/ 2988866 h 3019425"/>
              <a:gd name="connsiteX1237" fmla="*/ 1926034 w 6351587"/>
              <a:gd name="connsiteY1237" fmla="*/ 2987675 h 3019425"/>
              <a:gd name="connsiteX1238" fmla="*/ 1915319 w 6351587"/>
              <a:gd name="connsiteY1238" fmla="*/ 2986881 h 3019425"/>
              <a:gd name="connsiteX1239" fmla="*/ 1905000 w 6351587"/>
              <a:gd name="connsiteY1239" fmla="*/ 2985294 h 3019425"/>
              <a:gd name="connsiteX1240" fmla="*/ 1884759 w 6351587"/>
              <a:gd name="connsiteY1240" fmla="*/ 2982516 h 3019425"/>
              <a:gd name="connsiteX1241" fmla="*/ 1864122 w 6351587"/>
              <a:gd name="connsiteY1241" fmla="*/ 2979341 h 3019425"/>
              <a:gd name="connsiteX1242" fmla="*/ 1842691 w 6351587"/>
              <a:gd name="connsiteY1242" fmla="*/ 2975769 h 3019425"/>
              <a:gd name="connsiteX1243" fmla="*/ 1819672 w 6351587"/>
              <a:gd name="connsiteY1243" fmla="*/ 2972991 h 3019425"/>
              <a:gd name="connsiteX1244" fmla="*/ 1807369 w 6351587"/>
              <a:gd name="connsiteY1244" fmla="*/ 2971403 h 3019425"/>
              <a:gd name="connsiteX1245" fmla="*/ 1794272 w 6351587"/>
              <a:gd name="connsiteY1245" fmla="*/ 2970213 h 3019425"/>
              <a:gd name="connsiteX1246" fmla="*/ 1780381 w 6351587"/>
              <a:gd name="connsiteY1246" fmla="*/ 2969419 h 3019425"/>
              <a:gd name="connsiteX1247" fmla="*/ 1765697 w 6351587"/>
              <a:gd name="connsiteY1247" fmla="*/ 2968625 h 3019425"/>
              <a:gd name="connsiteX1248" fmla="*/ 1758156 w 6351587"/>
              <a:gd name="connsiteY1248" fmla="*/ 2932510 h 3019425"/>
              <a:gd name="connsiteX1249" fmla="*/ 1754584 w 6351587"/>
              <a:gd name="connsiteY1249" fmla="*/ 2934494 h 3019425"/>
              <a:gd name="connsiteX1250" fmla="*/ 1751013 w 6351587"/>
              <a:gd name="connsiteY1250" fmla="*/ 2936081 h 3019425"/>
              <a:gd name="connsiteX1251" fmla="*/ 1747441 w 6351587"/>
              <a:gd name="connsiteY1251" fmla="*/ 2937272 h 3019425"/>
              <a:gd name="connsiteX1252" fmla="*/ 1743869 w 6351587"/>
              <a:gd name="connsiteY1252" fmla="*/ 2937669 h 3019425"/>
              <a:gd name="connsiteX1253" fmla="*/ 1740694 w 6351587"/>
              <a:gd name="connsiteY1253" fmla="*/ 2938463 h 3019425"/>
              <a:gd name="connsiteX1254" fmla="*/ 1737519 w 6351587"/>
              <a:gd name="connsiteY1254" fmla="*/ 2938463 h 3019425"/>
              <a:gd name="connsiteX1255" fmla="*/ 1733947 w 6351587"/>
              <a:gd name="connsiteY1255" fmla="*/ 2938463 h 3019425"/>
              <a:gd name="connsiteX1256" fmla="*/ 1730772 w 6351587"/>
              <a:gd name="connsiteY1256" fmla="*/ 2938066 h 3019425"/>
              <a:gd name="connsiteX1257" fmla="*/ 1718072 w 6351587"/>
              <a:gd name="connsiteY1257" fmla="*/ 2935685 h 3019425"/>
              <a:gd name="connsiteX1258" fmla="*/ 1704975 w 6351587"/>
              <a:gd name="connsiteY1258" fmla="*/ 2932906 h 3019425"/>
              <a:gd name="connsiteX1259" fmla="*/ 1698625 w 6351587"/>
              <a:gd name="connsiteY1259" fmla="*/ 2932113 h 3019425"/>
              <a:gd name="connsiteX1260" fmla="*/ 1691878 w 6351587"/>
              <a:gd name="connsiteY1260" fmla="*/ 2932113 h 3019425"/>
              <a:gd name="connsiteX1261" fmla="*/ 1688306 w 6351587"/>
              <a:gd name="connsiteY1261" fmla="*/ 2932113 h 3019425"/>
              <a:gd name="connsiteX1262" fmla="*/ 1685131 w 6351587"/>
              <a:gd name="connsiteY1262" fmla="*/ 2932906 h 3019425"/>
              <a:gd name="connsiteX1263" fmla="*/ 1681560 w 6351587"/>
              <a:gd name="connsiteY1263" fmla="*/ 2933700 h 3019425"/>
              <a:gd name="connsiteX1264" fmla="*/ 1677988 w 6351587"/>
              <a:gd name="connsiteY1264" fmla="*/ 2934891 h 3019425"/>
              <a:gd name="connsiteX1265" fmla="*/ 1674019 w 6351587"/>
              <a:gd name="connsiteY1265" fmla="*/ 2936478 h 3019425"/>
              <a:gd name="connsiteX1266" fmla="*/ 1670447 w 6351587"/>
              <a:gd name="connsiteY1266" fmla="*/ 2938463 h 3019425"/>
              <a:gd name="connsiteX1267" fmla="*/ 1666478 w 6351587"/>
              <a:gd name="connsiteY1267" fmla="*/ 2940844 h 3019425"/>
              <a:gd name="connsiteX1268" fmla="*/ 1662509 w 6351587"/>
              <a:gd name="connsiteY1268" fmla="*/ 2944019 h 3019425"/>
              <a:gd name="connsiteX1269" fmla="*/ 1658541 w 6351587"/>
              <a:gd name="connsiteY1269" fmla="*/ 2947591 h 3019425"/>
              <a:gd name="connsiteX1270" fmla="*/ 1654572 w 6351587"/>
              <a:gd name="connsiteY1270" fmla="*/ 2951560 h 3019425"/>
              <a:gd name="connsiteX1271" fmla="*/ 1650206 w 6351587"/>
              <a:gd name="connsiteY1271" fmla="*/ 2955925 h 3019425"/>
              <a:gd name="connsiteX1272" fmla="*/ 1645841 w 6351587"/>
              <a:gd name="connsiteY1272" fmla="*/ 2961481 h 3019425"/>
              <a:gd name="connsiteX1273" fmla="*/ 1644650 w 6351587"/>
              <a:gd name="connsiteY1273" fmla="*/ 2962672 h 3019425"/>
              <a:gd name="connsiteX1274" fmla="*/ 1643063 w 6351587"/>
              <a:gd name="connsiteY1274" fmla="*/ 2964260 h 3019425"/>
              <a:gd name="connsiteX1275" fmla="*/ 1642666 w 6351587"/>
              <a:gd name="connsiteY1275" fmla="*/ 2965053 h 3019425"/>
              <a:gd name="connsiteX1276" fmla="*/ 1642269 w 6351587"/>
              <a:gd name="connsiteY1276" fmla="*/ 2965847 h 3019425"/>
              <a:gd name="connsiteX1277" fmla="*/ 1642269 w 6351587"/>
              <a:gd name="connsiteY1277" fmla="*/ 2966244 h 3019425"/>
              <a:gd name="connsiteX1278" fmla="*/ 1642269 w 6351587"/>
              <a:gd name="connsiteY1278" fmla="*/ 2967038 h 3019425"/>
              <a:gd name="connsiteX1279" fmla="*/ 1642666 w 6351587"/>
              <a:gd name="connsiteY1279" fmla="*/ 2967435 h 3019425"/>
              <a:gd name="connsiteX1280" fmla="*/ 1642666 w 6351587"/>
              <a:gd name="connsiteY1280" fmla="*/ 2967831 h 3019425"/>
              <a:gd name="connsiteX1281" fmla="*/ 1642269 w 6351587"/>
              <a:gd name="connsiteY1281" fmla="*/ 2968625 h 3019425"/>
              <a:gd name="connsiteX1282" fmla="*/ 1641872 w 6351587"/>
              <a:gd name="connsiteY1282" fmla="*/ 2969419 h 3019425"/>
              <a:gd name="connsiteX1283" fmla="*/ 1640284 w 6351587"/>
              <a:gd name="connsiteY1283" fmla="*/ 2971006 h 3019425"/>
              <a:gd name="connsiteX1284" fmla="*/ 1639094 w 6351587"/>
              <a:gd name="connsiteY1284" fmla="*/ 2972594 h 3019425"/>
              <a:gd name="connsiteX1285" fmla="*/ 1633141 w 6351587"/>
              <a:gd name="connsiteY1285" fmla="*/ 2965847 h 3019425"/>
              <a:gd name="connsiteX1286" fmla="*/ 1627981 w 6351587"/>
              <a:gd name="connsiteY1286" fmla="*/ 2960291 h 3019425"/>
              <a:gd name="connsiteX1287" fmla="*/ 1622822 w 6351587"/>
              <a:gd name="connsiteY1287" fmla="*/ 2955925 h 3019425"/>
              <a:gd name="connsiteX1288" fmla="*/ 1617663 w 6351587"/>
              <a:gd name="connsiteY1288" fmla="*/ 2952353 h 3019425"/>
              <a:gd name="connsiteX1289" fmla="*/ 1613297 w 6351587"/>
              <a:gd name="connsiteY1289" fmla="*/ 2949972 h 3019425"/>
              <a:gd name="connsiteX1290" fmla="*/ 1608535 w 6351587"/>
              <a:gd name="connsiteY1290" fmla="*/ 2948781 h 3019425"/>
              <a:gd name="connsiteX1291" fmla="*/ 1603772 w 6351587"/>
              <a:gd name="connsiteY1291" fmla="*/ 2947591 h 3019425"/>
              <a:gd name="connsiteX1292" fmla="*/ 1598613 w 6351587"/>
              <a:gd name="connsiteY1292" fmla="*/ 2947591 h 3019425"/>
              <a:gd name="connsiteX1293" fmla="*/ 1587897 w 6351587"/>
              <a:gd name="connsiteY1293" fmla="*/ 2948385 h 3019425"/>
              <a:gd name="connsiteX1294" fmla="*/ 1575197 w 6351587"/>
              <a:gd name="connsiteY1294" fmla="*/ 2949575 h 3019425"/>
              <a:gd name="connsiteX1295" fmla="*/ 1568053 w 6351587"/>
              <a:gd name="connsiteY1295" fmla="*/ 2950369 h 3019425"/>
              <a:gd name="connsiteX1296" fmla="*/ 1559719 w 6351587"/>
              <a:gd name="connsiteY1296" fmla="*/ 2951163 h 3019425"/>
              <a:gd name="connsiteX1297" fmla="*/ 1550591 w 6351587"/>
              <a:gd name="connsiteY1297" fmla="*/ 2951163 h 3019425"/>
              <a:gd name="connsiteX1298" fmla="*/ 1540669 w 6351587"/>
              <a:gd name="connsiteY1298" fmla="*/ 2951163 h 3019425"/>
              <a:gd name="connsiteX1299" fmla="*/ 1540272 w 6351587"/>
              <a:gd name="connsiteY1299" fmla="*/ 2948385 h 3019425"/>
              <a:gd name="connsiteX1300" fmla="*/ 1540272 w 6351587"/>
              <a:gd name="connsiteY1300" fmla="*/ 2946400 h 3019425"/>
              <a:gd name="connsiteX1301" fmla="*/ 1540272 w 6351587"/>
              <a:gd name="connsiteY1301" fmla="*/ 2944019 h 3019425"/>
              <a:gd name="connsiteX1302" fmla="*/ 1540272 w 6351587"/>
              <a:gd name="connsiteY1302" fmla="*/ 2941241 h 3019425"/>
              <a:gd name="connsiteX1303" fmla="*/ 1539875 w 6351587"/>
              <a:gd name="connsiteY1303" fmla="*/ 2938860 h 3019425"/>
              <a:gd name="connsiteX1304" fmla="*/ 1539478 w 6351587"/>
              <a:gd name="connsiteY1304" fmla="*/ 2936478 h 3019425"/>
              <a:gd name="connsiteX1305" fmla="*/ 1535906 w 6351587"/>
              <a:gd name="connsiteY1305" fmla="*/ 2926953 h 3019425"/>
              <a:gd name="connsiteX1306" fmla="*/ 1532731 w 6351587"/>
              <a:gd name="connsiteY1306" fmla="*/ 2921397 h 3019425"/>
              <a:gd name="connsiteX1307" fmla="*/ 1529159 w 6351587"/>
              <a:gd name="connsiteY1307" fmla="*/ 2916635 h 3019425"/>
              <a:gd name="connsiteX1308" fmla="*/ 1525191 w 6351587"/>
              <a:gd name="connsiteY1308" fmla="*/ 2912269 h 3019425"/>
              <a:gd name="connsiteX1309" fmla="*/ 1521222 w 6351587"/>
              <a:gd name="connsiteY1309" fmla="*/ 2908300 h 3019425"/>
              <a:gd name="connsiteX1310" fmla="*/ 1516856 w 6351587"/>
              <a:gd name="connsiteY1310" fmla="*/ 2905125 h 3019425"/>
              <a:gd name="connsiteX1311" fmla="*/ 1512094 w 6351587"/>
              <a:gd name="connsiteY1311" fmla="*/ 2901950 h 3019425"/>
              <a:gd name="connsiteX1312" fmla="*/ 1507331 w 6351587"/>
              <a:gd name="connsiteY1312" fmla="*/ 2899966 h 3019425"/>
              <a:gd name="connsiteX1313" fmla="*/ 1502172 w 6351587"/>
              <a:gd name="connsiteY1313" fmla="*/ 2897981 h 3019425"/>
              <a:gd name="connsiteX1314" fmla="*/ 1497013 w 6351587"/>
              <a:gd name="connsiteY1314" fmla="*/ 2896791 h 3019425"/>
              <a:gd name="connsiteX1315" fmla="*/ 1491853 w 6351587"/>
              <a:gd name="connsiteY1315" fmla="*/ 2895997 h 3019425"/>
              <a:gd name="connsiteX1316" fmla="*/ 1486694 w 6351587"/>
              <a:gd name="connsiteY1316" fmla="*/ 2895997 h 3019425"/>
              <a:gd name="connsiteX1317" fmla="*/ 1481535 w 6351587"/>
              <a:gd name="connsiteY1317" fmla="*/ 2896394 h 3019425"/>
              <a:gd name="connsiteX1318" fmla="*/ 1476375 w 6351587"/>
              <a:gd name="connsiteY1318" fmla="*/ 2897188 h 3019425"/>
              <a:gd name="connsiteX1319" fmla="*/ 1471216 w 6351587"/>
              <a:gd name="connsiteY1319" fmla="*/ 2898775 h 3019425"/>
              <a:gd name="connsiteX1320" fmla="*/ 1466056 w 6351587"/>
              <a:gd name="connsiteY1320" fmla="*/ 2900760 h 3019425"/>
              <a:gd name="connsiteX1321" fmla="*/ 1460897 w 6351587"/>
              <a:gd name="connsiteY1321" fmla="*/ 2903538 h 3019425"/>
              <a:gd name="connsiteX1322" fmla="*/ 1469628 w 6351587"/>
              <a:gd name="connsiteY1322" fmla="*/ 2915841 h 3019425"/>
              <a:gd name="connsiteX1323" fmla="*/ 1473994 w 6351587"/>
              <a:gd name="connsiteY1323" fmla="*/ 2922191 h 3019425"/>
              <a:gd name="connsiteX1324" fmla="*/ 1474788 w 6351587"/>
              <a:gd name="connsiteY1324" fmla="*/ 2923381 h 3019425"/>
              <a:gd name="connsiteX1325" fmla="*/ 1475581 w 6351587"/>
              <a:gd name="connsiteY1325" fmla="*/ 2923778 h 3019425"/>
              <a:gd name="connsiteX1326" fmla="*/ 1475581 w 6351587"/>
              <a:gd name="connsiteY1326" fmla="*/ 2923381 h 3019425"/>
              <a:gd name="connsiteX1327" fmla="*/ 1475581 w 6351587"/>
              <a:gd name="connsiteY1327" fmla="*/ 2922588 h 3019425"/>
              <a:gd name="connsiteX1328" fmla="*/ 1475978 w 6351587"/>
              <a:gd name="connsiteY1328" fmla="*/ 2921000 h 3019425"/>
              <a:gd name="connsiteX1329" fmla="*/ 1476375 w 6351587"/>
              <a:gd name="connsiteY1329" fmla="*/ 2919413 h 3019425"/>
              <a:gd name="connsiteX1330" fmla="*/ 1477169 w 6351587"/>
              <a:gd name="connsiteY1330" fmla="*/ 2918222 h 3019425"/>
              <a:gd name="connsiteX1331" fmla="*/ 1478756 w 6351587"/>
              <a:gd name="connsiteY1331" fmla="*/ 2917031 h 3019425"/>
              <a:gd name="connsiteX1332" fmla="*/ 1479550 w 6351587"/>
              <a:gd name="connsiteY1332" fmla="*/ 2916635 h 3019425"/>
              <a:gd name="connsiteX1333" fmla="*/ 1480741 w 6351587"/>
              <a:gd name="connsiteY1333" fmla="*/ 2916238 h 3019425"/>
              <a:gd name="connsiteX1334" fmla="*/ 1482328 w 6351587"/>
              <a:gd name="connsiteY1334" fmla="*/ 2915841 h 3019425"/>
              <a:gd name="connsiteX1335" fmla="*/ 1483916 w 6351587"/>
              <a:gd name="connsiteY1335" fmla="*/ 2915841 h 3019425"/>
              <a:gd name="connsiteX1336" fmla="*/ 1488281 w 6351587"/>
              <a:gd name="connsiteY1336" fmla="*/ 2916635 h 3019425"/>
              <a:gd name="connsiteX1337" fmla="*/ 1494234 w 6351587"/>
              <a:gd name="connsiteY1337" fmla="*/ 2918619 h 3019425"/>
              <a:gd name="connsiteX1338" fmla="*/ 1502966 w 6351587"/>
              <a:gd name="connsiteY1338" fmla="*/ 2921794 h 3019425"/>
              <a:gd name="connsiteX1339" fmla="*/ 1509316 w 6351587"/>
              <a:gd name="connsiteY1339" fmla="*/ 2923778 h 3019425"/>
              <a:gd name="connsiteX1340" fmla="*/ 1511697 w 6351587"/>
              <a:gd name="connsiteY1340" fmla="*/ 2924969 h 3019425"/>
              <a:gd name="connsiteX1341" fmla="*/ 1513681 w 6351587"/>
              <a:gd name="connsiteY1341" fmla="*/ 2925763 h 3019425"/>
              <a:gd name="connsiteX1342" fmla="*/ 1515269 w 6351587"/>
              <a:gd name="connsiteY1342" fmla="*/ 2926556 h 3019425"/>
              <a:gd name="connsiteX1343" fmla="*/ 1516460 w 6351587"/>
              <a:gd name="connsiteY1343" fmla="*/ 2927350 h 3019425"/>
              <a:gd name="connsiteX1344" fmla="*/ 1517253 w 6351587"/>
              <a:gd name="connsiteY1344" fmla="*/ 2928938 h 3019425"/>
              <a:gd name="connsiteX1345" fmla="*/ 1518047 w 6351587"/>
              <a:gd name="connsiteY1345" fmla="*/ 2930128 h 3019425"/>
              <a:gd name="connsiteX1346" fmla="*/ 1518444 w 6351587"/>
              <a:gd name="connsiteY1346" fmla="*/ 2932113 h 3019425"/>
              <a:gd name="connsiteX1347" fmla="*/ 1519238 w 6351587"/>
              <a:gd name="connsiteY1347" fmla="*/ 2934494 h 3019425"/>
              <a:gd name="connsiteX1348" fmla="*/ 1520428 w 6351587"/>
              <a:gd name="connsiteY1348" fmla="*/ 2941241 h 3019425"/>
              <a:gd name="connsiteX1349" fmla="*/ 1522413 w 6351587"/>
              <a:gd name="connsiteY1349" fmla="*/ 2950369 h 3019425"/>
              <a:gd name="connsiteX1350" fmla="*/ 1503760 w 6351587"/>
              <a:gd name="connsiteY1350" fmla="*/ 2948385 h 3019425"/>
              <a:gd name="connsiteX1351" fmla="*/ 1486297 w 6351587"/>
              <a:gd name="connsiteY1351" fmla="*/ 2946797 h 3019425"/>
              <a:gd name="connsiteX1352" fmla="*/ 1469628 w 6351587"/>
              <a:gd name="connsiteY1352" fmla="*/ 2945210 h 3019425"/>
              <a:gd name="connsiteX1353" fmla="*/ 1453356 w 6351587"/>
              <a:gd name="connsiteY1353" fmla="*/ 2943622 h 3019425"/>
              <a:gd name="connsiteX1354" fmla="*/ 1445419 w 6351587"/>
              <a:gd name="connsiteY1354" fmla="*/ 2942431 h 3019425"/>
              <a:gd name="connsiteX1355" fmla="*/ 1437878 w 6351587"/>
              <a:gd name="connsiteY1355" fmla="*/ 2940844 h 3019425"/>
              <a:gd name="connsiteX1356" fmla="*/ 1429941 w 6351587"/>
              <a:gd name="connsiteY1356" fmla="*/ 2939256 h 3019425"/>
              <a:gd name="connsiteX1357" fmla="*/ 1422003 w 6351587"/>
              <a:gd name="connsiteY1357" fmla="*/ 2937272 h 3019425"/>
              <a:gd name="connsiteX1358" fmla="*/ 1414066 w 6351587"/>
              <a:gd name="connsiteY1358" fmla="*/ 2934891 h 3019425"/>
              <a:gd name="connsiteX1359" fmla="*/ 1406525 w 6351587"/>
              <a:gd name="connsiteY1359" fmla="*/ 2932113 h 3019425"/>
              <a:gd name="connsiteX1360" fmla="*/ 1398191 w 6351587"/>
              <a:gd name="connsiteY1360" fmla="*/ 2928938 h 3019425"/>
              <a:gd name="connsiteX1361" fmla="*/ 1390253 w 6351587"/>
              <a:gd name="connsiteY1361" fmla="*/ 2925366 h 3019425"/>
              <a:gd name="connsiteX1362" fmla="*/ 1379141 w 6351587"/>
              <a:gd name="connsiteY1362" fmla="*/ 2918222 h 3019425"/>
              <a:gd name="connsiteX1363" fmla="*/ 1388269 w 6351587"/>
              <a:gd name="connsiteY1363" fmla="*/ 2918222 h 3019425"/>
              <a:gd name="connsiteX1364" fmla="*/ 1396603 w 6351587"/>
              <a:gd name="connsiteY1364" fmla="*/ 2918222 h 3019425"/>
              <a:gd name="connsiteX1365" fmla="*/ 1404144 w 6351587"/>
              <a:gd name="connsiteY1365" fmla="*/ 2917825 h 3019425"/>
              <a:gd name="connsiteX1366" fmla="*/ 1411288 w 6351587"/>
              <a:gd name="connsiteY1366" fmla="*/ 2917031 h 3019425"/>
              <a:gd name="connsiteX1367" fmla="*/ 1417241 w 6351587"/>
              <a:gd name="connsiteY1367" fmla="*/ 2916238 h 3019425"/>
              <a:gd name="connsiteX1368" fmla="*/ 1422797 w 6351587"/>
              <a:gd name="connsiteY1368" fmla="*/ 2915047 h 3019425"/>
              <a:gd name="connsiteX1369" fmla="*/ 1427956 w 6351587"/>
              <a:gd name="connsiteY1369" fmla="*/ 2913856 h 3019425"/>
              <a:gd name="connsiteX1370" fmla="*/ 1432322 w 6351587"/>
              <a:gd name="connsiteY1370" fmla="*/ 2912269 h 3019425"/>
              <a:gd name="connsiteX1371" fmla="*/ 1435894 w 6351587"/>
              <a:gd name="connsiteY1371" fmla="*/ 2910681 h 3019425"/>
              <a:gd name="connsiteX1372" fmla="*/ 1439466 w 6351587"/>
              <a:gd name="connsiteY1372" fmla="*/ 2908697 h 3019425"/>
              <a:gd name="connsiteX1373" fmla="*/ 1441847 w 6351587"/>
              <a:gd name="connsiteY1373" fmla="*/ 2906713 h 3019425"/>
              <a:gd name="connsiteX1374" fmla="*/ 1444228 w 6351587"/>
              <a:gd name="connsiteY1374" fmla="*/ 2904728 h 3019425"/>
              <a:gd name="connsiteX1375" fmla="*/ 1445816 w 6351587"/>
              <a:gd name="connsiteY1375" fmla="*/ 2902347 h 3019425"/>
              <a:gd name="connsiteX1376" fmla="*/ 1447006 w 6351587"/>
              <a:gd name="connsiteY1376" fmla="*/ 2900363 h 3019425"/>
              <a:gd name="connsiteX1377" fmla="*/ 1447403 w 6351587"/>
              <a:gd name="connsiteY1377" fmla="*/ 2897981 h 3019425"/>
              <a:gd name="connsiteX1378" fmla="*/ 1447800 w 6351587"/>
              <a:gd name="connsiteY1378" fmla="*/ 2895600 h 3019425"/>
              <a:gd name="connsiteX1379" fmla="*/ 1447403 w 6351587"/>
              <a:gd name="connsiteY1379" fmla="*/ 2893219 h 3019425"/>
              <a:gd name="connsiteX1380" fmla="*/ 1447006 w 6351587"/>
              <a:gd name="connsiteY1380" fmla="*/ 2890838 h 3019425"/>
              <a:gd name="connsiteX1381" fmla="*/ 1446213 w 6351587"/>
              <a:gd name="connsiteY1381" fmla="*/ 2888456 h 3019425"/>
              <a:gd name="connsiteX1382" fmla="*/ 1444625 w 6351587"/>
              <a:gd name="connsiteY1382" fmla="*/ 2886075 h 3019425"/>
              <a:gd name="connsiteX1383" fmla="*/ 1443038 w 6351587"/>
              <a:gd name="connsiteY1383" fmla="*/ 2883694 h 3019425"/>
              <a:gd name="connsiteX1384" fmla="*/ 1441053 w 6351587"/>
              <a:gd name="connsiteY1384" fmla="*/ 2881313 h 3019425"/>
              <a:gd name="connsiteX1385" fmla="*/ 1438672 w 6351587"/>
              <a:gd name="connsiteY1385" fmla="*/ 2879328 h 3019425"/>
              <a:gd name="connsiteX1386" fmla="*/ 1436291 w 6351587"/>
              <a:gd name="connsiteY1386" fmla="*/ 2876947 h 3019425"/>
              <a:gd name="connsiteX1387" fmla="*/ 1433513 w 6351587"/>
              <a:gd name="connsiteY1387" fmla="*/ 2874963 h 3019425"/>
              <a:gd name="connsiteX1388" fmla="*/ 1430338 w 6351587"/>
              <a:gd name="connsiteY1388" fmla="*/ 2873375 h 3019425"/>
              <a:gd name="connsiteX1389" fmla="*/ 1427163 w 6351587"/>
              <a:gd name="connsiteY1389" fmla="*/ 2871391 h 3019425"/>
              <a:gd name="connsiteX1390" fmla="*/ 1423988 w 6351587"/>
              <a:gd name="connsiteY1390" fmla="*/ 2870200 h 3019425"/>
              <a:gd name="connsiteX1391" fmla="*/ 1420019 w 6351587"/>
              <a:gd name="connsiteY1391" fmla="*/ 2868613 h 3019425"/>
              <a:gd name="connsiteX1392" fmla="*/ 1416447 w 6351587"/>
              <a:gd name="connsiteY1392" fmla="*/ 2867422 h 3019425"/>
              <a:gd name="connsiteX1393" fmla="*/ 1412478 w 6351587"/>
              <a:gd name="connsiteY1393" fmla="*/ 2866628 h 3019425"/>
              <a:gd name="connsiteX1394" fmla="*/ 1408509 w 6351587"/>
              <a:gd name="connsiteY1394" fmla="*/ 2865835 h 3019425"/>
              <a:gd name="connsiteX1395" fmla="*/ 1414859 w 6351587"/>
              <a:gd name="connsiteY1395" fmla="*/ 2855119 h 3019425"/>
              <a:gd name="connsiteX1396" fmla="*/ 1416844 w 6351587"/>
              <a:gd name="connsiteY1396" fmla="*/ 2850356 h 3019425"/>
              <a:gd name="connsiteX1397" fmla="*/ 1418035 w 6351587"/>
              <a:gd name="connsiteY1397" fmla="*/ 2846785 h 3019425"/>
              <a:gd name="connsiteX1398" fmla="*/ 1419225 w 6351587"/>
              <a:gd name="connsiteY1398" fmla="*/ 2843610 h 3019425"/>
              <a:gd name="connsiteX1399" fmla="*/ 1419622 w 6351587"/>
              <a:gd name="connsiteY1399" fmla="*/ 2840435 h 3019425"/>
              <a:gd name="connsiteX1400" fmla="*/ 1420019 w 6351587"/>
              <a:gd name="connsiteY1400" fmla="*/ 2837656 h 3019425"/>
              <a:gd name="connsiteX1401" fmla="*/ 1420019 w 6351587"/>
              <a:gd name="connsiteY1401" fmla="*/ 2835275 h 3019425"/>
              <a:gd name="connsiteX1402" fmla="*/ 1419622 w 6351587"/>
              <a:gd name="connsiteY1402" fmla="*/ 2832894 h 3019425"/>
              <a:gd name="connsiteX1403" fmla="*/ 1419225 w 6351587"/>
              <a:gd name="connsiteY1403" fmla="*/ 2830513 h 3019425"/>
              <a:gd name="connsiteX1404" fmla="*/ 1417241 w 6351587"/>
              <a:gd name="connsiteY1404" fmla="*/ 2825353 h 3019425"/>
              <a:gd name="connsiteX1405" fmla="*/ 1415256 w 6351587"/>
              <a:gd name="connsiteY1405" fmla="*/ 2819400 h 3019425"/>
              <a:gd name="connsiteX1406" fmla="*/ 1412875 w 6351587"/>
              <a:gd name="connsiteY1406" fmla="*/ 2811860 h 3019425"/>
              <a:gd name="connsiteX1407" fmla="*/ 1410891 w 6351587"/>
              <a:gd name="connsiteY1407" fmla="*/ 2802335 h 3019425"/>
              <a:gd name="connsiteX1408" fmla="*/ 1213644 w 6351587"/>
              <a:gd name="connsiteY1408" fmla="*/ 2807097 h 3019425"/>
              <a:gd name="connsiteX1409" fmla="*/ 1201738 w 6351587"/>
              <a:gd name="connsiteY1409" fmla="*/ 2807097 h 3019425"/>
              <a:gd name="connsiteX1410" fmla="*/ 1190228 w 6351587"/>
              <a:gd name="connsiteY1410" fmla="*/ 2807494 h 3019425"/>
              <a:gd name="connsiteX1411" fmla="*/ 1178719 w 6351587"/>
              <a:gd name="connsiteY1411" fmla="*/ 2808288 h 3019425"/>
              <a:gd name="connsiteX1412" fmla="*/ 1166813 w 6351587"/>
              <a:gd name="connsiteY1412" fmla="*/ 2809081 h 3019425"/>
              <a:gd name="connsiteX1413" fmla="*/ 1143397 w 6351587"/>
              <a:gd name="connsiteY1413" fmla="*/ 2810669 h 3019425"/>
              <a:gd name="connsiteX1414" fmla="*/ 1119585 w 6351587"/>
              <a:gd name="connsiteY1414" fmla="*/ 2812256 h 3019425"/>
              <a:gd name="connsiteX1415" fmla="*/ 1107678 w 6351587"/>
              <a:gd name="connsiteY1415" fmla="*/ 2812653 h 3019425"/>
              <a:gd name="connsiteX1416" fmla="*/ 1095772 w 6351587"/>
              <a:gd name="connsiteY1416" fmla="*/ 2812653 h 3019425"/>
              <a:gd name="connsiteX1417" fmla="*/ 1083469 w 6351587"/>
              <a:gd name="connsiteY1417" fmla="*/ 2812256 h 3019425"/>
              <a:gd name="connsiteX1418" fmla="*/ 1070769 w 6351587"/>
              <a:gd name="connsiteY1418" fmla="*/ 2811463 h 3019425"/>
              <a:gd name="connsiteX1419" fmla="*/ 1058069 w 6351587"/>
              <a:gd name="connsiteY1419" fmla="*/ 2809875 h 3019425"/>
              <a:gd name="connsiteX1420" fmla="*/ 1045369 w 6351587"/>
              <a:gd name="connsiteY1420" fmla="*/ 2807494 h 3019425"/>
              <a:gd name="connsiteX1421" fmla="*/ 1039019 w 6351587"/>
              <a:gd name="connsiteY1421" fmla="*/ 2805906 h 3019425"/>
              <a:gd name="connsiteX1422" fmla="*/ 1032272 w 6351587"/>
              <a:gd name="connsiteY1422" fmla="*/ 2804319 h 3019425"/>
              <a:gd name="connsiteX1423" fmla="*/ 1025525 w 6351587"/>
              <a:gd name="connsiteY1423" fmla="*/ 2802335 h 3019425"/>
              <a:gd name="connsiteX1424" fmla="*/ 1018778 w 6351587"/>
              <a:gd name="connsiteY1424" fmla="*/ 2799953 h 3019425"/>
              <a:gd name="connsiteX1425" fmla="*/ 1013222 w 6351587"/>
              <a:gd name="connsiteY1425" fmla="*/ 2797572 h 3019425"/>
              <a:gd name="connsiteX1426" fmla="*/ 1004888 w 6351587"/>
              <a:gd name="connsiteY1426" fmla="*/ 2794000 h 3019425"/>
              <a:gd name="connsiteX1427" fmla="*/ 997744 w 6351587"/>
              <a:gd name="connsiteY1427" fmla="*/ 2790031 h 3019425"/>
              <a:gd name="connsiteX1428" fmla="*/ 994172 w 6351587"/>
              <a:gd name="connsiteY1428" fmla="*/ 2788444 h 3019425"/>
              <a:gd name="connsiteX1429" fmla="*/ 989013 w 6351587"/>
              <a:gd name="connsiteY1429" fmla="*/ 2784872 h 3019425"/>
              <a:gd name="connsiteX1430" fmla="*/ 984250 w 6351587"/>
              <a:gd name="connsiteY1430" fmla="*/ 2780903 h 3019425"/>
              <a:gd name="connsiteX1431" fmla="*/ 979488 w 6351587"/>
              <a:gd name="connsiteY1431" fmla="*/ 2776141 h 3019425"/>
              <a:gd name="connsiteX1432" fmla="*/ 975122 w 6351587"/>
              <a:gd name="connsiteY1432" fmla="*/ 2771378 h 3019425"/>
              <a:gd name="connsiteX1433" fmla="*/ 970757 w 6351587"/>
              <a:gd name="connsiteY1433" fmla="*/ 2766219 h 3019425"/>
              <a:gd name="connsiteX1434" fmla="*/ 966788 w 6351587"/>
              <a:gd name="connsiteY1434" fmla="*/ 2760663 h 3019425"/>
              <a:gd name="connsiteX1435" fmla="*/ 962819 w 6351587"/>
              <a:gd name="connsiteY1435" fmla="*/ 2754710 h 3019425"/>
              <a:gd name="connsiteX1436" fmla="*/ 958850 w 6351587"/>
              <a:gd name="connsiteY1436" fmla="*/ 2748360 h 3019425"/>
              <a:gd name="connsiteX1437" fmla="*/ 955278 w 6351587"/>
              <a:gd name="connsiteY1437" fmla="*/ 2742010 h 3019425"/>
              <a:gd name="connsiteX1438" fmla="*/ 951707 w 6351587"/>
              <a:gd name="connsiteY1438" fmla="*/ 2735660 h 3019425"/>
              <a:gd name="connsiteX1439" fmla="*/ 948135 w 6351587"/>
              <a:gd name="connsiteY1439" fmla="*/ 2728913 h 3019425"/>
              <a:gd name="connsiteX1440" fmla="*/ 944959 w 6351587"/>
              <a:gd name="connsiteY1440" fmla="*/ 2721769 h 3019425"/>
              <a:gd name="connsiteX1441" fmla="*/ 939006 w 6351587"/>
              <a:gd name="connsiteY1441" fmla="*/ 2708275 h 3019425"/>
              <a:gd name="connsiteX1442" fmla="*/ 933847 w 6351587"/>
              <a:gd name="connsiteY1442" fmla="*/ 2694385 h 3019425"/>
              <a:gd name="connsiteX1443" fmla="*/ 929085 w 6351587"/>
              <a:gd name="connsiteY1443" fmla="*/ 2680891 h 3019425"/>
              <a:gd name="connsiteX1444" fmla="*/ 925116 w 6351587"/>
              <a:gd name="connsiteY1444" fmla="*/ 2667794 h 3019425"/>
              <a:gd name="connsiteX1445" fmla="*/ 921544 w 6351587"/>
              <a:gd name="connsiteY1445" fmla="*/ 2655888 h 3019425"/>
              <a:gd name="connsiteX1446" fmla="*/ 918766 w 6351587"/>
              <a:gd name="connsiteY1446" fmla="*/ 2645172 h 3019425"/>
              <a:gd name="connsiteX1447" fmla="*/ 914400 w 6351587"/>
              <a:gd name="connsiteY1447" fmla="*/ 2628503 h 3019425"/>
              <a:gd name="connsiteX1448" fmla="*/ 912416 w 6351587"/>
              <a:gd name="connsiteY1448" fmla="*/ 2620566 h 3019425"/>
              <a:gd name="connsiteX1449" fmla="*/ 908447 w 6351587"/>
              <a:gd name="connsiteY1449" fmla="*/ 2610247 h 3019425"/>
              <a:gd name="connsiteX1450" fmla="*/ 904478 w 6351587"/>
              <a:gd name="connsiteY1450" fmla="*/ 2603103 h 3019425"/>
              <a:gd name="connsiteX1451" fmla="*/ 901303 w 6351587"/>
              <a:gd name="connsiteY1451" fmla="*/ 2597547 h 3019425"/>
              <a:gd name="connsiteX1452" fmla="*/ 898128 w 6351587"/>
              <a:gd name="connsiteY1452" fmla="*/ 2593975 h 3019425"/>
              <a:gd name="connsiteX1453" fmla="*/ 892969 w 6351587"/>
              <a:gd name="connsiteY1453" fmla="*/ 2589213 h 3019425"/>
              <a:gd name="connsiteX1454" fmla="*/ 889397 w 6351587"/>
              <a:gd name="connsiteY1454" fmla="*/ 2584847 h 3019425"/>
              <a:gd name="connsiteX1455" fmla="*/ 888207 w 6351587"/>
              <a:gd name="connsiteY1455" fmla="*/ 2581275 h 3019425"/>
              <a:gd name="connsiteX1456" fmla="*/ 887016 w 6351587"/>
              <a:gd name="connsiteY1456" fmla="*/ 2576513 h 3019425"/>
              <a:gd name="connsiteX1457" fmla="*/ 886619 w 6351587"/>
              <a:gd name="connsiteY1457" fmla="*/ 2569766 h 3019425"/>
              <a:gd name="connsiteX1458" fmla="*/ 886619 w 6351587"/>
              <a:gd name="connsiteY1458" fmla="*/ 2560638 h 3019425"/>
              <a:gd name="connsiteX1459" fmla="*/ 887016 w 6351587"/>
              <a:gd name="connsiteY1459" fmla="*/ 2548335 h 3019425"/>
              <a:gd name="connsiteX1460" fmla="*/ 887413 w 6351587"/>
              <a:gd name="connsiteY1460" fmla="*/ 2532856 h 3019425"/>
              <a:gd name="connsiteX1461" fmla="*/ 888603 w 6351587"/>
              <a:gd name="connsiteY1461" fmla="*/ 2512616 h 3019425"/>
              <a:gd name="connsiteX1462" fmla="*/ 890191 w 6351587"/>
              <a:gd name="connsiteY1462" fmla="*/ 2488406 h 3019425"/>
              <a:gd name="connsiteX1463" fmla="*/ 872332 w 6351587"/>
              <a:gd name="connsiteY1463" fmla="*/ 2478485 h 3019425"/>
              <a:gd name="connsiteX1464" fmla="*/ 857250 w 6351587"/>
              <a:gd name="connsiteY1464" fmla="*/ 2469753 h 3019425"/>
              <a:gd name="connsiteX1465" fmla="*/ 850503 w 6351587"/>
              <a:gd name="connsiteY1465" fmla="*/ 2465388 h 3019425"/>
              <a:gd name="connsiteX1466" fmla="*/ 844550 w 6351587"/>
              <a:gd name="connsiteY1466" fmla="*/ 2461419 h 3019425"/>
              <a:gd name="connsiteX1467" fmla="*/ 838994 w 6351587"/>
              <a:gd name="connsiteY1467" fmla="*/ 2457053 h 3019425"/>
              <a:gd name="connsiteX1468" fmla="*/ 833834 w 6351587"/>
              <a:gd name="connsiteY1468" fmla="*/ 2452688 h 3019425"/>
              <a:gd name="connsiteX1469" fmla="*/ 829072 w 6351587"/>
              <a:gd name="connsiteY1469" fmla="*/ 2447925 h 3019425"/>
              <a:gd name="connsiteX1470" fmla="*/ 824706 w 6351587"/>
              <a:gd name="connsiteY1470" fmla="*/ 2442766 h 3019425"/>
              <a:gd name="connsiteX1471" fmla="*/ 820341 w 6351587"/>
              <a:gd name="connsiteY1471" fmla="*/ 2437210 h 3019425"/>
              <a:gd name="connsiteX1472" fmla="*/ 816372 w 6351587"/>
              <a:gd name="connsiteY1472" fmla="*/ 2430860 h 3019425"/>
              <a:gd name="connsiteX1473" fmla="*/ 812403 w 6351587"/>
              <a:gd name="connsiteY1473" fmla="*/ 2423716 h 3019425"/>
              <a:gd name="connsiteX1474" fmla="*/ 808832 w 6351587"/>
              <a:gd name="connsiteY1474" fmla="*/ 2416175 h 3019425"/>
              <a:gd name="connsiteX1475" fmla="*/ 805259 w 6351587"/>
              <a:gd name="connsiteY1475" fmla="*/ 2407841 h 3019425"/>
              <a:gd name="connsiteX1476" fmla="*/ 801688 w 6351587"/>
              <a:gd name="connsiteY1476" fmla="*/ 2398316 h 3019425"/>
              <a:gd name="connsiteX1477" fmla="*/ 796528 w 6351587"/>
              <a:gd name="connsiteY1477" fmla="*/ 2385616 h 3019425"/>
              <a:gd name="connsiteX1478" fmla="*/ 790575 w 6351587"/>
              <a:gd name="connsiteY1478" fmla="*/ 2374503 h 3019425"/>
              <a:gd name="connsiteX1479" fmla="*/ 785416 w 6351587"/>
              <a:gd name="connsiteY1479" fmla="*/ 2364185 h 3019425"/>
              <a:gd name="connsiteX1480" fmla="*/ 779860 w 6351587"/>
              <a:gd name="connsiteY1480" fmla="*/ 2355056 h 3019425"/>
              <a:gd name="connsiteX1481" fmla="*/ 768747 w 6351587"/>
              <a:gd name="connsiteY1481" fmla="*/ 2337197 h 3019425"/>
              <a:gd name="connsiteX1482" fmla="*/ 758032 w 6351587"/>
              <a:gd name="connsiteY1482" fmla="*/ 2318544 h 3019425"/>
              <a:gd name="connsiteX1483" fmla="*/ 753269 w 6351587"/>
              <a:gd name="connsiteY1483" fmla="*/ 2308225 h 3019425"/>
              <a:gd name="connsiteX1484" fmla="*/ 748506 w 6351587"/>
              <a:gd name="connsiteY1484" fmla="*/ 2297113 h 3019425"/>
              <a:gd name="connsiteX1485" fmla="*/ 746125 w 6351587"/>
              <a:gd name="connsiteY1485" fmla="*/ 2290763 h 3019425"/>
              <a:gd name="connsiteX1486" fmla="*/ 744141 w 6351587"/>
              <a:gd name="connsiteY1486" fmla="*/ 2284413 h 3019425"/>
              <a:gd name="connsiteX1487" fmla="*/ 742156 w 6351587"/>
              <a:gd name="connsiteY1487" fmla="*/ 2277269 h 3019425"/>
              <a:gd name="connsiteX1488" fmla="*/ 740172 w 6351587"/>
              <a:gd name="connsiteY1488" fmla="*/ 2269728 h 3019425"/>
              <a:gd name="connsiteX1489" fmla="*/ 738188 w 6351587"/>
              <a:gd name="connsiteY1489" fmla="*/ 2261791 h 3019425"/>
              <a:gd name="connsiteX1490" fmla="*/ 736600 w 6351587"/>
              <a:gd name="connsiteY1490" fmla="*/ 2253060 h 3019425"/>
              <a:gd name="connsiteX1491" fmla="*/ 735013 w 6351587"/>
              <a:gd name="connsiteY1491" fmla="*/ 2243931 h 3019425"/>
              <a:gd name="connsiteX1492" fmla="*/ 733822 w 6351587"/>
              <a:gd name="connsiteY1492" fmla="*/ 2234406 h 3019425"/>
              <a:gd name="connsiteX1493" fmla="*/ 732631 w 6351587"/>
              <a:gd name="connsiteY1493" fmla="*/ 2224088 h 3019425"/>
              <a:gd name="connsiteX1494" fmla="*/ 731441 w 6351587"/>
              <a:gd name="connsiteY1494" fmla="*/ 2212975 h 3019425"/>
              <a:gd name="connsiteX1495" fmla="*/ 730647 w 6351587"/>
              <a:gd name="connsiteY1495" fmla="*/ 2201069 h 3019425"/>
              <a:gd name="connsiteX1496" fmla="*/ 729853 w 6351587"/>
              <a:gd name="connsiteY1496" fmla="*/ 2188369 h 3019425"/>
              <a:gd name="connsiteX1497" fmla="*/ 710407 w 6351587"/>
              <a:gd name="connsiteY1497" fmla="*/ 2187972 h 3019425"/>
              <a:gd name="connsiteX1498" fmla="*/ 691753 w 6351587"/>
              <a:gd name="connsiteY1498" fmla="*/ 2187972 h 3019425"/>
              <a:gd name="connsiteX1499" fmla="*/ 673894 w 6351587"/>
              <a:gd name="connsiteY1499" fmla="*/ 2188369 h 3019425"/>
              <a:gd name="connsiteX1500" fmla="*/ 656828 w 6351587"/>
              <a:gd name="connsiteY1500" fmla="*/ 2189163 h 3019425"/>
              <a:gd name="connsiteX1501" fmla="*/ 624284 w 6351587"/>
              <a:gd name="connsiteY1501" fmla="*/ 2190353 h 3019425"/>
              <a:gd name="connsiteX1502" fmla="*/ 593725 w 6351587"/>
              <a:gd name="connsiteY1502" fmla="*/ 2191147 h 3019425"/>
              <a:gd name="connsiteX1503" fmla="*/ 579041 w 6351587"/>
              <a:gd name="connsiteY1503" fmla="*/ 2191147 h 3019425"/>
              <a:gd name="connsiteX1504" fmla="*/ 564753 w 6351587"/>
              <a:gd name="connsiteY1504" fmla="*/ 2190750 h 3019425"/>
              <a:gd name="connsiteX1505" fmla="*/ 550069 w 6351587"/>
              <a:gd name="connsiteY1505" fmla="*/ 2189560 h 3019425"/>
              <a:gd name="connsiteX1506" fmla="*/ 535781 w 6351587"/>
              <a:gd name="connsiteY1506" fmla="*/ 2187575 h 3019425"/>
              <a:gd name="connsiteX1507" fmla="*/ 528638 w 6351587"/>
              <a:gd name="connsiteY1507" fmla="*/ 2186385 h 3019425"/>
              <a:gd name="connsiteX1508" fmla="*/ 521494 w 6351587"/>
              <a:gd name="connsiteY1508" fmla="*/ 2184797 h 3019425"/>
              <a:gd name="connsiteX1509" fmla="*/ 514350 w 6351587"/>
              <a:gd name="connsiteY1509" fmla="*/ 2183210 h 3019425"/>
              <a:gd name="connsiteX1510" fmla="*/ 506810 w 6351587"/>
              <a:gd name="connsiteY1510" fmla="*/ 2181225 h 3019425"/>
              <a:gd name="connsiteX1511" fmla="*/ 499666 w 6351587"/>
              <a:gd name="connsiteY1511" fmla="*/ 2178447 h 3019425"/>
              <a:gd name="connsiteX1512" fmla="*/ 492125 w 6351587"/>
              <a:gd name="connsiteY1512" fmla="*/ 2176066 h 3019425"/>
              <a:gd name="connsiteX1513" fmla="*/ 484585 w 6351587"/>
              <a:gd name="connsiteY1513" fmla="*/ 2172891 h 3019425"/>
              <a:gd name="connsiteX1514" fmla="*/ 477441 w 6351587"/>
              <a:gd name="connsiteY1514" fmla="*/ 2169716 h 3019425"/>
              <a:gd name="connsiteX1515" fmla="*/ 472678 w 6351587"/>
              <a:gd name="connsiteY1515" fmla="*/ 2167731 h 3019425"/>
              <a:gd name="connsiteX1516" fmla="*/ 467916 w 6351587"/>
              <a:gd name="connsiteY1516" fmla="*/ 2164953 h 3019425"/>
              <a:gd name="connsiteX1517" fmla="*/ 462756 w 6351587"/>
              <a:gd name="connsiteY1517" fmla="*/ 2161778 h 3019425"/>
              <a:gd name="connsiteX1518" fmla="*/ 457994 w 6351587"/>
              <a:gd name="connsiteY1518" fmla="*/ 2158206 h 3019425"/>
              <a:gd name="connsiteX1519" fmla="*/ 452835 w 6351587"/>
              <a:gd name="connsiteY1519" fmla="*/ 2154238 h 3019425"/>
              <a:gd name="connsiteX1520" fmla="*/ 447675 w 6351587"/>
              <a:gd name="connsiteY1520" fmla="*/ 2149872 h 3019425"/>
              <a:gd name="connsiteX1521" fmla="*/ 442516 w 6351587"/>
              <a:gd name="connsiteY1521" fmla="*/ 2145110 h 3019425"/>
              <a:gd name="connsiteX1522" fmla="*/ 437356 w 6351587"/>
              <a:gd name="connsiteY1522" fmla="*/ 2140347 h 3019425"/>
              <a:gd name="connsiteX1523" fmla="*/ 432594 w 6351587"/>
              <a:gd name="connsiteY1523" fmla="*/ 2135188 h 3019425"/>
              <a:gd name="connsiteX1524" fmla="*/ 427831 w 6351587"/>
              <a:gd name="connsiteY1524" fmla="*/ 2130028 h 3019425"/>
              <a:gd name="connsiteX1525" fmla="*/ 423466 w 6351587"/>
              <a:gd name="connsiteY1525" fmla="*/ 2124869 h 3019425"/>
              <a:gd name="connsiteX1526" fmla="*/ 419497 w 6351587"/>
              <a:gd name="connsiteY1526" fmla="*/ 2119313 h 3019425"/>
              <a:gd name="connsiteX1527" fmla="*/ 415528 w 6351587"/>
              <a:gd name="connsiteY1527" fmla="*/ 2113756 h 3019425"/>
              <a:gd name="connsiteX1528" fmla="*/ 412353 w 6351587"/>
              <a:gd name="connsiteY1528" fmla="*/ 2108200 h 3019425"/>
              <a:gd name="connsiteX1529" fmla="*/ 409178 w 6351587"/>
              <a:gd name="connsiteY1529" fmla="*/ 2102644 h 3019425"/>
              <a:gd name="connsiteX1530" fmla="*/ 406400 w 6351587"/>
              <a:gd name="connsiteY1530" fmla="*/ 2097088 h 3019425"/>
              <a:gd name="connsiteX1531" fmla="*/ 404019 w 6351587"/>
              <a:gd name="connsiteY1531" fmla="*/ 2090738 h 3019425"/>
              <a:gd name="connsiteX1532" fmla="*/ 401638 w 6351587"/>
              <a:gd name="connsiteY1532" fmla="*/ 2084388 h 3019425"/>
              <a:gd name="connsiteX1533" fmla="*/ 399653 w 6351587"/>
              <a:gd name="connsiteY1533" fmla="*/ 2078435 h 3019425"/>
              <a:gd name="connsiteX1534" fmla="*/ 398066 w 6351587"/>
              <a:gd name="connsiteY1534" fmla="*/ 2072085 h 3019425"/>
              <a:gd name="connsiteX1535" fmla="*/ 394891 w 6351587"/>
              <a:gd name="connsiteY1535" fmla="*/ 2059781 h 3019425"/>
              <a:gd name="connsiteX1536" fmla="*/ 392113 w 6351587"/>
              <a:gd name="connsiteY1536" fmla="*/ 2047478 h 3019425"/>
              <a:gd name="connsiteX1537" fmla="*/ 389335 w 6351587"/>
              <a:gd name="connsiteY1537" fmla="*/ 2035175 h 3019425"/>
              <a:gd name="connsiteX1538" fmla="*/ 385763 w 6351587"/>
              <a:gd name="connsiteY1538" fmla="*/ 2022475 h 3019425"/>
              <a:gd name="connsiteX1539" fmla="*/ 383381 w 6351587"/>
              <a:gd name="connsiteY1539" fmla="*/ 2016125 h 3019425"/>
              <a:gd name="connsiteX1540" fmla="*/ 381000 w 6351587"/>
              <a:gd name="connsiteY1540" fmla="*/ 2009775 h 3019425"/>
              <a:gd name="connsiteX1541" fmla="*/ 378222 w 6351587"/>
              <a:gd name="connsiteY1541" fmla="*/ 2003425 h 3019425"/>
              <a:gd name="connsiteX1542" fmla="*/ 375047 w 6351587"/>
              <a:gd name="connsiteY1542" fmla="*/ 1996678 h 3019425"/>
              <a:gd name="connsiteX1543" fmla="*/ 356394 w 6351587"/>
              <a:gd name="connsiteY1543" fmla="*/ 1937147 h 3019425"/>
              <a:gd name="connsiteX1544" fmla="*/ 352425 w 6351587"/>
              <a:gd name="connsiteY1544" fmla="*/ 1925638 h 3019425"/>
              <a:gd name="connsiteX1545" fmla="*/ 350044 w 6351587"/>
              <a:gd name="connsiteY1545" fmla="*/ 1919288 h 3019425"/>
              <a:gd name="connsiteX1546" fmla="*/ 349250 w 6351587"/>
              <a:gd name="connsiteY1546" fmla="*/ 1916906 h 3019425"/>
              <a:gd name="connsiteX1547" fmla="*/ 348456 w 6351587"/>
              <a:gd name="connsiteY1547" fmla="*/ 1913731 h 3019425"/>
              <a:gd name="connsiteX1548" fmla="*/ 347663 w 6351587"/>
              <a:gd name="connsiteY1548" fmla="*/ 1909763 h 3019425"/>
              <a:gd name="connsiteX1549" fmla="*/ 346869 w 6351587"/>
              <a:gd name="connsiteY1549" fmla="*/ 1903810 h 3019425"/>
              <a:gd name="connsiteX1550" fmla="*/ 346075 w 6351587"/>
              <a:gd name="connsiteY1550" fmla="*/ 1894681 h 3019425"/>
              <a:gd name="connsiteX1551" fmla="*/ 345678 w 6351587"/>
              <a:gd name="connsiteY1551" fmla="*/ 1889125 h 3019425"/>
              <a:gd name="connsiteX1552" fmla="*/ 346075 w 6351587"/>
              <a:gd name="connsiteY1552" fmla="*/ 1885950 h 3019425"/>
              <a:gd name="connsiteX1553" fmla="*/ 346472 w 6351587"/>
              <a:gd name="connsiteY1553" fmla="*/ 1884760 h 3019425"/>
              <a:gd name="connsiteX1554" fmla="*/ 347266 w 6351587"/>
              <a:gd name="connsiteY1554" fmla="*/ 1883569 h 3019425"/>
              <a:gd name="connsiteX1555" fmla="*/ 347266 w 6351587"/>
              <a:gd name="connsiteY1555" fmla="*/ 1881981 h 3019425"/>
              <a:gd name="connsiteX1556" fmla="*/ 347266 w 6351587"/>
              <a:gd name="connsiteY1556" fmla="*/ 1878806 h 3019425"/>
              <a:gd name="connsiteX1557" fmla="*/ 346075 w 6351587"/>
              <a:gd name="connsiteY1557" fmla="*/ 1873250 h 3019425"/>
              <a:gd name="connsiteX1558" fmla="*/ 303213 w 6351587"/>
              <a:gd name="connsiteY1558" fmla="*/ 1770856 h 3019425"/>
              <a:gd name="connsiteX1559" fmla="*/ 302419 w 6351587"/>
              <a:gd name="connsiteY1559" fmla="*/ 1768078 h 3019425"/>
              <a:gd name="connsiteX1560" fmla="*/ 300831 w 6351587"/>
              <a:gd name="connsiteY1560" fmla="*/ 1764110 h 3019425"/>
              <a:gd name="connsiteX1561" fmla="*/ 299641 w 6351587"/>
              <a:gd name="connsiteY1561" fmla="*/ 1760538 h 3019425"/>
              <a:gd name="connsiteX1562" fmla="*/ 298847 w 6351587"/>
              <a:gd name="connsiteY1562" fmla="*/ 1757760 h 3019425"/>
              <a:gd name="connsiteX1563" fmla="*/ 292497 w 6351587"/>
              <a:gd name="connsiteY1563" fmla="*/ 1737916 h 3019425"/>
              <a:gd name="connsiteX1564" fmla="*/ 287338 w 6351587"/>
              <a:gd name="connsiteY1564" fmla="*/ 1721644 h 3019425"/>
              <a:gd name="connsiteX1565" fmla="*/ 282972 w 6351587"/>
              <a:gd name="connsiteY1565" fmla="*/ 1708547 h 3019425"/>
              <a:gd name="connsiteX1566" fmla="*/ 280591 w 6351587"/>
              <a:gd name="connsiteY1566" fmla="*/ 1702991 h 3019425"/>
              <a:gd name="connsiteX1567" fmla="*/ 278210 w 6351587"/>
              <a:gd name="connsiteY1567" fmla="*/ 1697831 h 3019425"/>
              <a:gd name="connsiteX1568" fmla="*/ 276225 w 6351587"/>
              <a:gd name="connsiteY1568" fmla="*/ 1693466 h 3019425"/>
              <a:gd name="connsiteX1569" fmla="*/ 273844 w 6351587"/>
              <a:gd name="connsiteY1569" fmla="*/ 1689894 h 3019425"/>
              <a:gd name="connsiteX1570" fmla="*/ 271463 w 6351587"/>
              <a:gd name="connsiteY1570" fmla="*/ 1686322 h 3019425"/>
              <a:gd name="connsiteX1571" fmla="*/ 269081 w 6351587"/>
              <a:gd name="connsiteY1571" fmla="*/ 1683544 h 3019425"/>
              <a:gd name="connsiteX1572" fmla="*/ 267097 w 6351587"/>
              <a:gd name="connsiteY1572" fmla="*/ 1681163 h 3019425"/>
              <a:gd name="connsiteX1573" fmla="*/ 264716 w 6351587"/>
              <a:gd name="connsiteY1573" fmla="*/ 1679178 h 3019425"/>
              <a:gd name="connsiteX1574" fmla="*/ 262335 w 6351587"/>
              <a:gd name="connsiteY1574" fmla="*/ 1677591 h 3019425"/>
              <a:gd name="connsiteX1575" fmla="*/ 259953 w 6351587"/>
              <a:gd name="connsiteY1575" fmla="*/ 1676003 h 3019425"/>
              <a:gd name="connsiteX1576" fmla="*/ 257175 w 6351587"/>
              <a:gd name="connsiteY1576" fmla="*/ 1674813 h 3019425"/>
              <a:gd name="connsiteX1577" fmla="*/ 254794 w 6351587"/>
              <a:gd name="connsiteY1577" fmla="*/ 1674019 h 3019425"/>
              <a:gd name="connsiteX1578" fmla="*/ 243285 w 6351587"/>
              <a:gd name="connsiteY1578" fmla="*/ 1670844 h 3019425"/>
              <a:gd name="connsiteX1579" fmla="*/ 229791 w 6351587"/>
              <a:gd name="connsiteY1579" fmla="*/ 1667669 h 3019425"/>
              <a:gd name="connsiteX1580" fmla="*/ 225822 w 6351587"/>
              <a:gd name="connsiteY1580" fmla="*/ 1666081 h 3019425"/>
              <a:gd name="connsiteX1581" fmla="*/ 221853 w 6351587"/>
              <a:gd name="connsiteY1581" fmla="*/ 1664891 h 3019425"/>
              <a:gd name="connsiteX1582" fmla="*/ 217885 w 6351587"/>
              <a:gd name="connsiteY1582" fmla="*/ 1662906 h 3019425"/>
              <a:gd name="connsiteX1583" fmla="*/ 213519 w 6351587"/>
              <a:gd name="connsiteY1583" fmla="*/ 1660922 h 3019425"/>
              <a:gd name="connsiteX1584" fmla="*/ 208756 w 6351587"/>
              <a:gd name="connsiteY1584" fmla="*/ 1658144 h 3019425"/>
              <a:gd name="connsiteX1585" fmla="*/ 203994 w 6351587"/>
              <a:gd name="connsiteY1585" fmla="*/ 1655366 h 3019425"/>
              <a:gd name="connsiteX1586" fmla="*/ 199231 w 6351587"/>
              <a:gd name="connsiteY1586" fmla="*/ 1651794 h 3019425"/>
              <a:gd name="connsiteX1587" fmla="*/ 193675 w 6351587"/>
              <a:gd name="connsiteY1587" fmla="*/ 1647825 h 3019425"/>
              <a:gd name="connsiteX1588" fmla="*/ 186928 w 6351587"/>
              <a:gd name="connsiteY1588" fmla="*/ 1641872 h 3019425"/>
              <a:gd name="connsiteX1589" fmla="*/ 180181 w 6351587"/>
              <a:gd name="connsiteY1589" fmla="*/ 1635522 h 3019425"/>
              <a:gd name="connsiteX1590" fmla="*/ 173831 w 6351587"/>
              <a:gd name="connsiteY1590" fmla="*/ 1627981 h 3019425"/>
              <a:gd name="connsiteX1591" fmla="*/ 167481 w 6351587"/>
              <a:gd name="connsiteY1591" fmla="*/ 1620044 h 3019425"/>
              <a:gd name="connsiteX1592" fmla="*/ 161528 w 6351587"/>
              <a:gd name="connsiteY1592" fmla="*/ 1611313 h 3019425"/>
              <a:gd name="connsiteX1593" fmla="*/ 155972 w 6351587"/>
              <a:gd name="connsiteY1593" fmla="*/ 1602185 h 3019425"/>
              <a:gd name="connsiteX1594" fmla="*/ 150416 w 6351587"/>
              <a:gd name="connsiteY1594" fmla="*/ 1592660 h 3019425"/>
              <a:gd name="connsiteX1595" fmla="*/ 144860 w 6351587"/>
              <a:gd name="connsiteY1595" fmla="*/ 1583135 h 3019425"/>
              <a:gd name="connsiteX1596" fmla="*/ 140097 w 6351587"/>
              <a:gd name="connsiteY1596" fmla="*/ 1573213 h 3019425"/>
              <a:gd name="connsiteX1597" fmla="*/ 135335 w 6351587"/>
              <a:gd name="connsiteY1597" fmla="*/ 1563291 h 3019425"/>
              <a:gd name="connsiteX1598" fmla="*/ 130572 w 6351587"/>
              <a:gd name="connsiteY1598" fmla="*/ 1553369 h 3019425"/>
              <a:gd name="connsiteX1599" fmla="*/ 126603 w 6351587"/>
              <a:gd name="connsiteY1599" fmla="*/ 1543447 h 3019425"/>
              <a:gd name="connsiteX1600" fmla="*/ 119063 w 6351587"/>
              <a:gd name="connsiteY1600" fmla="*/ 1524794 h 3019425"/>
              <a:gd name="connsiteX1601" fmla="*/ 113110 w 6351587"/>
              <a:gd name="connsiteY1601" fmla="*/ 1506935 h 3019425"/>
              <a:gd name="connsiteX1602" fmla="*/ 104378 w 6351587"/>
              <a:gd name="connsiteY1602" fmla="*/ 1481535 h 3019425"/>
              <a:gd name="connsiteX1603" fmla="*/ 98028 w 6351587"/>
              <a:gd name="connsiteY1603" fmla="*/ 1462088 h 3019425"/>
              <a:gd name="connsiteX1604" fmla="*/ 95647 w 6351587"/>
              <a:gd name="connsiteY1604" fmla="*/ 1454150 h 3019425"/>
              <a:gd name="connsiteX1605" fmla="*/ 93266 w 6351587"/>
              <a:gd name="connsiteY1605" fmla="*/ 1447403 h 3019425"/>
              <a:gd name="connsiteX1606" fmla="*/ 91678 w 6351587"/>
              <a:gd name="connsiteY1606" fmla="*/ 1440656 h 3019425"/>
              <a:gd name="connsiteX1607" fmla="*/ 90091 w 6351587"/>
              <a:gd name="connsiteY1607" fmla="*/ 1434703 h 3019425"/>
              <a:gd name="connsiteX1608" fmla="*/ 88900 w 6351587"/>
              <a:gd name="connsiteY1608" fmla="*/ 1428750 h 3019425"/>
              <a:gd name="connsiteX1609" fmla="*/ 88106 w 6351587"/>
              <a:gd name="connsiteY1609" fmla="*/ 1422400 h 3019425"/>
              <a:gd name="connsiteX1610" fmla="*/ 87710 w 6351587"/>
              <a:gd name="connsiteY1610" fmla="*/ 1416050 h 3019425"/>
              <a:gd name="connsiteX1611" fmla="*/ 87313 w 6351587"/>
              <a:gd name="connsiteY1611" fmla="*/ 1408906 h 3019425"/>
              <a:gd name="connsiteX1612" fmla="*/ 87313 w 6351587"/>
              <a:gd name="connsiteY1612" fmla="*/ 1391841 h 3019425"/>
              <a:gd name="connsiteX1613" fmla="*/ 87710 w 6351587"/>
              <a:gd name="connsiteY1613" fmla="*/ 1369219 h 3019425"/>
              <a:gd name="connsiteX1614" fmla="*/ 87710 w 6351587"/>
              <a:gd name="connsiteY1614" fmla="*/ 1366044 h 3019425"/>
              <a:gd name="connsiteX1615" fmla="*/ 87313 w 6351587"/>
              <a:gd name="connsiteY1615" fmla="*/ 1363266 h 3019425"/>
              <a:gd name="connsiteX1616" fmla="*/ 86916 w 6351587"/>
              <a:gd name="connsiteY1616" fmla="*/ 1360091 h 3019425"/>
              <a:gd name="connsiteX1617" fmla="*/ 86519 w 6351587"/>
              <a:gd name="connsiteY1617" fmla="*/ 1357313 h 3019425"/>
              <a:gd name="connsiteX1618" fmla="*/ 85328 w 6351587"/>
              <a:gd name="connsiteY1618" fmla="*/ 1349375 h 3019425"/>
              <a:gd name="connsiteX1619" fmla="*/ 84138 w 6351587"/>
              <a:gd name="connsiteY1619" fmla="*/ 1342628 h 3019425"/>
              <a:gd name="connsiteX1620" fmla="*/ 84138 w 6351587"/>
              <a:gd name="connsiteY1620" fmla="*/ 1339850 h 3019425"/>
              <a:gd name="connsiteX1621" fmla="*/ 84138 w 6351587"/>
              <a:gd name="connsiteY1621" fmla="*/ 1337072 h 3019425"/>
              <a:gd name="connsiteX1622" fmla="*/ 84535 w 6351587"/>
              <a:gd name="connsiteY1622" fmla="*/ 1335881 h 3019425"/>
              <a:gd name="connsiteX1623" fmla="*/ 85328 w 6351587"/>
              <a:gd name="connsiteY1623" fmla="*/ 1335088 h 3019425"/>
              <a:gd name="connsiteX1624" fmla="*/ 86122 w 6351587"/>
              <a:gd name="connsiteY1624" fmla="*/ 1333897 h 3019425"/>
              <a:gd name="connsiteX1625" fmla="*/ 86916 w 6351587"/>
              <a:gd name="connsiteY1625" fmla="*/ 1333103 h 3019425"/>
              <a:gd name="connsiteX1626" fmla="*/ 89694 w 6351587"/>
              <a:gd name="connsiteY1626" fmla="*/ 1331516 h 3019425"/>
              <a:gd name="connsiteX1627" fmla="*/ 93663 w 6351587"/>
              <a:gd name="connsiteY1627" fmla="*/ 1330325 h 3019425"/>
              <a:gd name="connsiteX1628" fmla="*/ 98822 w 6351587"/>
              <a:gd name="connsiteY1628" fmla="*/ 1329531 h 3019425"/>
              <a:gd name="connsiteX1629" fmla="*/ 105569 w 6351587"/>
              <a:gd name="connsiteY1629" fmla="*/ 1328738 h 3019425"/>
              <a:gd name="connsiteX1630" fmla="*/ 114300 w 6351587"/>
              <a:gd name="connsiteY1630" fmla="*/ 1328738 h 3019425"/>
              <a:gd name="connsiteX1631" fmla="*/ 124619 w 6351587"/>
              <a:gd name="connsiteY1631" fmla="*/ 1329135 h 3019425"/>
              <a:gd name="connsiteX1632" fmla="*/ 136922 w 6351587"/>
              <a:gd name="connsiteY1632" fmla="*/ 1329531 h 3019425"/>
              <a:gd name="connsiteX1633" fmla="*/ 151606 w 6351587"/>
              <a:gd name="connsiteY1633" fmla="*/ 1330722 h 3019425"/>
              <a:gd name="connsiteX1634" fmla="*/ 161528 w 6351587"/>
              <a:gd name="connsiteY1634" fmla="*/ 1331913 h 3019425"/>
              <a:gd name="connsiteX1635" fmla="*/ 169466 w 6351587"/>
              <a:gd name="connsiteY1635" fmla="*/ 1333500 h 3019425"/>
              <a:gd name="connsiteX1636" fmla="*/ 175816 w 6351587"/>
              <a:gd name="connsiteY1636" fmla="*/ 1335485 h 3019425"/>
              <a:gd name="connsiteX1637" fmla="*/ 181372 w 6351587"/>
              <a:gd name="connsiteY1637" fmla="*/ 1337469 h 3019425"/>
              <a:gd name="connsiteX1638" fmla="*/ 189706 w 6351587"/>
              <a:gd name="connsiteY1638" fmla="*/ 1341835 h 3019425"/>
              <a:gd name="connsiteX1639" fmla="*/ 197247 w 6351587"/>
              <a:gd name="connsiteY1639" fmla="*/ 1345010 h 3019425"/>
              <a:gd name="connsiteX1640" fmla="*/ 202010 w 6351587"/>
              <a:gd name="connsiteY1640" fmla="*/ 1345803 h 3019425"/>
              <a:gd name="connsiteX1641" fmla="*/ 207169 w 6351587"/>
              <a:gd name="connsiteY1641" fmla="*/ 1346200 h 3019425"/>
              <a:gd name="connsiteX1642" fmla="*/ 213916 w 6351587"/>
              <a:gd name="connsiteY1642" fmla="*/ 1345406 h 3019425"/>
              <a:gd name="connsiteX1643" fmla="*/ 221853 w 6351587"/>
              <a:gd name="connsiteY1643" fmla="*/ 1343422 h 3019425"/>
              <a:gd name="connsiteX1644" fmla="*/ 231775 w 6351587"/>
              <a:gd name="connsiteY1644" fmla="*/ 1340644 h 3019425"/>
              <a:gd name="connsiteX1645" fmla="*/ 244078 w 6351587"/>
              <a:gd name="connsiteY1645" fmla="*/ 1336675 h 3019425"/>
              <a:gd name="connsiteX1646" fmla="*/ 259160 w 6351587"/>
              <a:gd name="connsiteY1646" fmla="*/ 1330722 h 3019425"/>
              <a:gd name="connsiteX1647" fmla="*/ 276622 w 6351587"/>
              <a:gd name="connsiteY1647" fmla="*/ 1323578 h 3019425"/>
              <a:gd name="connsiteX1648" fmla="*/ 274241 w 6351587"/>
              <a:gd name="connsiteY1648" fmla="*/ 1317228 h 3019425"/>
              <a:gd name="connsiteX1649" fmla="*/ 271860 w 6351587"/>
              <a:gd name="connsiteY1649" fmla="*/ 1311275 h 3019425"/>
              <a:gd name="connsiteX1650" fmla="*/ 269081 w 6351587"/>
              <a:gd name="connsiteY1650" fmla="*/ 1305322 h 3019425"/>
              <a:gd name="connsiteX1651" fmla="*/ 266303 w 6351587"/>
              <a:gd name="connsiteY1651" fmla="*/ 1299369 h 3019425"/>
              <a:gd name="connsiteX1652" fmla="*/ 259953 w 6351587"/>
              <a:gd name="connsiteY1652" fmla="*/ 1287860 h 3019425"/>
              <a:gd name="connsiteX1653" fmla="*/ 254000 w 6351587"/>
              <a:gd name="connsiteY1653" fmla="*/ 1276747 h 3019425"/>
              <a:gd name="connsiteX1654" fmla="*/ 247650 w 6351587"/>
              <a:gd name="connsiteY1654" fmla="*/ 1265238 h 3019425"/>
              <a:gd name="connsiteX1655" fmla="*/ 242094 w 6351587"/>
              <a:gd name="connsiteY1655" fmla="*/ 1252935 h 3019425"/>
              <a:gd name="connsiteX1656" fmla="*/ 239316 w 6351587"/>
              <a:gd name="connsiteY1656" fmla="*/ 1246585 h 3019425"/>
              <a:gd name="connsiteX1657" fmla="*/ 236935 w 6351587"/>
              <a:gd name="connsiteY1657" fmla="*/ 1240235 h 3019425"/>
              <a:gd name="connsiteX1658" fmla="*/ 234950 w 6351587"/>
              <a:gd name="connsiteY1658" fmla="*/ 1233091 h 3019425"/>
              <a:gd name="connsiteX1659" fmla="*/ 232966 w 6351587"/>
              <a:gd name="connsiteY1659" fmla="*/ 1225947 h 3019425"/>
              <a:gd name="connsiteX1660" fmla="*/ 213122 w 6351587"/>
              <a:gd name="connsiteY1660" fmla="*/ 1129903 h 3019425"/>
              <a:gd name="connsiteX1661" fmla="*/ 214313 w 6351587"/>
              <a:gd name="connsiteY1661" fmla="*/ 1129110 h 3019425"/>
              <a:gd name="connsiteX1662" fmla="*/ 214710 w 6351587"/>
              <a:gd name="connsiteY1662" fmla="*/ 1128713 h 3019425"/>
              <a:gd name="connsiteX1663" fmla="*/ 214710 w 6351587"/>
              <a:gd name="connsiteY1663" fmla="*/ 1128316 h 3019425"/>
              <a:gd name="connsiteX1664" fmla="*/ 214313 w 6351587"/>
              <a:gd name="connsiteY1664" fmla="*/ 1127522 h 3019425"/>
              <a:gd name="connsiteX1665" fmla="*/ 211931 w 6351587"/>
              <a:gd name="connsiteY1665" fmla="*/ 1125935 h 3019425"/>
              <a:gd name="connsiteX1666" fmla="*/ 207566 w 6351587"/>
              <a:gd name="connsiteY1666" fmla="*/ 1123950 h 3019425"/>
              <a:gd name="connsiteX1667" fmla="*/ 194866 w 6351587"/>
              <a:gd name="connsiteY1667" fmla="*/ 1118791 h 3019425"/>
              <a:gd name="connsiteX1668" fmla="*/ 177006 w 6351587"/>
              <a:gd name="connsiteY1668" fmla="*/ 1110853 h 3019425"/>
              <a:gd name="connsiteX1669" fmla="*/ 167085 w 6351587"/>
              <a:gd name="connsiteY1669" fmla="*/ 1105694 h 3019425"/>
              <a:gd name="connsiteX1670" fmla="*/ 155972 w 6351587"/>
              <a:gd name="connsiteY1670" fmla="*/ 1099741 h 3019425"/>
              <a:gd name="connsiteX1671" fmla="*/ 144860 w 6351587"/>
              <a:gd name="connsiteY1671" fmla="*/ 1092597 h 3019425"/>
              <a:gd name="connsiteX1672" fmla="*/ 133350 w 6351587"/>
              <a:gd name="connsiteY1672" fmla="*/ 1084660 h 3019425"/>
              <a:gd name="connsiteX1673" fmla="*/ 127397 w 6351587"/>
              <a:gd name="connsiteY1673" fmla="*/ 1080294 h 3019425"/>
              <a:gd name="connsiteX1674" fmla="*/ 121444 w 6351587"/>
              <a:gd name="connsiteY1674" fmla="*/ 1075531 h 3019425"/>
              <a:gd name="connsiteX1675" fmla="*/ 115491 w 6351587"/>
              <a:gd name="connsiteY1675" fmla="*/ 1070769 h 3019425"/>
              <a:gd name="connsiteX1676" fmla="*/ 109538 w 6351587"/>
              <a:gd name="connsiteY1676" fmla="*/ 1065610 h 3019425"/>
              <a:gd name="connsiteX1677" fmla="*/ 103981 w 6351587"/>
              <a:gd name="connsiteY1677" fmla="*/ 1060053 h 3019425"/>
              <a:gd name="connsiteX1678" fmla="*/ 98028 w 6351587"/>
              <a:gd name="connsiteY1678" fmla="*/ 1054100 h 3019425"/>
              <a:gd name="connsiteX1679" fmla="*/ 92472 w 6351587"/>
              <a:gd name="connsiteY1679" fmla="*/ 1047750 h 3019425"/>
              <a:gd name="connsiteX1680" fmla="*/ 86916 w 6351587"/>
              <a:gd name="connsiteY1680" fmla="*/ 1041003 h 3019425"/>
              <a:gd name="connsiteX1681" fmla="*/ 82947 w 6351587"/>
              <a:gd name="connsiteY1681" fmla="*/ 1036241 h 3019425"/>
              <a:gd name="connsiteX1682" fmla="*/ 78581 w 6351587"/>
              <a:gd name="connsiteY1682" fmla="*/ 1031478 h 3019425"/>
              <a:gd name="connsiteX1683" fmla="*/ 8731 w 6351587"/>
              <a:gd name="connsiteY1683" fmla="*/ 861616 h 3019425"/>
              <a:gd name="connsiteX1684" fmla="*/ 7938 w 6351587"/>
              <a:gd name="connsiteY1684" fmla="*/ 858441 h 3019425"/>
              <a:gd name="connsiteX1685" fmla="*/ 7144 w 6351587"/>
              <a:gd name="connsiteY1685" fmla="*/ 855663 h 3019425"/>
              <a:gd name="connsiteX1686" fmla="*/ 1191 w 6351587"/>
              <a:gd name="connsiteY1686" fmla="*/ 799306 h 3019425"/>
              <a:gd name="connsiteX1687" fmla="*/ 794 w 6351587"/>
              <a:gd name="connsiteY1687" fmla="*/ 796528 h 3019425"/>
              <a:gd name="connsiteX1688" fmla="*/ 794 w 6351587"/>
              <a:gd name="connsiteY1688" fmla="*/ 794147 h 3019425"/>
              <a:gd name="connsiteX1689" fmla="*/ 397 w 6351587"/>
              <a:gd name="connsiteY1689" fmla="*/ 788988 h 3019425"/>
              <a:gd name="connsiteX1690" fmla="*/ 0 w 6351587"/>
              <a:gd name="connsiteY1690" fmla="*/ 785416 h 3019425"/>
              <a:gd name="connsiteX1691" fmla="*/ 0 w 6351587"/>
              <a:gd name="connsiteY1691" fmla="*/ 782241 h 3019425"/>
              <a:gd name="connsiteX1692" fmla="*/ 794 w 6351587"/>
              <a:gd name="connsiteY1692" fmla="*/ 779860 h 3019425"/>
              <a:gd name="connsiteX1693" fmla="*/ 1191 w 6351587"/>
              <a:gd name="connsiteY1693" fmla="*/ 779066 h 3019425"/>
              <a:gd name="connsiteX1694" fmla="*/ 1985 w 6351587"/>
              <a:gd name="connsiteY1694" fmla="*/ 778272 h 3019425"/>
              <a:gd name="connsiteX1695" fmla="*/ 3175 w 6351587"/>
              <a:gd name="connsiteY1695" fmla="*/ 777081 h 3019425"/>
              <a:gd name="connsiteX1696" fmla="*/ 4366 w 6351587"/>
              <a:gd name="connsiteY1696" fmla="*/ 776288 h 3019425"/>
              <a:gd name="connsiteX1697" fmla="*/ 7938 w 6351587"/>
              <a:gd name="connsiteY1697" fmla="*/ 774700 h 3019425"/>
              <a:gd name="connsiteX1698" fmla="*/ 12700 w 6351587"/>
              <a:gd name="connsiteY1698" fmla="*/ 773113 h 3019425"/>
              <a:gd name="connsiteX1699" fmla="*/ 39291 w 6351587"/>
              <a:gd name="connsiteY1699" fmla="*/ 763588 h 3019425"/>
              <a:gd name="connsiteX1700" fmla="*/ 44847 w 6351587"/>
              <a:gd name="connsiteY1700" fmla="*/ 761603 h 3019425"/>
              <a:gd name="connsiteX1701" fmla="*/ 47228 w 6351587"/>
              <a:gd name="connsiteY1701" fmla="*/ 760016 h 3019425"/>
              <a:gd name="connsiteX1702" fmla="*/ 47625 w 6351587"/>
              <a:gd name="connsiteY1702" fmla="*/ 759222 h 3019425"/>
              <a:gd name="connsiteX1703" fmla="*/ 47625 w 6351587"/>
              <a:gd name="connsiteY1703" fmla="*/ 758825 h 3019425"/>
              <a:gd name="connsiteX1704" fmla="*/ 48419 w 6351587"/>
              <a:gd name="connsiteY1704" fmla="*/ 758031 h 3019425"/>
              <a:gd name="connsiteX1705" fmla="*/ 51594 w 6351587"/>
              <a:gd name="connsiteY1705" fmla="*/ 757238 h 3019425"/>
              <a:gd name="connsiteX1706" fmla="*/ 59135 w 6351587"/>
              <a:gd name="connsiteY1706" fmla="*/ 755650 h 3019425"/>
              <a:gd name="connsiteX1707" fmla="*/ 72628 w 6351587"/>
              <a:gd name="connsiteY1707" fmla="*/ 753269 h 3019425"/>
              <a:gd name="connsiteX1708" fmla="*/ 83344 w 6351587"/>
              <a:gd name="connsiteY1708" fmla="*/ 751285 h 3019425"/>
              <a:gd name="connsiteX1709" fmla="*/ 91281 w 6351587"/>
              <a:gd name="connsiteY1709" fmla="*/ 750491 h 3019425"/>
              <a:gd name="connsiteX1710" fmla="*/ 97235 w 6351587"/>
              <a:gd name="connsiteY1710" fmla="*/ 750491 h 3019425"/>
              <a:gd name="connsiteX1711" fmla="*/ 102394 w 6351587"/>
              <a:gd name="connsiteY1711" fmla="*/ 750491 h 3019425"/>
              <a:gd name="connsiteX1712" fmla="*/ 107553 w 6351587"/>
              <a:gd name="connsiteY1712" fmla="*/ 750491 h 3019425"/>
              <a:gd name="connsiteX1713" fmla="*/ 114300 w 6351587"/>
              <a:gd name="connsiteY1713" fmla="*/ 750491 h 3019425"/>
              <a:gd name="connsiteX1714" fmla="*/ 123825 w 6351587"/>
              <a:gd name="connsiteY1714" fmla="*/ 749300 h 3019425"/>
              <a:gd name="connsiteX1715" fmla="*/ 136525 w 6351587"/>
              <a:gd name="connsiteY1715" fmla="*/ 747316 h 3019425"/>
              <a:gd name="connsiteX1716" fmla="*/ 133747 w 6351587"/>
              <a:gd name="connsiteY1716" fmla="*/ 733028 h 3019425"/>
              <a:gd name="connsiteX1717" fmla="*/ 130969 w 6351587"/>
              <a:gd name="connsiteY1717" fmla="*/ 719138 h 3019425"/>
              <a:gd name="connsiteX1718" fmla="*/ 127794 w 6351587"/>
              <a:gd name="connsiteY1718" fmla="*/ 704850 h 3019425"/>
              <a:gd name="connsiteX1719" fmla="*/ 124619 w 6351587"/>
              <a:gd name="connsiteY1719" fmla="*/ 690960 h 3019425"/>
              <a:gd name="connsiteX1720" fmla="*/ 121047 w 6351587"/>
              <a:gd name="connsiteY1720" fmla="*/ 677466 h 3019425"/>
              <a:gd name="connsiteX1721" fmla="*/ 117078 w 6351587"/>
              <a:gd name="connsiteY1721" fmla="*/ 663575 h 3019425"/>
              <a:gd name="connsiteX1722" fmla="*/ 112316 w 6351587"/>
              <a:gd name="connsiteY1722" fmla="*/ 650081 h 3019425"/>
              <a:gd name="connsiteX1723" fmla="*/ 107553 w 6351587"/>
              <a:gd name="connsiteY1723" fmla="*/ 636985 h 3019425"/>
              <a:gd name="connsiteX1724" fmla="*/ 97631 w 6351587"/>
              <a:gd name="connsiteY1724" fmla="*/ 612378 h 3019425"/>
              <a:gd name="connsiteX1725" fmla="*/ 92075 w 6351587"/>
              <a:gd name="connsiteY1725" fmla="*/ 596900 h 3019425"/>
              <a:gd name="connsiteX1726" fmla="*/ 90885 w 6351587"/>
              <a:gd name="connsiteY1726" fmla="*/ 590947 h 3019425"/>
              <a:gd name="connsiteX1727" fmla="*/ 90091 w 6351587"/>
              <a:gd name="connsiteY1727" fmla="*/ 586581 h 3019425"/>
              <a:gd name="connsiteX1728" fmla="*/ 89694 w 6351587"/>
              <a:gd name="connsiteY1728" fmla="*/ 583010 h 3019425"/>
              <a:gd name="connsiteX1729" fmla="*/ 90091 w 6351587"/>
              <a:gd name="connsiteY1729" fmla="*/ 579438 h 3019425"/>
              <a:gd name="connsiteX1730" fmla="*/ 92075 w 6351587"/>
              <a:gd name="connsiteY1730" fmla="*/ 572294 h 3019425"/>
              <a:gd name="connsiteX1731" fmla="*/ 94853 w 6351587"/>
              <a:gd name="connsiteY1731" fmla="*/ 562372 h 3019425"/>
              <a:gd name="connsiteX1732" fmla="*/ 96441 w 6351587"/>
              <a:gd name="connsiteY1732" fmla="*/ 555625 h 3019425"/>
              <a:gd name="connsiteX1733" fmla="*/ 98028 w 6351587"/>
              <a:gd name="connsiteY1733" fmla="*/ 546894 h 3019425"/>
              <a:gd name="connsiteX1734" fmla="*/ 99219 w 6351587"/>
              <a:gd name="connsiteY1734" fmla="*/ 536178 h 3019425"/>
              <a:gd name="connsiteX1735" fmla="*/ 100410 w 6351587"/>
              <a:gd name="connsiteY1735" fmla="*/ 523081 h 3019425"/>
              <a:gd name="connsiteX1736" fmla="*/ 110331 w 6351587"/>
              <a:gd name="connsiteY1736" fmla="*/ 522288 h 3019425"/>
              <a:gd name="connsiteX1737" fmla="*/ 117078 w 6351587"/>
              <a:gd name="connsiteY1737" fmla="*/ 521494 h 3019425"/>
              <a:gd name="connsiteX1738" fmla="*/ 121841 w 6351587"/>
              <a:gd name="connsiteY1738" fmla="*/ 520700 h 3019425"/>
              <a:gd name="connsiteX1739" fmla="*/ 125413 w 6351587"/>
              <a:gd name="connsiteY1739" fmla="*/ 520303 h 3019425"/>
              <a:gd name="connsiteX1740" fmla="*/ 128191 w 6351587"/>
              <a:gd name="connsiteY1740" fmla="*/ 519510 h 3019425"/>
              <a:gd name="connsiteX1741" fmla="*/ 132160 w 6351587"/>
              <a:gd name="connsiteY1741" fmla="*/ 519113 h 3019425"/>
              <a:gd name="connsiteX1742" fmla="*/ 137319 w 6351587"/>
              <a:gd name="connsiteY1742" fmla="*/ 519113 h 3019425"/>
              <a:gd name="connsiteX1743" fmla="*/ 144463 w 6351587"/>
              <a:gd name="connsiteY1743" fmla="*/ 519510 h 3019425"/>
              <a:gd name="connsiteX1744" fmla="*/ 159941 w 6351587"/>
              <a:gd name="connsiteY1744" fmla="*/ 520700 h 3019425"/>
              <a:gd name="connsiteX1745" fmla="*/ 171450 w 6351587"/>
              <a:gd name="connsiteY1745" fmla="*/ 521494 h 3019425"/>
              <a:gd name="connsiteX1746" fmla="*/ 179785 w 6351587"/>
              <a:gd name="connsiteY1746" fmla="*/ 521891 h 3019425"/>
              <a:gd name="connsiteX1747" fmla="*/ 185738 w 6351587"/>
              <a:gd name="connsiteY1747" fmla="*/ 522288 h 3019425"/>
              <a:gd name="connsiteX1748" fmla="*/ 189706 w 6351587"/>
              <a:gd name="connsiteY1748" fmla="*/ 522288 h 3019425"/>
              <a:gd name="connsiteX1749" fmla="*/ 192088 w 6351587"/>
              <a:gd name="connsiteY1749" fmla="*/ 521891 h 3019425"/>
              <a:gd name="connsiteX1750" fmla="*/ 193675 w 6351587"/>
              <a:gd name="connsiteY1750" fmla="*/ 521494 h 3019425"/>
              <a:gd name="connsiteX1751" fmla="*/ 194866 w 6351587"/>
              <a:gd name="connsiteY1751" fmla="*/ 520700 h 3019425"/>
              <a:gd name="connsiteX1752" fmla="*/ 196056 w 6351587"/>
              <a:gd name="connsiteY1752" fmla="*/ 519510 h 3019425"/>
              <a:gd name="connsiteX1753" fmla="*/ 198041 w 6351587"/>
              <a:gd name="connsiteY1753" fmla="*/ 517922 h 3019425"/>
              <a:gd name="connsiteX1754" fmla="*/ 201216 w 6351587"/>
              <a:gd name="connsiteY1754" fmla="*/ 516335 h 3019425"/>
              <a:gd name="connsiteX1755" fmla="*/ 206375 w 6351587"/>
              <a:gd name="connsiteY1755" fmla="*/ 513953 h 3019425"/>
              <a:gd name="connsiteX1756" fmla="*/ 213519 w 6351587"/>
              <a:gd name="connsiteY1756" fmla="*/ 511572 h 3019425"/>
              <a:gd name="connsiteX1757" fmla="*/ 223838 w 6351587"/>
              <a:gd name="connsiteY1757" fmla="*/ 508794 h 3019425"/>
              <a:gd name="connsiteX1758" fmla="*/ 237331 w 6351587"/>
              <a:gd name="connsiteY1758" fmla="*/ 506016 h 3019425"/>
              <a:gd name="connsiteX1759" fmla="*/ 254794 w 6351587"/>
              <a:gd name="connsiteY1759" fmla="*/ 502047 h 3019425"/>
              <a:gd name="connsiteX1760" fmla="*/ 269081 w 6351587"/>
              <a:gd name="connsiteY1760" fmla="*/ 513556 h 3019425"/>
              <a:gd name="connsiteX1761" fmla="*/ 279003 w 6351587"/>
              <a:gd name="connsiteY1761" fmla="*/ 521494 h 3019425"/>
              <a:gd name="connsiteX1762" fmla="*/ 284560 w 6351587"/>
              <a:gd name="connsiteY1762" fmla="*/ 525463 h 3019425"/>
              <a:gd name="connsiteX1763" fmla="*/ 290513 w 6351587"/>
              <a:gd name="connsiteY1763" fmla="*/ 529828 h 3019425"/>
              <a:gd name="connsiteX1764" fmla="*/ 298053 w 6351587"/>
              <a:gd name="connsiteY1764" fmla="*/ 534591 h 3019425"/>
              <a:gd name="connsiteX1765" fmla="*/ 307578 w 6351587"/>
              <a:gd name="connsiteY1765" fmla="*/ 540147 h 3019425"/>
              <a:gd name="connsiteX1766" fmla="*/ 313135 w 6351587"/>
              <a:gd name="connsiteY1766" fmla="*/ 536178 h 3019425"/>
              <a:gd name="connsiteX1767" fmla="*/ 315913 w 6351587"/>
              <a:gd name="connsiteY1767" fmla="*/ 534194 h 3019425"/>
              <a:gd name="connsiteX1768" fmla="*/ 317103 w 6351587"/>
              <a:gd name="connsiteY1768" fmla="*/ 533003 h 3019425"/>
              <a:gd name="connsiteX1769" fmla="*/ 316706 w 6351587"/>
              <a:gd name="connsiteY1769" fmla="*/ 532606 h 3019425"/>
              <a:gd name="connsiteX1770" fmla="*/ 316310 w 6351587"/>
              <a:gd name="connsiteY1770" fmla="*/ 532606 h 3019425"/>
              <a:gd name="connsiteX1771" fmla="*/ 316706 w 6351587"/>
              <a:gd name="connsiteY1771" fmla="*/ 531813 h 3019425"/>
              <a:gd name="connsiteX1772" fmla="*/ 318294 w 6351587"/>
              <a:gd name="connsiteY1772" fmla="*/ 530622 h 3019425"/>
              <a:gd name="connsiteX1773" fmla="*/ 321866 w 6351587"/>
              <a:gd name="connsiteY1773" fmla="*/ 527844 h 3019425"/>
              <a:gd name="connsiteX1774" fmla="*/ 326628 w 6351587"/>
              <a:gd name="connsiteY1774" fmla="*/ 524272 h 3019425"/>
              <a:gd name="connsiteX1775" fmla="*/ 328613 w 6351587"/>
              <a:gd name="connsiteY1775" fmla="*/ 522288 h 3019425"/>
              <a:gd name="connsiteX1776" fmla="*/ 329010 w 6351587"/>
              <a:gd name="connsiteY1776" fmla="*/ 521494 h 3019425"/>
              <a:gd name="connsiteX1777" fmla="*/ 336153 w 6351587"/>
              <a:gd name="connsiteY1777" fmla="*/ 519510 h 3019425"/>
              <a:gd name="connsiteX1778" fmla="*/ 339725 w 6351587"/>
              <a:gd name="connsiteY1778" fmla="*/ 518716 h 3019425"/>
              <a:gd name="connsiteX1779" fmla="*/ 343297 w 6351587"/>
              <a:gd name="connsiteY1779" fmla="*/ 518319 h 3019425"/>
              <a:gd name="connsiteX1780" fmla="*/ 346869 w 6351587"/>
              <a:gd name="connsiteY1780" fmla="*/ 518319 h 3019425"/>
              <a:gd name="connsiteX1781" fmla="*/ 350441 w 6351587"/>
              <a:gd name="connsiteY1781" fmla="*/ 518716 h 3019425"/>
              <a:gd name="connsiteX1782" fmla="*/ 357981 w 6351587"/>
              <a:gd name="connsiteY1782" fmla="*/ 520700 h 3019425"/>
              <a:gd name="connsiteX1783" fmla="*/ 365919 w 6351587"/>
              <a:gd name="connsiteY1783" fmla="*/ 523081 h 3019425"/>
              <a:gd name="connsiteX1784" fmla="*/ 368697 w 6351587"/>
              <a:gd name="connsiteY1784" fmla="*/ 524272 h 3019425"/>
              <a:gd name="connsiteX1785" fmla="*/ 370681 w 6351587"/>
              <a:gd name="connsiteY1785" fmla="*/ 525860 h 3019425"/>
              <a:gd name="connsiteX1786" fmla="*/ 372269 w 6351587"/>
              <a:gd name="connsiteY1786" fmla="*/ 527447 h 3019425"/>
              <a:gd name="connsiteX1787" fmla="*/ 373460 w 6351587"/>
              <a:gd name="connsiteY1787" fmla="*/ 528638 h 3019425"/>
              <a:gd name="connsiteX1788" fmla="*/ 374650 w 6351587"/>
              <a:gd name="connsiteY1788" fmla="*/ 530225 h 3019425"/>
              <a:gd name="connsiteX1789" fmla="*/ 375841 w 6351587"/>
              <a:gd name="connsiteY1789" fmla="*/ 531416 h 3019425"/>
              <a:gd name="connsiteX1790" fmla="*/ 377031 w 6351587"/>
              <a:gd name="connsiteY1790" fmla="*/ 532210 h 3019425"/>
              <a:gd name="connsiteX1791" fmla="*/ 379016 w 6351587"/>
              <a:gd name="connsiteY1791" fmla="*/ 533003 h 3019425"/>
              <a:gd name="connsiteX1792" fmla="*/ 381397 w 6351587"/>
              <a:gd name="connsiteY1792" fmla="*/ 532606 h 3019425"/>
              <a:gd name="connsiteX1793" fmla="*/ 384175 w 6351587"/>
              <a:gd name="connsiteY1793" fmla="*/ 532210 h 3019425"/>
              <a:gd name="connsiteX1794" fmla="*/ 388144 w 6351587"/>
              <a:gd name="connsiteY1794" fmla="*/ 530622 h 3019425"/>
              <a:gd name="connsiteX1795" fmla="*/ 393303 w 6351587"/>
              <a:gd name="connsiteY1795" fmla="*/ 528241 h 3019425"/>
              <a:gd name="connsiteX1796" fmla="*/ 399653 w 6351587"/>
              <a:gd name="connsiteY1796" fmla="*/ 525066 h 3019425"/>
              <a:gd name="connsiteX1797" fmla="*/ 407194 w 6351587"/>
              <a:gd name="connsiteY1797" fmla="*/ 520700 h 3019425"/>
              <a:gd name="connsiteX1798" fmla="*/ 416322 w 6351587"/>
              <a:gd name="connsiteY1798" fmla="*/ 515144 h 3019425"/>
              <a:gd name="connsiteX1799" fmla="*/ 427435 w 6351587"/>
              <a:gd name="connsiteY1799" fmla="*/ 508000 h 3019425"/>
              <a:gd name="connsiteX1800" fmla="*/ 461169 w 6351587"/>
              <a:gd name="connsiteY1800" fmla="*/ 537369 h 3019425"/>
              <a:gd name="connsiteX1801" fmla="*/ 473869 w 6351587"/>
              <a:gd name="connsiteY1801" fmla="*/ 534591 h 3019425"/>
              <a:gd name="connsiteX1802" fmla="*/ 484981 w 6351587"/>
              <a:gd name="connsiteY1802" fmla="*/ 532210 h 3019425"/>
              <a:gd name="connsiteX1803" fmla="*/ 494506 w 6351587"/>
              <a:gd name="connsiteY1803" fmla="*/ 529431 h 3019425"/>
              <a:gd name="connsiteX1804" fmla="*/ 502841 w 6351587"/>
              <a:gd name="connsiteY1804" fmla="*/ 527050 h 3019425"/>
              <a:gd name="connsiteX1805" fmla="*/ 516731 w 6351587"/>
              <a:gd name="connsiteY1805" fmla="*/ 521891 h 3019425"/>
              <a:gd name="connsiteX1806" fmla="*/ 529431 w 6351587"/>
              <a:gd name="connsiteY1806" fmla="*/ 516731 h 3019425"/>
              <a:gd name="connsiteX1807" fmla="*/ 535781 w 6351587"/>
              <a:gd name="connsiteY1807" fmla="*/ 514350 h 3019425"/>
              <a:gd name="connsiteX1808" fmla="*/ 542528 w 6351587"/>
              <a:gd name="connsiteY1808" fmla="*/ 512366 h 3019425"/>
              <a:gd name="connsiteX1809" fmla="*/ 549672 w 6351587"/>
              <a:gd name="connsiteY1809" fmla="*/ 509985 h 3019425"/>
              <a:gd name="connsiteX1810" fmla="*/ 557609 w 6351587"/>
              <a:gd name="connsiteY1810" fmla="*/ 508000 h 3019425"/>
              <a:gd name="connsiteX1811" fmla="*/ 567134 w 6351587"/>
              <a:gd name="connsiteY1811" fmla="*/ 506413 h 3019425"/>
              <a:gd name="connsiteX1812" fmla="*/ 577453 w 6351587"/>
              <a:gd name="connsiteY1812" fmla="*/ 504428 h 3019425"/>
              <a:gd name="connsiteX1813" fmla="*/ 589756 w 6351587"/>
              <a:gd name="connsiteY1813" fmla="*/ 502841 h 3019425"/>
              <a:gd name="connsiteX1814" fmla="*/ 604044 w 6351587"/>
              <a:gd name="connsiteY1814" fmla="*/ 501253 h 3019425"/>
              <a:gd name="connsiteX1815" fmla="*/ 698103 w 6351587"/>
              <a:gd name="connsiteY1815" fmla="*/ 483394 h 3019425"/>
              <a:gd name="connsiteX1816" fmla="*/ 703659 w 6351587"/>
              <a:gd name="connsiteY1816" fmla="*/ 489744 h 3019425"/>
              <a:gd name="connsiteX1817" fmla="*/ 704850 w 6351587"/>
              <a:gd name="connsiteY1817" fmla="*/ 490935 h 3019425"/>
              <a:gd name="connsiteX1818" fmla="*/ 705644 w 6351587"/>
              <a:gd name="connsiteY1818" fmla="*/ 493713 h 3019425"/>
              <a:gd name="connsiteX1819" fmla="*/ 709613 w 6351587"/>
              <a:gd name="connsiteY1819" fmla="*/ 503635 h 3019425"/>
              <a:gd name="connsiteX1820" fmla="*/ 714772 w 6351587"/>
              <a:gd name="connsiteY1820" fmla="*/ 520303 h 3019425"/>
              <a:gd name="connsiteX1821" fmla="*/ 721916 w 6351587"/>
              <a:gd name="connsiteY1821" fmla="*/ 520303 h 3019425"/>
              <a:gd name="connsiteX1822" fmla="*/ 728663 w 6351587"/>
              <a:gd name="connsiteY1822" fmla="*/ 519906 h 3019425"/>
              <a:gd name="connsiteX1823" fmla="*/ 735013 w 6351587"/>
              <a:gd name="connsiteY1823" fmla="*/ 519510 h 3019425"/>
              <a:gd name="connsiteX1824" fmla="*/ 740569 w 6351587"/>
              <a:gd name="connsiteY1824" fmla="*/ 519113 h 3019425"/>
              <a:gd name="connsiteX1825" fmla="*/ 751682 w 6351587"/>
              <a:gd name="connsiteY1825" fmla="*/ 517525 h 3019425"/>
              <a:gd name="connsiteX1826" fmla="*/ 762397 w 6351587"/>
              <a:gd name="connsiteY1826" fmla="*/ 515541 h 3019425"/>
              <a:gd name="connsiteX1827" fmla="*/ 773113 w 6351587"/>
              <a:gd name="connsiteY1827" fmla="*/ 514350 h 3019425"/>
              <a:gd name="connsiteX1828" fmla="*/ 785019 w 6351587"/>
              <a:gd name="connsiteY1828" fmla="*/ 513556 h 3019425"/>
              <a:gd name="connsiteX1829" fmla="*/ 791766 w 6351587"/>
              <a:gd name="connsiteY1829" fmla="*/ 513556 h 3019425"/>
              <a:gd name="connsiteX1830" fmla="*/ 799306 w 6351587"/>
              <a:gd name="connsiteY1830" fmla="*/ 513556 h 3019425"/>
              <a:gd name="connsiteX1831" fmla="*/ 806847 w 6351587"/>
              <a:gd name="connsiteY1831" fmla="*/ 513953 h 3019425"/>
              <a:gd name="connsiteX1832" fmla="*/ 815182 w 6351587"/>
              <a:gd name="connsiteY1832" fmla="*/ 515144 h 3019425"/>
              <a:gd name="connsiteX1833" fmla="*/ 825897 w 6351587"/>
              <a:gd name="connsiteY1833" fmla="*/ 516335 h 3019425"/>
              <a:gd name="connsiteX1834" fmla="*/ 834628 w 6351587"/>
              <a:gd name="connsiteY1834" fmla="*/ 517922 h 3019425"/>
              <a:gd name="connsiteX1835" fmla="*/ 841772 w 6351587"/>
              <a:gd name="connsiteY1835" fmla="*/ 519510 h 3019425"/>
              <a:gd name="connsiteX1836" fmla="*/ 846931 w 6351587"/>
              <a:gd name="connsiteY1836" fmla="*/ 520700 h 3019425"/>
              <a:gd name="connsiteX1837" fmla="*/ 854075 w 6351587"/>
              <a:gd name="connsiteY1837" fmla="*/ 523081 h 3019425"/>
              <a:gd name="connsiteX1838" fmla="*/ 858441 w 6351587"/>
              <a:gd name="connsiteY1838" fmla="*/ 525463 h 3019425"/>
              <a:gd name="connsiteX1839" fmla="*/ 860425 w 6351587"/>
              <a:gd name="connsiteY1839" fmla="*/ 526256 h 3019425"/>
              <a:gd name="connsiteX1840" fmla="*/ 862409 w 6351587"/>
              <a:gd name="connsiteY1840" fmla="*/ 526653 h 3019425"/>
              <a:gd name="connsiteX1841" fmla="*/ 864791 w 6351587"/>
              <a:gd name="connsiteY1841" fmla="*/ 527447 h 3019425"/>
              <a:gd name="connsiteX1842" fmla="*/ 868363 w 6351587"/>
              <a:gd name="connsiteY1842" fmla="*/ 527844 h 3019425"/>
              <a:gd name="connsiteX1843" fmla="*/ 878682 w 6351587"/>
              <a:gd name="connsiteY1843" fmla="*/ 527844 h 3019425"/>
              <a:gd name="connsiteX1844" fmla="*/ 895747 w 6351587"/>
              <a:gd name="connsiteY1844" fmla="*/ 527447 h 3019425"/>
              <a:gd name="connsiteX1845" fmla="*/ 892175 w 6351587"/>
              <a:gd name="connsiteY1845" fmla="*/ 510381 h 3019425"/>
              <a:gd name="connsiteX1846" fmla="*/ 889794 w 6351587"/>
              <a:gd name="connsiteY1846" fmla="*/ 498872 h 3019425"/>
              <a:gd name="connsiteX1847" fmla="*/ 889794 w 6351587"/>
              <a:gd name="connsiteY1847" fmla="*/ 496491 h 3019425"/>
              <a:gd name="connsiteX1848" fmla="*/ 890191 w 6351587"/>
              <a:gd name="connsiteY1848" fmla="*/ 493713 h 3019425"/>
              <a:gd name="connsiteX1849" fmla="*/ 890588 w 6351587"/>
              <a:gd name="connsiteY1849" fmla="*/ 490935 h 3019425"/>
              <a:gd name="connsiteX1850" fmla="*/ 891381 w 6351587"/>
              <a:gd name="connsiteY1850" fmla="*/ 488156 h 3019425"/>
              <a:gd name="connsiteX1851" fmla="*/ 893763 w 6351587"/>
              <a:gd name="connsiteY1851" fmla="*/ 481806 h 3019425"/>
              <a:gd name="connsiteX1852" fmla="*/ 897731 w 6351587"/>
              <a:gd name="connsiteY1852" fmla="*/ 473472 h 3019425"/>
              <a:gd name="connsiteX1853" fmla="*/ 902494 w 6351587"/>
              <a:gd name="connsiteY1853" fmla="*/ 475060 h 3019425"/>
              <a:gd name="connsiteX1854" fmla="*/ 906066 w 6351587"/>
              <a:gd name="connsiteY1854" fmla="*/ 476250 h 3019425"/>
              <a:gd name="connsiteX1855" fmla="*/ 909241 w 6351587"/>
              <a:gd name="connsiteY1855" fmla="*/ 477044 h 3019425"/>
              <a:gd name="connsiteX1856" fmla="*/ 912019 w 6351587"/>
              <a:gd name="connsiteY1856" fmla="*/ 477441 h 3019425"/>
              <a:gd name="connsiteX1857" fmla="*/ 914003 w 6351587"/>
              <a:gd name="connsiteY1857" fmla="*/ 477441 h 3019425"/>
              <a:gd name="connsiteX1858" fmla="*/ 915194 w 6351587"/>
              <a:gd name="connsiteY1858" fmla="*/ 477838 h 3019425"/>
              <a:gd name="connsiteX1859" fmla="*/ 915988 w 6351587"/>
              <a:gd name="connsiteY1859" fmla="*/ 478235 h 3019425"/>
              <a:gd name="connsiteX1860" fmla="*/ 916384 w 6351587"/>
              <a:gd name="connsiteY1860" fmla="*/ 478631 h 3019425"/>
              <a:gd name="connsiteX1861" fmla="*/ 915591 w 6351587"/>
              <a:gd name="connsiteY1861" fmla="*/ 481013 h 3019425"/>
              <a:gd name="connsiteX1862" fmla="*/ 913210 w 6351587"/>
              <a:gd name="connsiteY1862" fmla="*/ 486172 h 3019425"/>
              <a:gd name="connsiteX1863" fmla="*/ 910034 w 6351587"/>
              <a:gd name="connsiteY1863" fmla="*/ 495300 h 3019425"/>
              <a:gd name="connsiteX1864" fmla="*/ 905669 w 6351587"/>
              <a:gd name="connsiteY1864" fmla="*/ 509985 h 3019425"/>
              <a:gd name="connsiteX1865" fmla="*/ 922338 w 6351587"/>
              <a:gd name="connsiteY1865" fmla="*/ 498872 h 3019425"/>
              <a:gd name="connsiteX1866" fmla="*/ 930275 w 6351587"/>
              <a:gd name="connsiteY1866" fmla="*/ 494110 h 3019425"/>
              <a:gd name="connsiteX1867" fmla="*/ 931863 w 6351587"/>
              <a:gd name="connsiteY1867" fmla="*/ 493713 h 3019425"/>
              <a:gd name="connsiteX1868" fmla="*/ 932656 w 6351587"/>
              <a:gd name="connsiteY1868" fmla="*/ 493713 h 3019425"/>
              <a:gd name="connsiteX1869" fmla="*/ 932259 w 6351587"/>
              <a:gd name="connsiteY1869" fmla="*/ 494506 h 3019425"/>
              <a:gd name="connsiteX1870" fmla="*/ 931466 w 6351587"/>
              <a:gd name="connsiteY1870" fmla="*/ 495697 h 3019425"/>
              <a:gd name="connsiteX1871" fmla="*/ 931069 w 6351587"/>
              <a:gd name="connsiteY1871" fmla="*/ 497681 h 3019425"/>
              <a:gd name="connsiteX1872" fmla="*/ 930275 w 6351587"/>
              <a:gd name="connsiteY1872" fmla="*/ 499269 h 3019425"/>
              <a:gd name="connsiteX1873" fmla="*/ 930275 w 6351587"/>
              <a:gd name="connsiteY1873" fmla="*/ 500460 h 3019425"/>
              <a:gd name="connsiteX1874" fmla="*/ 930672 w 6351587"/>
              <a:gd name="connsiteY1874" fmla="*/ 501253 h 3019425"/>
              <a:gd name="connsiteX1875" fmla="*/ 931069 w 6351587"/>
              <a:gd name="connsiteY1875" fmla="*/ 502047 h 3019425"/>
              <a:gd name="connsiteX1876" fmla="*/ 931863 w 6351587"/>
              <a:gd name="connsiteY1876" fmla="*/ 502841 h 3019425"/>
              <a:gd name="connsiteX1877" fmla="*/ 933053 w 6351587"/>
              <a:gd name="connsiteY1877" fmla="*/ 504031 h 3019425"/>
              <a:gd name="connsiteX1878" fmla="*/ 934641 w 6351587"/>
              <a:gd name="connsiteY1878" fmla="*/ 504428 h 3019425"/>
              <a:gd name="connsiteX1879" fmla="*/ 936228 w 6351587"/>
              <a:gd name="connsiteY1879" fmla="*/ 504825 h 3019425"/>
              <a:gd name="connsiteX1880" fmla="*/ 938609 w 6351587"/>
              <a:gd name="connsiteY1880" fmla="*/ 505222 h 3019425"/>
              <a:gd name="connsiteX1881" fmla="*/ 944959 w 6351587"/>
              <a:gd name="connsiteY1881" fmla="*/ 505222 h 3019425"/>
              <a:gd name="connsiteX1882" fmla="*/ 954088 w 6351587"/>
              <a:gd name="connsiteY1882" fmla="*/ 504428 h 3019425"/>
              <a:gd name="connsiteX1883" fmla="*/ 1007269 w 6351587"/>
              <a:gd name="connsiteY1883" fmla="*/ 498078 h 3019425"/>
              <a:gd name="connsiteX1884" fmla="*/ 1010047 w 6351587"/>
              <a:gd name="connsiteY1884" fmla="*/ 498078 h 3019425"/>
              <a:gd name="connsiteX1885" fmla="*/ 1013222 w 6351587"/>
              <a:gd name="connsiteY1885" fmla="*/ 498078 h 3019425"/>
              <a:gd name="connsiteX1886" fmla="*/ 1026319 w 6351587"/>
              <a:gd name="connsiteY1886" fmla="*/ 497285 h 3019425"/>
              <a:gd name="connsiteX1887" fmla="*/ 1039416 w 6351587"/>
              <a:gd name="connsiteY1887" fmla="*/ 496491 h 3019425"/>
              <a:gd name="connsiteX1888" fmla="*/ 1045369 w 6351587"/>
              <a:gd name="connsiteY1888" fmla="*/ 495697 h 3019425"/>
              <a:gd name="connsiteX1889" fmla="*/ 1051322 w 6351587"/>
              <a:gd name="connsiteY1889" fmla="*/ 494903 h 3019425"/>
              <a:gd name="connsiteX1890" fmla="*/ 1056878 w 6351587"/>
              <a:gd name="connsiteY1890" fmla="*/ 493316 h 3019425"/>
              <a:gd name="connsiteX1891" fmla="*/ 1062038 w 6351587"/>
              <a:gd name="connsiteY1891" fmla="*/ 491728 h 3019425"/>
              <a:gd name="connsiteX1892" fmla="*/ 1067197 w 6351587"/>
              <a:gd name="connsiteY1892" fmla="*/ 489744 h 3019425"/>
              <a:gd name="connsiteX1893" fmla="*/ 1071563 w 6351587"/>
              <a:gd name="connsiteY1893" fmla="*/ 486966 h 3019425"/>
              <a:gd name="connsiteX1894" fmla="*/ 1073944 w 6351587"/>
              <a:gd name="connsiteY1894" fmla="*/ 484981 h 3019425"/>
              <a:gd name="connsiteX1895" fmla="*/ 1075928 w 6351587"/>
              <a:gd name="connsiteY1895" fmla="*/ 483394 h 3019425"/>
              <a:gd name="connsiteX1896" fmla="*/ 1077516 w 6351587"/>
              <a:gd name="connsiteY1896" fmla="*/ 481410 h 3019425"/>
              <a:gd name="connsiteX1897" fmla="*/ 1079500 w 6351587"/>
              <a:gd name="connsiteY1897" fmla="*/ 479425 h 3019425"/>
              <a:gd name="connsiteX1898" fmla="*/ 1081088 w 6351587"/>
              <a:gd name="connsiteY1898" fmla="*/ 477044 h 3019425"/>
              <a:gd name="connsiteX1899" fmla="*/ 1082278 w 6351587"/>
              <a:gd name="connsiteY1899" fmla="*/ 474266 h 3019425"/>
              <a:gd name="connsiteX1900" fmla="*/ 1083866 w 6351587"/>
              <a:gd name="connsiteY1900" fmla="*/ 471488 h 3019425"/>
              <a:gd name="connsiteX1901" fmla="*/ 1085056 w 6351587"/>
              <a:gd name="connsiteY1901" fmla="*/ 468710 h 3019425"/>
              <a:gd name="connsiteX1902" fmla="*/ 1085850 w 6351587"/>
              <a:gd name="connsiteY1902" fmla="*/ 465535 h 3019425"/>
              <a:gd name="connsiteX1903" fmla="*/ 1086644 w 6351587"/>
              <a:gd name="connsiteY1903" fmla="*/ 461963 h 3019425"/>
              <a:gd name="connsiteX1904" fmla="*/ 1087438 w 6351587"/>
              <a:gd name="connsiteY1904" fmla="*/ 458391 h 3019425"/>
              <a:gd name="connsiteX1905" fmla="*/ 1088231 w 6351587"/>
              <a:gd name="connsiteY1905" fmla="*/ 454422 h 3019425"/>
              <a:gd name="connsiteX1906" fmla="*/ 979091 w 6351587"/>
              <a:gd name="connsiteY1906" fmla="*/ 467519 h 3019425"/>
              <a:gd name="connsiteX1907" fmla="*/ 969566 w 6351587"/>
              <a:gd name="connsiteY1907" fmla="*/ 465535 h 3019425"/>
              <a:gd name="connsiteX1908" fmla="*/ 958453 w 6351587"/>
              <a:gd name="connsiteY1908" fmla="*/ 463550 h 3019425"/>
              <a:gd name="connsiteX1909" fmla="*/ 946547 w 6351587"/>
              <a:gd name="connsiteY1909" fmla="*/ 461963 h 3019425"/>
              <a:gd name="connsiteX1910" fmla="*/ 933053 w 6351587"/>
              <a:gd name="connsiteY1910" fmla="*/ 460375 h 3019425"/>
              <a:gd name="connsiteX1911" fmla="*/ 903684 w 6351587"/>
              <a:gd name="connsiteY1911" fmla="*/ 456803 h 3019425"/>
              <a:gd name="connsiteX1912" fmla="*/ 870744 w 6351587"/>
              <a:gd name="connsiteY1912" fmla="*/ 453628 h 3019425"/>
              <a:gd name="connsiteX1913" fmla="*/ 835025 w 6351587"/>
              <a:gd name="connsiteY1913" fmla="*/ 450453 h 3019425"/>
              <a:gd name="connsiteX1914" fmla="*/ 797719 w 6351587"/>
              <a:gd name="connsiteY1914" fmla="*/ 446881 h 3019425"/>
              <a:gd name="connsiteX1915" fmla="*/ 759222 w 6351587"/>
              <a:gd name="connsiteY1915" fmla="*/ 442913 h 3019425"/>
              <a:gd name="connsiteX1916" fmla="*/ 720725 w 6351587"/>
              <a:gd name="connsiteY1916" fmla="*/ 438944 h 3019425"/>
              <a:gd name="connsiteX1917" fmla="*/ 682625 w 6351587"/>
              <a:gd name="connsiteY1917" fmla="*/ 434181 h 3019425"/>
              <a:gd name="connsiteX1918" fmla="*/ 645716 w 6351587"/>
              <a:gd name="connsiteY1918" fmla="*/ 428625 h 3019425"/>
              <a:gd name="connsiteX1919" fmla="*/ 627856 w 6351587"/>
              <a:gd name="connsiteY1919" fmla="*/ 425847 h 3019425"/>
              <a:gd name="connsiteX1920" fmla="*/ 610791 w 6351587"/>
              <a:gd name="connsiteY1920" fmla="*/ 422672 h 3019425"/>
              <a:gd name="connsiteX1921" fmla="*/ 594519 w 6351587"/>
              <a:gd name="connsiteY1921" fmla="*/ 419497 h 3019425"/>
              <a:gd name="connsiteX1922" fmla="*/ 579041 w 6351587"/>
              <a:gd name="connsiteY1922" fmla="*/ 415925 h 3019425"/>
              <a:gd name="connsiteX1923" fmla="*/ 564356 w 6351587"/>
              <a:gd name="connsiteY1923" fmla="*/ 411956 h 3019425"/>
              <a:gd name="connsiteX1924" fmla="*/ 550863 w 6351587"/>
              <a:gd name="connsiteY1924" fmla="*/ 407988 h 3019425"/>
              <a:gd name="connsiteX1925" fmla="*/ 538163 w 6351587"/>
              <a:gd name="connsiteY1925" fmla="*/ 403622 h 3019425"/>
              <a:gd name="connsiteX1926" fmla="*/ 526653 w 6351587"/>
              <a:gd name="connsiteY1926" fmla="*/ 398860 h 3019425"/>
              <a:gd name="connsiteX1927" fmla="*/ 516731 w 6351587"/>
              <a:gd name="connsiteY1927" fmla="*/ 394097 h 3019425"/>
              <a:gd name="connsiteX1928" fmla="*/ 508000 w 6351587"/>
              <a:gd name="connsiteY1928" fmla="*/ 388541 h 3019425"/>
              <a:gd name="connsiteX1929" fmla="*/ 500856 w 6351587"/>
              <a:gd name="connsiteY1929" fmla="*/ 382985 h 3019425"/>
              <a:gd name="connsiteX1930" fmla="*/ 495300 w 6351587"/>
              <a:gd name="connsiteY1930" fmla="*/ 377031 h 3019425"/>
              <a:gd name="connsiteX1931" fmla="*/ 492125 w 6351587"/>
              <a:gd name="connsiteY1931" fmla="*/ 372666 h 3019425"/>
              <a:gd name="connsiteX1932" fmla="*/ 488950 w 6351587"/>
              <a:gd name="connsiteY1932" fmla="*/ 367506 h 3019425"/>
              <a:gd name="connsiteX1933" fmla="*/ 485775 w 6351587"/>
              <a:gd name="connsiteY1933" fmla="*/ 361950 h 3019425"/>
              <a:gd name="connsiteX1934" fmla="*/ 482997 w 6351587"/>
              <a:gd name="connsiteY1934" fmla="*/ 355997 h 3019425"/>
              <a:gd name="connsiteX1935" fmla="*/ 479822 w 6351587"/>
              <a:gd name="connsiteY1935" fmla="*/ 350044 h 3019425"/>
              <a:gd name="connsiteX1936" fmla="*/ 476250 w 6351587"/>
              <a:gd name="connsiteY1936" fmla="*/ 343694 h 3019425"/>
              <a:gd name="connsiteX1937" fmla="*/ 473075 w 6351587"/>
              <a:gd name="connsiteY1937" fmla="*/ 338138 h 3019425"/>
              <a:gd name="connsiteX1938" fmla="*/ 469106 w 6351587"/>
              <a:gd name="connsiteY1938" fmla="*/ 332581 h 3019425"/>
              <a:gd name="connsiteX1939" fmla="*/ 457994 w 6351587"/>
              <a:gd name="connsiteY1939" fmla="*/ 317500 h 3019425"/>
              <a:gd name="connsiteX1940" fmla="*/ 450056 w 6351587"/>
              <a:gd name="connsiteY1940" fmla="*/ 306388 h 3019425"/>
              <a:gd name="connsiteX1941" fmla="*/ 446881 w 6351587"/>
              <a:gd name="connsiteY1941" fmla="*/ 302022 h 3019425"/>
              <a:gd name="connsiteX1942" fmla="*/ 444500 w 6351587"/>
              <a:gd name="connsiteY1942" fmla="*/ 297656 h 3019425"/>
              <a:gd name="connsiteX1943" fmla="*/ 442119 w 6351587"/>
              <a:gd name="connsiteY1943" fmla="*/ 294085 h 3019425"/>
              <a:gd name="connsiteX1944" fmla="*/ 440134 w 6351587"/>
              <a:gd name="connsiteY1944" fmla="*/ 290116 h 3019425"/>
              <a:gd name="connsiteX1945" fmla="*/ 436960 w 6351587"/>
              <a:gd name="connsiteY1945" fmla="*/ 281385 h 3019425"/>
              <a:gd name="connsiteX1946" fmla="*/ 433388 w 6351587"/>
              <a:gd name="connsiteY1946" fmla="*/ 270669 h 3019425"/>
              <a:gd name="connsiteX1947" fmla="*/ 429419 w 6351587"/>
              <a:gd name="connsiteY1947" fmla="*/ 256381 h 3019425"/>
              <a:gd name="connsiteX1948" fmla="*/ 423863 w 6351587"/>
              <a:gd name="connsiteY1948" fmla="*/ 236538 h 3019425"/>
              <a:gd name="connsiteX1949" fmla="*/ 417513 w 6351587"/>
              <a:gd name="connsiteY1949" fmla="*/ 215106 h 3019425"/>
              <a:gd name="connsiteX1950" fmla="*/ 410766 w 6351587"/>
              <a:gd name="connsiteY1950" fmla="*/ 194866 h 3019425"/>
              <a:gd name="connsiteX1951" fmla="*/ 404813 w 6351587"/>
              <a:gd name="connsiteY1951" fmla="*/ 175816 h 3019425"/>
              <a:gd name="connsiteX1952" fmla="*/ 399256 w 6351587"/>
              <a:gd name="connsiteY1952" fmla="*/ 156766 h 3019425"/>
              <a:gd name="connsiteX1953" fmla="*/ 396875 w 6351587"/>
              <a:gd name="connsiteY1953" fmla="*/ 147241 h 3019425"/>
              <a:gd name="connsiteX1954" fmla="*/ 394494 w 6351587"/>
              <a:gd name="connsiteY1954" fmla="*/ 137319 h 3019425"/>
              <a:gd name="connsiteX1955" fmla="*/ 392510 w 6351587"/>
              <a:gd name="connsiteY1955" fmla="*/ 127397 h 3019425"/>
              <a:gd name="connsiteX1956" fmla="*/ 391319 w 6351587"/>
              <a:gd name="connsiteY1956" fmla="*/ 117078 h 3019425"/>
              <a:gd name="connsiteX1957" fmla="*/ 390128 w 6351587"/>
              <a:gd name="connsiteY1957" fmla="*/ 106363 h 3019425"/>
              <a:gd name="connsiteX1958" fmla="*/ 389335 w 6351587"/>
              <a:gd name="connsiteY1958" fmla="*/ 94853 h 3019425"/>
              <a:gd name="connsiteX1959" fmla="*/ 389335 w 6351587"/>
              <a:gd name="connsiteY1959" fmla="*/ 83344 h 3019425"/>
              <a:gd name="connsiteX1960" fmla="*/ 389731 w 6351587"/>
              <a:gd name="connsiteY1960" fmla="*/ 70644 h 3019425"/>
              <a:gd name="connsiteX1961" fmla="*/ 406003 w 6351587"/>
              <a:gd name="connsiteY1961" fmla="*/ 70644 h 3019425"/>
              <a:gd name="connsiteX1962" fmla="*/ 422275 w 6351587"/>
              <a:gd name="connsiteY1962" fmla="*/ 70247 h 3019425"/>
              <a:gd name="connsiteX1963" fmla="*/ 438547 w 6351587"/>
              <a:gd name="connsiteY1963" fmla="*/ 69453 h 3019425"/>
              <a:gd name="connsiteX1964" fmla="*/ 455216 w 6351587"/>
              <a:gd name="connsiteY1964" fmla="*/ 67866 h 3019425"/>
              <a:gd name="connsiteX1965" fmla="*/ 489347 w 6351587"/>
              <a:gd name="connsiteY1965" fmla="*/ 64294 h 3019425"/>
              <a:gd name="connsiteX1966" fmla="*/ 523478 w 6351587"/>
              <a:gd name="connsiteY1966" fmla="*/ 60325 h 3019425"/>
              <a:gd name="connsiteX1967" fmla="*/ 540941 w 6351587"/>
              <a:gd name="connsiteY1967" fmla="*/ 58738 h 3019425"/>
              <a:gd name="connsiteX1968" fmla="*/ 558403 w 6351587"/>
              <a:gd name="connsiteY1968" fmla="*/ 57547 h 3019425"/>
              <a:gd name="connsiteX1969" fmla="*/ 576263 w 6351587"/>
              <a:gd name="connsiteY1969" fmla="*/ 57150 h 3019425"/>
              <a:gd name="connsiteX1970" fmla="*/ 594122 w 6351587"/>
              <a:gd name="connsiteY1970" fmla="*/ 57150 h 3019425"/>
              <a:gd name="connsiteX1971" fmla="*/ 603250 w 6351587"/>
              <a:gd name="connsiteY1971" fmla="*/ 57547 h 3019425"/>
              <a:gd name="connsiteX1972" fmla="*/ 612378 w 6351587"/>
              <a:gd name="connsiteY1972" fmla="*/ 57944 h 3019425"/>
              <a:gd name="connsiteX1973" fmla="*/ 621506 w 6351587"/>
              <a:gd name="connsiteY1973" fmla="*/ 58738 h 3019425"/>
              <a:gd name="connsiteX1974" fmla="*/ 630634 w 6351587"/>
              <a:gd name="connsiteY1974" fmla="*/ 59928 h 3019425"/>
              <a:gd name="connsiteX1975" fmla="*/ 639763 w 6351587"/>
              <a:gd name="connsiteY1975" fmla="*/ 61119 h 3019425"/>
              <a:gd name="connsiteX1976" fmla="*/ 648891 w 6351587"/>
              <a:gd name="connsiteY1976" fmla="*/ 62706 h 3019425"/>
              <a:gd name="connsiteX1977" fmla="*/ 658019 w 6351587"/>
              <a:gd name="connsiteY1977" fmla="*/ 64691 h 3019425"/>
              <a:gd name="connsiteX1978" fmla="*/ 667147 w 6351587"/>
              <a:gd name="connsiteY1978" fmla="*/ 67072 h 3019425"/>
              <a:gd name="connsiteX1979" fmla="*/ 675878 w 6351587"/>
              <a:gd name="connsiteY1979" fmla="*/ 69453 h 3019425"/>
              <a:gd name="connsiteX1980" fmla="*/ 682228 w 6351587"/>
              <a:gd name="connsiteY1980" fmla="*/ 71438 h 3019425"/>
              <a:gd name="connsiteX1981" fmla="*/ 686594 w 6351587"/>
              <a:gd name="connsiteY1981" fmla="*/ 73422 h 3019425"/>
              <a:gd name="connsiteX1982" fmla="*/ 689769 w 6351587"/>
              <a:gd name="connsiteY1982" fmla="*/ 75010 h 3019425"/>
              <a:gd name="connsiteX1983" fmla="*/ 692150 w 6351587"/>
              <a:gd name="connsiteY1983" fmla="*/ 77391 h 3019425"/>
              <a:gd name="connsiteX1984" fmla="*/ 692547 w 6351587"/>
              <a:gd name="connsiteY1984" fmla="*/ 78185 h 3019425"/>
              <a:gd name="connsiteX1985" fmla="*/ 693738 w 6351587"/>
              <a:gd name="connsiteY1985" fmla="*/ 77391 h 3019425"/>
              <a:gd name="connsiteX1986" fmla="*/ 698500 w 6351587"/>
              <a:gd name="connsiteY1986" fmla="*/ 75010 h 3019425"/>
              <a:gd name="connsiteX1987" fmla="*/ 702866 w 6351587"/>
              <a:gd name="connsiteY1987" fmla="*/ 73025 h 3019425"/>
              <a:gd name="connsiteX1988" fmla="*/ 709613 w 6351587"/>
              <a:gd name="connsiteY1988" fmla="*/ 70247 h 3019425"/>
              <a:gd name="connsiteX1989" fmla="*/ 718344 w 6351587"/>
              <a:gd name="connsiteY1989" fmla="*/ 67469 h 3019425"/>
              <a:gd name="connsiteX1990" fmla="*/ 729853 w 6351587"/>
              <a:gd name="connsiteY1990" fmla="*/ 63500 h 3019425"/>
              <a:gd name="connsiteX1991" fmla="*/ 737791 w 6351587"/>
              <a:gd name="connsiteY1991" fmla="*/ 61516 h 3019425"/>
              <a:gd name="connsiteX1992" fmla="*/ 746522 w 6351587"/>
              <a:gd name="connsiteY1992" fmla="*/ 59928 h 3019425"/>
              <a:gd name="connsiteX1993" fmla="*/ 756444 w 6351587"/>
              <a:gd name="connsiteY1993" fmla="*/ 58738 h 3019425"/>
              <a:gd name="connsiteX1994" fmla="*/ 767556 w 6351587"/>
              <a:gd name="connsiteY1994" fmla="*/ 57547 h 3019425"/>
              <a:gd name="connsiteX1995" fmla="*/ 790972 w 6351587"/>
              <a:gd name="connsiteY1995" fmla="*/ 56356 h 3019425"/>
              <a:gd name="connsiteX1996" fmla="*/ 816769 w 6351587"/>
              <a:gd name="connsiteY1996" fmla="*/ 55563 h 3019425"/>
              <a:gd name="connsiteX1997" fmla="*/ 842566 w 6351587"/>
              <a:gd name="connsiteY1997" fmla="*/ 55166 h 3019425"/>
              <a:gd name="connsiteX1998" fmla="*/ 867966 w 6351587"/>
              <a:gd name="connsiteY1998" fmla="*/ 54372 h 3019425"/>
              <a:gd name="connsiteX1999" fmla="*/ 891381 w 6351587"/>
              <a:gd name="connsiteY1999" fmla="*/ 53975 h 3019425"/>
              <a:gd name="connsiteX2000" fmla="*/ 912019 w 6351587"/>
              <a:gd name="connsiteY2000" fmla="*/ 52388 h 3019425"/>
              <a:gd name="connsiteX2001" fmla="*/ 935435 w 6351587"/>
              <a:gd name="connsiteY2001" fmla="*/ 50403 h 3019425"/>
              <a:gd name="connsiteX2002" fmla="*/ 954484 w 6351587"/>
              <a:gd name="connsiteY2002" fmla="*/ 48816 h 3019425"/>
              <a:gd name="connsiteX2003" fmla="*/ 970757 w 6351587"/>
              <a:gd name="connsiteY2003" fmla="*/ 48022 h 3019425"/>
              <a:gd name="connsiteX2004" fmla="*/ 983456 w 6351587"/>
              <a:gd name="connsiteY2004" fmla="*/ 48022 h 3019425"/>
              <a:gd name="connsiteX2005" fmla="*/ 993775 w 6351587"/>
              <a:gd name="connsiteY2005" fmla="*/ 48419 h 3019425"/>
              <a:gd name="connsiteX2006" fmla="*/ 1001316 w 6351587"/>
              <a:gd name="connsiteY2006" fmla="*/ 49213 h 3019425"/>
              <a:gd name="connsiteX2007" fmla="*/ 1004491 w 6351587"/>
              <a:gd name="connsiteY2007" fmla="*/ 49610 h 3019425"/>
              <a:gd name="connsiteX2008" fmla="*/ 1007269 w 6351587"/>
              <a:gd name="connsiteY2008" fmla="*/ 50403 h 3019425"/>
              <a:gd name="connsiteX2009" fmla="*/ 1009650 w 6351587"/>
              <a:gd name="connsiteY2009" fmla="*/ 51197 h 3019425"/>
              <a:gd name="connsiteX2010" fmla="*/ 1011635 w 6351587"/>
              <a:gd name="connsiteY2010" fmla="*/ 51991 h 3019425"/>
              <a:gd name="connsiteX2011" fmla="*/ 1013222 w 6351587"/>
              <a:gd name="connsiteY2011" fmla="*/ 53181 h 3019425"/>
              <a:gd name="connsiteX2012" fmla="*/ 1014413 w 6351587"/>
              <a:gd name="connsiteY2012" fmla="*/ 54372 h 3019425"/>
              <a:gd name="connsiteX2013" fmla="*/ 1015603 w 6351587"/>
              <a:gd name="connsiteY2013" fmla="*/ 55563 h 3019425"/>
              <a:gd name="connsiteX2014" fmla="*/ 1016397 w 6351587"/>
              <a:gd name="connsiteY2014" fmla="*/ 56753 h 3019425"/>
              <a:gd name="connsiteX2015" fmla="*/ 1017984 w 6351587"/>
              <a:gd name="connsiteY2015" fmla="*/ 59531 h 3019425"/>
              <a:gd name="connsiteX2016" fmla="*/ 1019572 w 6351587"/>
              <a:gd name="connsiteY2016" fmla="*/ 62706 h 3019425"/>
              <a:gd name="connsiteX2017" fmla="*/ 1021160 w 6351587"/>
              <a:gd name="connsiteY2017" fmla="*/ 66278 h 3019425"/>
              <a:gd name="connsiteX2018" fmla="*/ 1023541 w 6351587"/>
              <a:gd name="connsiteY2018" fmla="*/ 69850 h 3019425"/>
              <a:gd name="connsiteX2019" fmla="*/ 1025128 w 6351587"/>
              <a:gd name="connsiteY2019" fmla="*/ 71438 h 3019425"/>
              <a:gd name="connsiteX2020" fmla="*/ 1026716 w 6351587"/>
              <a:gd name="connsiteY2020" fmla="*/ 73422 h 3019425"/>
              <a:gd name="connsiteX2021" fmla="*/ 1028700 w 6351587"/>
              <a:gd name="connsiteY2021" fmla="*/ 75406 h 3019425"/>
              <a:gd name="connsiteX2022" fmla="*/ 1031081 w 6351587"/>
              <a:gd name="connsiteY2022" fmla="*/ 77391 h 3019425"/>
              <a:gd name="connsiteX2023" fmla="*/ 1043384 w 6351587"/>
              <a:gd name="connsiteY2023" fmla="*/ 73422 h 3019425"/>
              <a:gd name="connsiteX2024" fmla="*/ 1048941 w 6351587"/>
              <a:gd name="connsiteY2024" fmla="*/ 71438 h 3019425"/>
              <a:gd name="connsiteX2025" fmla="*/ 1049338 w 6351587"/>
              <a:gd name="connsiteY2025" fmla="*/ 71041 h 3019425"/>
              <a:gd name="connsiteX2026" fmla="*/ 1047353 w 6351587"/>
              <a:gd name="connsiteY2026" fmla="*/ 71438 h 3019425"/>
              <a:gd name="connsiteX2027" fmla="*/ 1045766 w 6351587"/>
              <a:gd name="connsiteY2027" fmla="*/ 71438 h 3019425"/>
              <a:gd name="connsiteX2028" fmla="*/ 1044575 w 6351587"/>
              <a:gd name="connsiteY2028" fmla="*/ 71438 h 3019425"/>
              <a:gd name="connsiteX2029" fmla="*/ 1043384 w 6351587"/>
              <a:gd name="connsiteY2029" fmla="*/ 71041 h 3019425"/>
              <a:gd name="connsiteX2030" fmla="*/ 1042591 w 6351587"/>
              <a:gd name="connsiteY2030" fmla="*/ 70247 h 3019425"/>
              <a:gd name="connsiteX2031" fmla="*/ 1042591 w 6351587"/>
              <a:gd name="connsiteY2031" fmla="*/ 68660 h 3019425"/>
              <a:gd name="connsiteX2032" fmla="*/ 1043782 w 6351587"/>
              <a:gd name="connsiteY2032" fmla="*/ 66675 h 3019425"/>
              <a:gd name="connsiteX2033" fmla="*/ 1046163 w 6351587"/>
              <a:gd name="connsiteY2033" fmla="*/ 63897 h 3019425"/>
              <a:gd name="connsiteX2034" fmla="*/ 1049735 w 6351587"/>
              <a:gd name="connsiteY2034" fmla="*/ 60325 h 3019425"/>
              <a:gd name="connsiteX2035" fmla="*/ 1052513 w 6351587"/>
              <a:gd name="connsiteY2035" fmla="*/ 57944 h 3019425"/>
              <a:gd name="connsiteX2036" fmla="*/ 1054100 w 6351587"/>
              <a:gd name="connsiteY2036" fmla="*/ 56356 h 3019425"/>
              <a:gd name="connsiteX2037" fmla="*/ 1054497 w 6351587"/>
              <a:gd name="connsiteY2037" fmla="*/ 54769 h 3019425"/>
              <a:gd name="connsiteX2038" fmla="*/ 1055291 w 6351587"/>
              <a:gd name="connsiteY2038" fmla="*/ 53975 h 3019425"/>
              <a:gd name="connsiteX2039" fmla="*/ 1056085 w 6351587"/>
              <a:gd name="connsiteY2039" fmla="*/ 53181 h 3019425"/>
              <a:gd name="connsiteX2040" fmla="*/ 1057672 w 6351587"/>
              <a:gd name="connsiteY2040" fmla="*/ 51991 h 3019425"/>
              <a:gd name="connsiteX2041" fmla="*/ 1060053 w 6351587"/>
              <a:gd name="connsiteY2041" fmla="*/ 50403 h 3019425"/>
              <a:gd name="connsiteX2042" fmla="*/ 1064419 w 6351587"/>
              <a:gd name="connsiteY2042" fmla="*/ 48419 h 3019425"/>
              <a:gd name="connsiteX2043" fmla="*/ 1067197 w 6351587"/>
              <a:gd name="connsiteY2043" fmla="*/ 47228 h 3019425"/>
              <a:gd name="connsiteX2044" fmla="*/ 1070372 w 6351587"/>
              <a:gd name="connsiteY2044" fmla="*/ 46038 h 3019425"/>
              <a:gd name="connsiteX2045" fmla="*/ 1073944 w 6351587"/>
              <a:gd name="connsiteY2045" fmla="*/ 45244 h 3019425"/>
              <a:gd name="connsiteX2046" fmla="*/ 1077119 w 6351587"/>
              <a:gd name="connsiteY2046" fmla="*/ 44847 h 3019425"/>
              <a:gd name="connsiteX2047" fmla="*/ 1084660 w 6351587"/>
              <a:gd name="connsiteY2047" fmla="*/ 43656 h 3019425"/>
              <a:gd name="connsiteX2048" fmla="*/ 1092200 w 6351587"/>
              <a:gd name="connsiteY2048" fmla="*/ 43260 h 3019425"/>
              <a:gd name="connsiteX2049" fmla="*/ 1100138 w 6351587"/>
              <a:gd name="connsiteY2049" fmla="*/ 43260 h 3019425"/>
              <a:gd name="connsiteX2050" fmla="*/ 1107678 w 6351587"/>
              <a:gd name="connsiteY2050" fmla="*/ 43656 h 3019425"/>
              <a:gd name="connsiteX2051" fmla="*/ 1115219 w 6351587"/>
              <a:gd name="connsiteY2051" fmla="*/ 44450 h 3019425"/>
              <a:gd name="connsiteX2052" fmla="*/ 1122363 w 6351587"/>
              <a:gd name="connsiteY2052" fmla="*/ 45244 h 3019425"/>
              <a:gd name="connsiteX2053" fmla="*/ 1141413 w 6351587"/>
              <a:gd name="connsiteY2053" fmla="*/ 47228 h 3019425"/>
              <a:gd name="connsiteX2054" fmla="*/ 1154906 w 6351587"/>
              <a:gd name="connsiteY2054" fmla="*/ 48816 h 3019425"/>
              <a:gd name="connsiteX2055" fmla="*/ 1165225 w 6351587"/>
              <a:gd name="connsiteY2055" fmla="*/ 50006 h 3019425"/>
              <a:gd name="connsiteX2056" fmla="*/ 1173163 w 6351587"/>
              <a:gd name="connsiteY2056" fmla="*/ 50006 h 3019425"/>
              <a:gd name="connsiteX2057" fmla="*/ 1177131 w 6351587"/>
              <a:gd name="connsiteY2057" fmla="*/ 50006 h 3019425"/>
              <a:gd name="connsiteX2058" fmla="*/ 1180703 w 6351587"/>
              <a:gd name="connsiteY2058" fmla="*/ 49213 h 3019425"/>
              <a:gd name="connsiteX2059" fmla="*/ 1184672 w 6351587"/>
              <a:gd name="connsiteY2059" fmla="*/ 48419 h 3019425"/>
              <a:gd name="connsiteX2060" fmla="*/ 1188641 w 6351587"/>
              <a:gd name="connsiteY2060" fmla="*/ 47625 h 3019425"/>
              <a:gd name="connsiteX2061" fmla="*/ 1199356 w 6351587"/>
              <a:gd name="connsiteY2061" fmla="*/ 44450 h 3019425"/>
              <a:gd name="connsiteX2062" fmla="*/ 1213247 w 6351587"/>
              <a:gd name="connsiteY2062" fmla="*/ 40084 h 3019425"/>
              <a:gd name="connsiteX2063" fmla="*/ 1214041 w 6351587"/>
              <a:gd name="connsiteY2063" fmla="*/ 42466 h 3019425"/>
              <a:gd name="connsiteX2064" fmla="*/ 1214041 w 6351587"/>
              <a:gd name="connsiteY2064" fmla="*/ 44847 h 3019425"/>
              <a:gd name="connsiteX2065" fmla="*/ 1214041 w 6351587"/>
              <a:gd name="connsiteY2065" fmla="*/ 47625 h 3019425"/>
              <a:gd name="connsiteX2066" fmla="*/ 1213644 w 6351587"/>
              <a:gd name="connsiteY2066" fmla="*/ 50006 h 3019425"/>
              <a:gd name="connsiteX2067" fmla="*/ 1212850 w 6351587"/>
              <a:gd name="connsiteY2067" fmla="*/ 51991 h 3019425"/>
              <a:gd name="connsiteX2068" fmla="*/ 1212056 w 6351587"/>
              <a:gd name="connsiteY2068" fmla="*/ 53578 h 3019425"/>
              <a:gd name="connsiteX2069" fmla="*/ 1209675 w 6351587"/>
              <a:gd name="connsiteY2069" fmla="*/ 56356 h 3019425"/>
              <a:gd name="connsiteX2070" fmla="*/ 1207691 w 6351587"/>
              <a:gd name="connsiteY2070" fmla="*/ 58341 h 3019425"/>
              <a:gd name="connsiteX2071" fmla="*/ 1206897 w 6351587"/>
              <a:gd name="connsiteY2071" fmla="*/ 59135 h 3019425"/>
              <a:gd name="connsiteX2072" fmla="*/ 1206500 w 6351587"/>
              <a:gd name="connsiteY2072" fmla="*/ 59531 h 3019425"/>
              <a:gd name="connsiteX2073" fmla="*/ 1206103 w 6351587"/>
              <a:gd name="connsiteY2073" fmla="*/ 60325 h 3019425"/>
              <a:gd name="connsiteX2074" fmla="*/ 1206500 w 6351587"/>
              <a:gd name="connsiteY2074" fmla="*/ 60722 h 3019425"/>
              <a:gd name="connsiteX2075" fmla="*/ 1208484 w 6351587"/>
              <a:gd name="connsiteY2075" fmla="*/ 61913 h 3019425"/>
              <a:gd name="connsiteX2076" fmla="*/ 1212850 w 6351587"/>
              <a:gd name="connsiteY2076" fmla="*/ 63500 h 3019425"/>
              <a:gd name="connsiteX2077" fmla="*/ 1212850 w 6351587"/>
              <a:gd name="connsiteY2077" fmla="*/ 64691 h 3019425"/>
              <a:gd name="connsiteX2078" fmla="*/ 1212453 w 6351587"/>
              <a:gd name="connsiteY2078" fmla="*/ 66675 h 3019425"/>
              <a:gd name="connsiteX2079" fmla="*/ 1223963 w 6351587"/>
              <a:gd name="connsiteY2079" fmla="*/ 64691 h 3019425"/>
              <a:gd name="connsiteX2080" fmla="*/ 1232297 w 6351587"/>
              <a:gd name="connsiteY2080" fmla="*/ 63897 h 3019425"/>
              <a:gd name="connsiteX2081" fmla="*/ 1238250 w 6351587"/>
              <a:gd name="connsiteY2081" fmla="*/ 63897 h 3019425"/>
              <a:gd name="connsiteX2082" fmla="*/ 1243806 w 6351587"/>
              <a:gd name="connsiteY2082" fmla="*/ 64691 h 3019425"/>
              <a:gd name="connsiteX2083" fmla="*/ 1249759 w 6351587"/>
              <a:gd name="connsiteY2083" fmla="*/ 65881 h 3019425"/>
              <a:gd name="connsiteX2084" fmla="*/ 1257697 w 6351587"/>
              <a:gd name="connsiteY2084" fmla="*/ 67072 h 3019425"/>
              <a:gd name="connsiteX2085" fmla="*/ 1268810 w 6351587"/>
              <a:gd name="connsiteY2085" fmla="*/ 68263 h 3019425"/>
              <a:gd name="connsiteX2086" fmla="*/ 1284684 w 6351587"/>
              <a:gd name="connsiteY2086" fmla="*/ 69453 h 3019425"/>
              <a:gd name="connsiteX2087" fmla="*/ 1280716 w 6351587"/>
              <a:gd name="connsiteY2087" fmla="*/ 63897 h 3019425"/>
              <a:gd name="connsiteX2088" fmla="*/ 1277144 w 6351587"/>
              <a:gd name="connsiteY2088" fmla="*/ 59928 h 3019425"/>
              <a:gd name="connsiteX2089" fmla="*/ 1274366 w 6351587"/>
              <a:gd name="connsiteY2089" fmla="*/ 56753 h 3019425"/>
              <a:gd name="connsiteX2090" fmla="*/ 1271984 w 6351587"/>
              <a:gd name="connsiteY2090" fmla="*/ 54769 h 3019425"/>
              <a:gd name="connsiteX2091" fmla="*/ 1268810 w 6351587"/>
              <a:gd name="connsiteY2091" fmla="*/ 52388 h 3019425"/>
              <a:gd name="connsiteX2092" fmla="*/ 1266825 w 6351587"/>
              <a:gd name="connsiteY2092" fmla="*/ 51594 h 3019425"/>
              <a:gd name="connsiteX2093" fmla="*/ 1266031 w 6351587"/>
              <a:gd name="connsiteY2093" fmla="*/ 51197 h 3019425"/>
              <a:gd name="connsiteX2094" fmla="*/ 1265238 w 6351587"/>
              <a:gd name="connsiteY2094" fmla="*/ 50403 h 3019425"/>
              <a:gd name="connsiteX2095" fmla="*/ 1264444 w 6351587"/>
              <a:gd name="connsiteY2095" fmla="*/ 49610 h 3019425"/>
              <a:gd name="connsiteX2096" fmla="*/ 1264047 w 6351587"/>
              <a:gd name="connsiteY2096" fmla="*/ 48022 h 3019425"/>
              <a:gd name="connsiteX2097" fmla="*/ 1262063 w 6351587"/>
              <a:gd name="connsiteY2097" fmla="*/ 42863 h 3019425"/>
              <a:gd name="connsiteX2098" fmla="*/ 1258888 w 6351587"/>
              <a:gd name="connsiteY2098" fmla="*/ 32941 h 3019425"/>
              <a:gd name="connsiteX2099" fmla="*/ 1270794 w 6351587"/>
              <a:gd name="connsiteY2099" fmla="*/ 32941 h 3019425"/>
              <a:gd name="connsiteX2100" fmla="*/ 1283494 w 6351587"/>
              <a:gd name="connsiteY2100" fmla="*/ 32941 h 3019425"/>
              <a:gd name="connsiteX2101" fmla="*/ 1296988 w 6351587"/>
              <a:gd name="connsiteY2101" fmla="*/ 32941 h 3019425"/>
              <a:gd name="connsiteX2102" fmla="*/ 1310481 w 6351587"/>
              <a:gd name="connsiteY2102" fmla="*/ 33338 h 3019425"/>
              <a:gd name="connsiteX2103" fmla="*/ 1316831 w 6351587"/>
              <a:gd name="connsiteY2103" fmla="*/ 33734 h 3019425"/>
              <a:gd name="connsiteX2104" fmla="*/ 1323578 w 6351587"/>
              <a:gd name="connsiteY2104" fmla="*/ 34528 h 3019425"/>
              <a:gd name="connsiteX2105" fmla="*/ 1329928 w 6351587"/>
              <a:gd name="connsiteY2105" fmla="*/ 35322 h 3019425"/>
              <a:gd name="connsiteX2106" fmla="*/ 1336278 w 6351587"/>
              <a:gd name="connsiteY2106" fmla="*/ 36513 h 3019425"/>
              <a:gd name="connsiteX2107" fmla="*/ 1341834 w 6351587"/>
              <a:gd name="connsiteY2107" fmla="*/ 38100 h 3019425"/>
              <a:gd name="connsiteX2108" fmla="*/ 1347788 w 6351587"/>
              <a:gd name="connsiteY2108" fmla="*/ 40084 h 3019425"/>
              <a:gd name="connsiteX2109" fmla="*/ 1352947 w 6351587"/>
              <a:gd name="connsiteY2109" fmla="*/ 42863 h 3019425"/>
              <a:gd name="connsiteX2110" fmla="*/ 1357709 w 6351587"/>
              <a:gd name="connsiteY2110" fmla="*/ 45641 h 3019425"/>
              <a:gd name="connsiteX2111" fmla="*/ 1341834 w 6351587"/>
              <a:gd name="connsiteY2111" fmla="*/ 44847 h 3019425"/>
              <a:gd name="connsiteX2112" fmla="*/ 1331119 w 6351587"/>
              <a:gd name="connsiteY2112" fmla="*/ 43656 h 3019425"/>
              <a:gd name="connsiteX2113" fmla="*/ 1324372 w 6351587"/>
              <a:gd name="connsiteY2113" fmla="*/ 43260 h 3019425"/>
              <a:gd name="connsiteX2114" fmla="*/ 1320403 w 6351587"/>
              <a:gd name="connsiteY2114" fmla="*/ 43260 h 3019425"/>
              <a:gd name="connsiteX2115" fmla="*/ 1319213 w 6351587"/>
              <a:gd name="connsiteY2115" fmla="*/ 44053 h 3019425"/>
              <a:gd name="connsiteX2116" fmla="*/ 1318419 w 6351587"/>
              <a:gd name="connsiteY2116" fmla="*/ 44847 h 3019425"/>
              <a:gd name="connsiteX2117" fmla="*/ 1317625 w 6351587"/>
              <a:gd name="connsiteY2117" fmla="*/ 46434 h 3019425"/>
              <a:gd name="connsiteX2118" fmla="*/ 1316831 w 6351587"/>
              <a:gd name="connsiteY2118" fmla="*/ 48022 h 3019425"/>
              <a:gd name="connsiteX2119" fmla="*/ 1315244 w 6351587"/>
              <a:gd name="connsiteY2119" fmla="*/ 53578 h 3019425"/>
              <a:gd name="connsiteX2120" fmla="*/ 1311672 w 6351587"/>
              <a:gd name="connsiteY2120" fmla="*/ 61516 h 3019425"/>
              <a:gd name="connsiteX2121" fmla="*/ 1320006 w 6351587"/>
              <a:gd name="connsiteY2121" fmla="*/ 61913 h 3019425"/>
              <a:gd name="connsiteX2122" fmla="*/ 1327944 w 6351587"/>
              <a:gd name="connsiteY2122" fmla="*/ 61913 h 3019425"/>
              <a:gd name="connsiteX2123" fmla="*/ 1335484 w 6351587"/>
              <a:gd name="connsiteY2123" fmla="*/ 61516 h 3019425"/>
              <a:gd name="connsiteX2124" fmla="*/ 1342231 w 6351587"/>
              <a:gd name="connsiteY2124" fmla="*/ 61119 h 3019425"/>
              <a:gd name="connsiteX2125" fmla="*/ 1355725 w 6351587"/>
              <a:gd name="connsiteY2125" fmla="*/ 59928 h 3019425"/>
              <a:gd name="connsiteX2126" fmla="*/ 1368028 w 6351587"/>
              <a:gd name="connsiteY2126" fmla="*/ 58738 h 3019425"/>
              <a:gd name="connsiteX2127" fmla="*/ 1379141 w 6351587"/>
              <a:gd name="connsiteY2127" fmla="*/ 57150 h 3019425"/>
              <a:gd name="connsiteX2128" fmla="*/ 1390253 w 6351587"/>
              <a:gd name="connsiteY2128" fmla="*/ 56356 h 3019425"/>
              <a:gd name="connsiteX2129" fmla="*/ 1395413 w 6351587"/>
              <a:gd name="connsiteY2129" fmla="*/ 55960 h 3019425"/>
              <a:gd name="connsiteX2130" fmla="*/ 1400969 w 6351587"/>
              <a:gd name="connsiteY2130" fmla="*/ 55960 h 3019425"/>
              <a:gd name="connsiteX2131" fmla="*/ 1406128 w 6351587"/>
              <a:gd name="connsiteY2131" fmla="*/ 55960 h 3019425"/>
              <a:gd name="connsiteX2132" fmla="*/ 1411685 w 6351587"/>
              <a:gd name="connsiteY2132" fmla="*/ 56356 h 3019425"/>
              <a:gd name="connsiteX2133" fmla="*/ 1425178 w 6351587"/>
              <a:gd name="connsiteY2133" fmla="*/ 57944 h 3019425"/>
              <a:gd name="connsiteX2134" fmla="*/ 1433116 w 6351587"/>
              <a:gd name="connsiteY2134" fmla="*/ 58738 h 3019425"/>
              <a:gd name="connsiteX2135" fmla="*/ 1435100 w 6351587"/>
              <a:gd name="connsiteY2135" fmla="*/ 59135 h 3019425"/>
              <a:gd name="connsiteX2136" fmla="*/ 1436688 w 6351587"/>
              <a:gd name="connsiteY2136" fmla="*/ 59531 h 3019425"/>
              <a:gd name="connsiteX2137" fmla="*/ 1437084 w 6351587"/>
              <a:gd name="connsiteY2137" fmla="*/ 59928 h 3019425"/>
              <a:gd name="connsiteX2138" fmla="*/ 1437481 w 6351587"/>
              <a:gd name="connsiteY2138" fmla="*/ 60722 h 3019425"/>
              <a:gd name="connsiteX2139" fmla="*/ 1437878 w 6351587"/>
              <a:gd name="connsiteY2139" fmla="*/ 61913 h 3019425"/>
              <a:gd name="connsiteX2140" fmla="*/ 1439069 w 6351587"/>
              <a:gd name="connsiteY2140" fmla="*/ 64294 h 3019425"/>
              <a:gd name="connsiteX2141" fmla="*/ 1440656 w 6351587"/>
              <a:gd name="connsiteY2141" fmla="*/ 65881 h 3019425"/>
              <a:gd name="connsiteX2142" fmla="*/ 1443038 w 6351587"/>
              <a:gd name="connsiteY2142" fmla="*/ 67469 h 3019425"/>
              <a:gd name="connsiteX2143" fmla="*/ 1446610 w 6351587"/>
              <a:gd name="connsiteY2143" fmla="*/ 69850 h 3019425"/>
              <a:gd name="connsiteX2144" fmla="*/ 1451769 w 6351587"/>
              <a:gd name="connsiteY2144" fmla="*/ 72628 h 3019425"/>
              <a:gd name="connsiteX2145" fmla="*/ 1483122 w 6351587"/>
              <a:gd name="connsiteY2145" fmla="*/ 77788 h 3019425"/>
              <a:gd name="connsiteX2146" fmla="*/ 1483519 w 6351587"/>
              <a:gd name="connsiteY2146" fmla="*/ 75010 h 3019425"/>
              <a:gd name="connsiteX2147" fmla="*/ 1483916 w 6351587"/>
              <a:gd name="connsiteY2147" fmla="*/ 73025 h 3019425"/>
              <a:gd name="connsiteX2148" fmla="*/ 1483916 w 6351587"/>
              <a:gd name="connsiteY2148" fmla="*/ 71438 h 3019425"/>
              <a:gd name="connsiteX2149" fmla="*/ 1483519 w 6351587"/>
              <a:gd name="connsiteY2149" fmla="*/ 70644 h 3019425"/>
              <a:gd name="connsiteX2150" fmla="*/ 1482725 w 6351587"/>
              <a:gd name="connsiteY2150" fmla="*/ 69850 h 3019425"/>
              <a:gd name="connsiteX2151" fmla="*/ 1481535 w 6351587"/>
              <a:gd name="connsiteY2151" fmla="*/ 69056 h 3019425"/>
              <a:gd name="connsiteX2152" fmla="*/ 1480344 w 6351587"/>
              <a:gd name="connsiteY2152" fmla="*/ 68660 h 3019425"/>
              <a:gd name="connsiteX2153" fmla="*/ 1478756 w 6351587"/>
              <a:gd name="connsiteY2153" fmla="*/ 68263 h 3019425"/>
              <a:gd name="connsiteX2154" fmla="*/ 1476772 w 6351587"/>
              <a:gd name="connsiteY2154" fmla="*/ 67469 h 3019425"/>
              <a:gd name="connsiteX2155" fmla="*/ 1474391 w 6351587"/>
              <a:gd name="connsiteY2155" fmla="*/ 66675 h 3019425"/>
              <a:gd name="connsiteX2156" fmla="*/ 1472009 w 6351587"/>
              <a:gd name="connsiteY2156" fmla="*/ 65485 h 3019425"/>
              <a:gd name="connsiteX2157" fmla="*/ 1469231 w 6351587"/>
              <a:gd name="connsiteY2157" fmla="*/ 63500 h 3019425"/>
              <a:gd name="connsiteX2158" fmla="*/ 1466453 w 6351587"/>
              <a:gd name="connsiteY2158" fmla="*/ 61119 h 3019425"/>
              <a:gd name="connsiteX2159" fmla="*/ 1463278 w 6351587"/>
              <a:gd name="connsiteY2159" fmla="*/ 58341 h 3019425"/>
              <a:gd name="connsiteX2160" fmla="*/ 1460500 w 6351587"/>
              <a:gd name="connsiteY2160" fmla="*/ 54372 h 3019425"/>
              <a:gd name="connsiteX2161" fmla="*/ 1456928 w 6351587"/>
              <a:gd name="connsiteY2161" fmla="*/ 49610 h 3019425"/>
              <a:gd name="connsiteX2162" fmla="*/ 1460897 w 6351587"/>
              <a:gd name="connsiteY2162" fmla="*/ 46038 h 3019425"/>
              <a:gd name="connsiteX2163" fmla="*/ 1466453 w 6351587"/>
              <a:gd name="connsiteY2163" fmla="*/ 40878 h 3019425"/>
              <a:gd name="connsiteX2164" fmla="*/ 1472406 w 6351587"/>
              <a:gd name="connsiteY2164" fmla="*/ 35719 h 3019425"/>
              <a:gd name="connsiteX2165" fmla="*/ 1475581 w 6351587"/>
              <a:gd name="connsiteY2165" fmla="*/ 32147 h 3019425"/>
              <a:gd name="connsiteX2166" fmla="*/ 1486297 w 6351587"/>
              <a:gd name="connsiteY2166" fmla="*/ 36513 h 3019425"/>
              <a:gd name="connsiteX2167" fmla="*/ 1488281 w 6351587"/>
              <a:gd name="connsiteY2167" fmla="*/ 37703 h 3019425"/>
              <a:gd name="connsiteX2168" fmla="*/ 1487885 w 6351587"/>
              <a:gd name="connsiteY2168" fmla="*/ 38497 h 3019425"/>
              <a:gd name="connsiteX2169" fmla="*/ 1487488 w 6351587"/>
              <a:gd name="connsiteY2169" fmla="*/ 39688 h 3019425"/>
              <a:gd name="connsiteX2170" fmla="*/ 1487488 w 6351587"/>
              <a:gd name="connsiteY2170" fmla="*/ 40878 h 3019425"/>
              <a:gd name="connsiteX2171" fmla="*/ 1487885 w 6351587"/>
              <a:gd name="connsiteY2171" fmla="*/ 42466 h 3019425"/>
              <a:gd name="connsiteX2172" fmla="*/ 1488678 w 6351587"/>
              <a:gd name="connsiteY2172" fmla="*/ 44450 h 3019425"/>
              <a:gd name="connsiteX2173" fmla="*/ 1489869 w 6351587"/>
              <a:gd name="connsiteY2173" fmla="*/ 46831 h 3019425"/>
              <a:gd name="connsiteX2174" fmla="*/ 1489869 w 6351587"/>
              <a:gd name="connsiteY2174" fmla="*/ 47625 h 3019425"/>
              <a:gd name="connsiteX2175" fmla="*/ 1489472 w 6351587"/>
              <a:gd name="connsiteY2175" fmla="*/ 48419 h 3019425"/>
              <a:gd name="connsiteX2176" fmla="*/ 1488678 w 6351587"/>
              <a:gd name="connsiteY2176" fmla="*/ 48816 h 3019425"/>
              <a:gd name="connsiteX2177" fmla="*/ 1487091 w 6351587"/>
              <a:gd name="connsiteY2177" fmla="*/ 49213 h 3019425"/>
              <a:gd name="connsiteX2178" fmla="*/ 1483916 w 6351587"/>
              <a:gd name="connsiteY2178" fmla="*/ 49610 h 3019425"/>
              <a:gd name="connsiteX2179" fmla="*/ 1480741 w 6351587"/>
              <a:gd name="connsiteY2179" fmla="*/ 50006 h 3019425"/>
              <a:gd name="connsiteX2180" fmla="*/ 1479550 w 6351587"/>
              <a:gd name="connsiteY2180" fmla="*/ 50006 h 3019425"/>
              <a:gd name="connsiteX2181" fmla="*/ 1478756 w 6351587"/>
              <a:gd name="connsiteY2181" fmla="*/ 50403 h 3019425"/>
              <a:gd name="connsiteX2182" fmla="*/ 1478359 w 6351587"/>
              <a:gd name="connsiteY2182" fmla="*/ 50403 h 3019425"/>
              <a:gd name="connsiteX2183" fmla="*/ 1479153 w 6351587"/>
              <a:gd name="connsiteY2183" fmla="*/ 51197 h 3019425"/>
              <a:gd name="connsiteX2184" fmla="*/ 1483122 w 6351587"/>
              <a:gd name="connsiteY2184" fmla="*/ 52785 h 3019425"/>
              <a:gd name="connsiteX2185" fmla="*/ 1492250 w 6351587"/>
              <a:gd name="connsiteY2185" fmla="*/ 55563 h 3019425"/>
              <a:gd name="connsiteX2186" fmla="*/ 1492647 w 6351587"/>
              <a:gd name="connsiteY2186" fmla="*/ 55563 h 3019425"/>
              <a:gd name="connsiteX2187" fmla="*/ 1493044 w 6351587"/>
              <a:gd name="connsiteY2187" fmla="*/ 55960 h 3019425"/>
              <a:gd name="connsiteX2188" fmla="*/ 1493044 w 6351587"/>
              <a:gd name="connsiteY2188" fmla="*/ 56753 h 3019425"/>
              <a:gd name="connsiteX2189" fmla="*/ 1493044 w 6351587"/>
              <a:gd name="connsiteY2189" fmla="*/ 57150 h 3019425"/>
              <a:gd name="connsiteX2190" fmla="*/ 1492647 w 6351587"/>
              <a:gd name="connsiteY2190" fmla="*/ 58738 h 3019425"/>
              <a:gd name="connsiteX2191" fmla="*/ 1492647 w 6351587"/>
              <a:gd name="connsiteY2191" fmla="*/ 59928 h 3019425"/>
              <a:gd name="connsiteX2192" fmla="*/ 1496219 w 6351587"/>
              <a:gd name="connsiteY2192" fmla="*/ 57944 h 3019425"/>
              <a:gd name="connsiteX2193" fmla="*/ 1500188 w 6351587"/>
              <a:gd name="connsiteY2193" fmla="*/ 56356 h 3019425"/>
              <a:gd name="connsiteX2194" fmla="*/ 1503760 w 6351587"/>
              <a:gd name="connsiteY2194" fmla="*/ 54769 h 3019425"/>
              <a:gd name="connsiteX2195" fmla="*/ 1507728 w 6351587"/>
              <a:gd name="connsiteY2195" fmla="*/ 53578 h 3019425"/>
              <a:gd name="connsiteX2196" fmla="*/ 1515269 w 6351587"/>
              <a:gd name="connsiteY2196" fmla="*/ 51594 h 3019425"/>
              <a:gd name="connsiteX2197" fmla="*/ 1523206 w 6351587"/>
              <a:gd name="connsiteY2197" fmla="*/ 50800 h 3019425"/>
              <a:gd name="connsiteX2198" fmla="*/ 1531144 w 6351587"/>
              <a:gd name="connsiteY2198" fmla="*/ 50006 h 3019425"/>
              <a:gd name="connsiteX2199" fmla="*/ 1539478 w 6351587"/>
              <a:gd name="connsiteY2199" fmla="*/ 50403 h 3019425"/>
              <a:gd name="connsiteX2200" fmla="*/ 1547416 w 6351587"/>
              <a:gd name="connsiteY2200" fmla="*/ 50800 h 3019425"/>
              <a:gd name="connsiteX2201" fmla="*/ 1555750 w 6351587"/>
              <a:gd name="connsiteY2201" fmla="*/ 51197 h 3019425"/>
              <a:gd name="connsiteX2202" fmla="*/ 1564084 w 6351587"/>
              <a:gd name="connsiteY2202" fmla="*/ 51991 h 3019425"/>
              <a:gd name="connsiteX2203" fmla="*/ 1572022 w 6351587"/>
              <a:gd name="connsiteY2203" fmla="*/ 52388 h 3019425"/>
              <a:gd name="connsiteX2204" fmla="*/ 1580356 w 6351587"/>
              <a:gd name="connsiteY2204" fmla="*/ 52785 h 3019425"/>
              <a:gd name="connsiteX2205" fmla="*/ 1588294 w 6351587"/>
              <a:gd name="connsiteY2205" fmla="*/ 52785 h 3019425"/>
              <a:gd name="connsiteX2206" fmla="*/ 1596628 w 6351587"/>
              <a:gd name="connsiteY2206" fmla="*/ 52388 h 3019425"/>
              <a:gd name="connsiteX2207" fmla="*/ 1604566 w 6351587"/>
              <a:gd name="connsiteY2207" fmla="*/ 51197 h 3019425"/>
              <a:gd name="connsiteX2208" fmla="*/ 1608138 w 6351587"/>
              <a:gd name="connsiteY2208" fmla="*/ 50403 h 3019425"/>
              <a:gd name="connsiteX2209" fmla="*/ 1612106 w 6351587"/>
              <a:gd name="connsiteY2209" fmla="*/ 49610 h 3019425"/>
              <a:gd name="connsiteX2210" fmla="*/ 1616075 w 6351587"/>
              <a:gd name="connsiteY2210" fmla="*/ 48419 h 3019425"/>
              <a:gd name="connsiteX2211" fmla="*/ 1619647 w 6351587"/>
              <a:gd name="connsiteY2211" fmla="*/ 46831 h 3019425"/>
              <a:gd name="connsiteX2212" fmla="*/ 1621631 w 6351587"/>
              <a:gd name="connsiteY2212" fmla="*/ 52785 h 3019425"/>
              <a:gd name="connsiteX2213" fmla="*/ 1623219 w 6351587"/>
              <a:gd name="connsiteY2213" fmla="*/ 57150 h 3019425"/>
              <a:gd name="connsiteX2214" fmla="*/ 1623616 w 6351587"/>
              <a:gd name="connsiteY2214" fmla="*/ 60325 h 3019425"/>
              <a:gd name="connsiteX2215" fmla="*/ 1624013 w 6351587"/>
              <a:gd name="connsiteY2215" fmla="*/ 62706 h 3019425"/>
              <a:gd name="connsiteX2216" fmla="*/ 1623616 w 6351587"/>
              <a:gd name="connsiteY2216" fmla="*/ 63897 h 3019425"/>
              <a:gd name="connsiteX2217" fmla="*/ 1623219 w 6351587"/>
              <a:gd name="connsiteY2217" fmla="*/ 64691 h 3019425"/>
              <a:gd name="connsiteX2218" fmla="*/ 1622425 w 6351587"/>
              <a:gd name="connsiteY2218" fmla="*/ 64691 h 3019425"/>
              <a:gd name="connsiteX2219" fmla="*/ 1621234 w 6351587"/>
              <a:gd name="connsiteY2219" fmla="*/ 64691 h 3019425"/>
              <a:gd name="connsiteX2220" fmla="*/ 1620441 w 6351587"/>
              <a:gd name="connsiteY2220" fmla="*/ 64294 h 3019425"/>
              <a:gd name="connsiteX2221" fmla="*/ 1619250 w 6351587"/>
              <a:gd name="connsiteY2221" fmla="*/ 64294 h 3019425"/>
              <a:gd name="connsiteX2222" fmla="*/ 1618456 w 6351587"/>
              <a:gd name="connsiteY2222" fmla="*/ 64294 h 3019425"/>
              <a:gd name="connsiteX2223" fmla="*/ 1617663 w 6351587"/>
              <a:gd name="connsiteY2223" fmla="*/ 64691 h 3019425"/>
              <a:gd name="connsiteX2224" fmla="*/ 1617266 w 6351587"/>
              <a:gd name="connsiteY2224" fmla="*/ 65485 h 3019425"/>
              <a:gd name="connsiteX2225" fmla="*/ 1617266 w 6351587"/>
              <a:gd name="connsiteY2225" fmla="*/ 67072 h 3019425"/>
              <a:gd name="connsiteX2226" fmla="*/ 1617663 w 6351587"/>
              <a:gd name="connsiteY2226" fmla="*/ 69850 h 3019425"/>
              <a:gd name="connsiteX2227" fmla="*/ 1618853 w 6351587"/>
              <a:gd name="connsiteY2227" fmla="*/ 73422 h 3019425"/>
              <a:gd name="connsiteX2228" fmla="*/ 1631156 w 6351587"/>
              <a:gd name="connsiteY2228" fmla="*/ 73422 h 3019425"/>
              <a:gd name="connsiteX2229" fmla="*/ 1643459 w 6351587"/>
              <a:gd name="connsiteY2229" fmla="*/ 73422 h 3019425"/>
              <a:gd name="connsiteX2230" fmla="*/ 1655366 w 6351587"/>
              <a:gd name="connsiteY2230" fmla="*/ 72628 h 3019425"/>
              <a:gd name="connsiteX2231" fmla="*/ 1666478 w 6351587"/>
              <a:gd name="connsiteY2231" fmla="*/ 71438 h 3019425"/>
              <a:gd name="connsiteX2232" fmla="*/ 1677988 w 6351587"/>
              <a:gd name="connsiteY2232" fmla="*/ 69850 h 3019425"/>
              <a:gd name="connsiteX2233" fmla="*/ 1688703 w 6351587"/>
              <a:gd name="connsiteY2233" fmla="*/ 67469 h 3019425"/>
              <a:gd name="connsiteX2234" fmla="*/ 1694260 w 6351587"/>
              <a:gd name="connsiteY2234" fmla="*/ 65881 h 3019425"/>
              <a:gd name="connsiteX2235" fmla="*/ 1699419 w 6351587"/>
              <a:gd name="connsiteY2235" fmla="*/ 63897 h 3019425"/>
              <a:gd name="connsiteX2236" fmla="*/ 1704975 w 6351587"/>
              <a:gd name="connsiteY2236" fmla="*/ 61913 h 3019425"/>
              <a:gd name="connsiteX2237" fmla="*/ 1710135 w 6351587"/>
              <a:gd name="connsiteY2237" fmla="*/ 59531 h 3019425"/>
              <a:gd name="connsiteX2238" fmla="*/ 1765697 w 6351587"/>
              <a:gd name="connsiteY2238" fmla="*/ 17066 h 3019425"/>
              <a:gd name="connsiteX2239" fmla="*/ 1778000 w 6351587"/>
              <a:gd name="connsiteY2239" fmla="*/ 21828 h 3019425"/>
              <a:gd name="connsiteX2240" fmla="*/ 1783953 w 6351587"/>
              <a:gd name="connsiteY2240" fmla="*/ 24606 h 3019425"/>
              <a:gd name="connsiteX2241" fmla="*/ 1785144 w 6351587"/>
              <a:gd name="connsiteY2241" fmla="*/ 25003 h 3019425"/>
              <a:gd name="connsiteX2242" fmla="*/ 1785144 w 6351587"/>
              <a:gd name="connsiteY2242" fmla="*/ 25400 h 3019425"/>
              <a:gd name="connsiteX2243" fmla="*/ 1784747 w 6351587"/>
              <a:gd name="connsiteY2243" fmla="*/ 25400 h 3019425"/>
              <a:gd name="connsiteX2244" fmla="*/ 1783556 w 6351587"/>
              <a:gd name="connsiteY2244" fmla="*/ 25400 h 3019425"/>
              <a:gd name="connsiteX2245" fmla="*/ 1781175 w 6351587"/>
              <a:gd name="connsiteY2245" fmla="*/ 25400 h 3019425"/>
              <a:gd name="connsiteX2246" fmla="*/ 1779588 w 6351587"/>
              <a:gd name="connsiteY2246" fmla="*/ 26194 h 3019425"/>
              <a:gd name="connsiteX2247" fmla="*/ 1779588 w 6351587"/>
              <a:gd name="connsiteY2247" fmla="*/ 26988 h 3019425"/>
              <a:gd name="connsiteX2248" fmla="*/ 1780381 w 6351587"/>
              <a:gd name="connsiteY2248" fmla="*/ 28178 h 3019425"/>
              <a:gd name="connsiteX2249" fmla="*/ 1782763 w 6351587"/>
              <a:gd name="connsiteY2249" fmla="*/ 30163 h 3019425"/>
              <a:gd name="connsiteX2250" fmla="*/ 1785938 w 6351587"/>
              <a:gd name="connsiteY2250" fmla="*/ 32544 h 3019425"/>
              <a:gd name="connsiteX2251" fmla="*/ 1789906 w 6351587"/>
              <a:gd name="connsiteY2251" fmla="*/ 34528 h 3019425"/>
              <a:gd name="connsiteX2252" fmla="*/ 1793478 w 6351587"/>
              <a:gd name="connsiteY2252" fmla="*/ 36513 h 3019425"/>
              <a:gd name="connsiteX2253" fmla="*/ 1797447 w 6351587"/>
              <a:gd name="connsiteY2253" fmla="*/ 38497 h 3019425"/>
              <a:gd name="connsiteX2254" fmla="*/ 1801416 w 6351587"/>
              <a:gd name="connsiteY2254" fmla="*/ 39688 h 3019425"/>
              <a:gd name="connsiteX2255" fmla="*/ 1809353 w 6351587"/>
              <a:gd name="connsiteY2255" fmla="*/ 42466 h 3019425"/>
              <a:gd name="connsiteX2256" fmla="*/ 1818084 w 6351587"/>
              <a:gd name="connsiteY2256" fmla="*/ 44053 h 3019425"/>
              <a:gd name="connsiteX2257" fmla="*/ 1826816 w 6351587"/>
              <a:gd name="connsiteY2257" fmla="*/ 45244 h 3019425"/>
              <a:gd name="connsiteX2258" fmla="*/ 1835944 w 6351587"/>
              <a:gd name="connsiteY2258" fmla="*/ 46038 h 3019425"/>
              <a:gd name="connsiteX2259" fmla="*/ 1845072 w 6351587"/>
              <a:gd name="connsiteY2259" fmla="*/ 46434 h 3019425"/>
              <a:gd name="connsiteX2260" fmla="*/ 1854597 w 6351587"/>
              <a:gd name="connsiteY2260" fmla="*/ 46831 h 3019425"/>
              <a:gd name="connsiteX2261" fmla="*/ 1855391 w 6351587"/>
              <a:gd name="connsiteY2261" fmla="*/ 50403 h 3019425"/>
              <a:gd name="connsiteX2262" fmla="*/ 1855788 w 6351587"/>
              <a:gd name="connsiteY2262" fmla="*/ 52785 h 3019425"/>
              <a:gd name="connsiteX2263" fmla="*/ 1855788 w 6351587"/>
              <a:gd name="connsiteY2263" fmla="*/ 54372 h 3019425"/>
              <a:gd name="connsiteX2264" fmla="*/ 1854994 w 6351587"/>
              <a:gd name="connsiteY2264" fmla="*/ 55563 h 3019425"/>
              <a:gd name="connsiteX2265" fmla="*/ 1854200 w 6351587"/>
              <a:gd name="connsiteY2265" fmla="*/ 55960 h 3019425"/>
              <a:gd name="connsiteX2266" fmla="*/ 1853009 w 6351587"/>
              <a:gd name="connsiteY2266" fmla="*/ 56356 h 3019425"/>
              <a:gd name="connsiteX2267" fmla="*/ 1851819 w 6351587"/>
              <a:gd name="connsiteY2267" fmla="*/ 56356 h 3019425"/>
              <a:gd name="connsiteX2268" fmla="*/ 1850231 w 6351587"/>
              <a:gd name="connsiteY2268" fmla="*/ 56356 h 3019425"/>
              <a:gd name="connsiteX2269" fmla="*/ 1848644 w 6351587"/>
              <a:gd name="connsiteY2269" fmla="*/ 55960 h 3019425"/>
              <a:gd name="connsiteX2270" fmla="*/ 1847453 w 6351587"/>
              <a:gd name="connsiteY2270" fmla="*/ 55960 h 3019425"/>
              <a:gd name="connsiteX2271" fmla="*/ 1846263 w 6351587"/>
              <a:gd name="connsiteY2271" fmla="*/ 55960 h 3019425"/>
              <a:gd name="connsiteX2272" fmla="*/ 1845072 w 6351587"/>
              <a:gd name="connsiteY2272" fmla="*/ 56356 h 3019425"/>
              <a:gd name="connsiteX2273" fmla="*/ 1844278 w 6351587"/>
              <a:gd name="connsiteY2273" fmla="*/ 57547 h 3019425"/>
              <a:gd name="connsiteX2274" fmla="*/ 1844278 w 6351587"/>
              <a:gd name="connsiteY2274" fmla="*/ 59135 h 3019425"/>
              <a:gd name="connsiteX2275" fmla="*/ 1844278 w 6351587"/>
              <a:gd name="connsiteY2275" fmla="*/ 61119 h 3019425"/>
              <a:gd name="connsiteX2276" fmla="*/ 1845072 w 6351587"/>
              <a:gd name="connsiteY2276" fmla="*/ 64294 h 3019425"/>
              <a:gd name="connsiteX2277" fmla="*/ 1853009 w 6351587"/>
              <a:gd name="connsiteY2277" fmla="*/ 65485 h 3019425"/>
              <a:gd name="connsiteX2278" fmla="*/ 1859360 w 6351587"/>
              <a:gd name="connsiteY2278" fmla="*/ 66278 h 3019425"/>
              <a:gd name="connsiteX2279" fmla="*/ 1864519 w 6351587"/>
              <a:gd name="connsiteY2279" fmla="*/ 67469 h 3019425"/>
              <a:gd name="connsiteX2280" fmla="*/ 1868884 w 6351587"/>
              <a:gd name="connsiteY2280" fmla="*/ 68660 h 3019425"/>
              <a:gd name="connsiteX2281" fmla="*/ 1877616 w 6351587"/>
              <a:gd name="connsiteY2281" fmla="*/ 71438 h 3019425"/>
              <a:gd name="connsiteX2282" fmla="*/ 1889919 w 6351587"/>
              <a:gd name="connsiteY2282" fmla="*/ 74613 h 3019425"/>
              <a:gd name="connsiteX2283" fmla="*/ 1899841 w 6351587"/>
              <a:gd name="connsiteY2283" fmla="*/ 48816 h 3019425"/>
              <a:gd name="connsiteX2284" fmla="*/ 1908969 w 6351587"/>
              <a:gd name="connsiteY2284" fmla="*/ 52388 h 3019425"/>
              <a:gd name="connsiteX2285" fmla="*/ 1915319 w 6351587"/>
              <a:gd name="connsiteY2285" fmla="*/ 54769 h 3019425"/>
              <a:gd name="connsiteX2286" fmla="*/ 1918494 w 6351587"/>
              <a:gd name="connsiteY2286" fmla="*/ 56356 h 3019425"/>
              <a:gd name="connsiteX2287" fmla="*/ 1920081 w 6351587"/>
              <a:gd name="connsiteY2287" fmla="*/ 57547 h 3019425"/>
              <a:gd name="connsiteX2288" fmla="*/ 1920081 w 6351587"/>
              <a:gd name="connsiteY2288" fmla="*/ 57944 h 3019425"/>
              <a:gd name="connsiteX2289" fmla="*/ 1919684 w 6351587"/>
              <a:gd name="connsiteY2289" fmla="*/ 58341 h 3019425"/>
              <a:gd name="connsiteX2290" fmla="*/ 1918891 w 6351587"/>
              <a:gd name="connsiteY2290" fmla="*/ 58341 h 3019425"/>
              <a:gd name="connsiteX2291" fmla="*/ 1918097 w 6351587"/>
              <a:gd name="connsiteY2291" fmla="*/ 58341 h 3019425"/>
              <a:gd name="connsiteX2292" fmla="*/ 1915716 w 6351587"/>
              <a:gd name="connsiteY2292" fmla="*/ 58341 h 3019425"/>
              <a:gd name="connsiteX2293" fmla="*/ 1912541 w 6351587"/>
              <a:gd name="connsiteY2293" fmla="*/ 58341 h 3019425"/>
              <a:gd name="connsiteX2294" fmla="*/ 1909763 w 6351587"/>
              <a:gd name="connsiteY2294" fmla="*/ 57944 h 3019425"/>
              <a:gd name="connsiteX2295" fmla="*/ 1907381 w 6351587"/>
              <a:gd name="connsiteY2295" fmla="*/ 57944 h 3019425"/>
              <a:gd name="connsiteX2296" fmla="*/ 1905397 w 6351587"/>
              <a:gd name="connsiteY2296" fmla="*/ 58341 h 3019425"/>
              <a:gd name="connsiteX2297" fmla="*/ 1905397 w 6351587"/>
              <a:gd name="connsiteY2297" fmla="*/ 58738 h 3019425"/>
              <a:gd name="connsiteX2298" fmla="*/ 1906588 w 6351587"/>
              <a:gd name="connsiteY2298" fmla="*/ 59928 h 3019425"/>
              <a:gd name="connsiteX2299" fmla="*/ 1910159 w 6351587"/>
              <a:gd name="connsiteY2299" fmla="*/ 61516 h 3019425"/>
              <a:gd name="connsiteX2300" fmla="*/ 1916509 w 6351587"/>
              <a:gd name="connsiteY2300" fmla="*/ 63897 h 3019425"/>
              <a:gd name="connsiteX2301" fmla="*/ 1925638 w 6351587"/>
              <a:gd name="connsiteY2301" fmla="*/ 67072 h 3019425"/>
              <a:gd name="connsiteX2302" fmla="*/ 1926828 w 6351587"/>
              <a:gd name="connsiteY2302" fmla="*/ 64294 h 3019425"/>
              <a:gd name="connsiteX2303" fmla="*/ 1927622 w 6351587"/>
              <a:gd name="connsiteY2303" fmla="*/ 61516 h 3019425"/>
              <a:gd name="connsiteX2304" fmla="*/ 1928019 w 6351587"/>
              <a:gd name="connsiteY2304" fmla="*/ 59531 h 3019425"/>
              <a:gd name="connsiteX2305" fmla="*/ 1928019 w 6351587"/>
              <a:gd name="connsiteY2305" fmla="*/ 57547 h 3019425"/>
              <a:gd name="connsiteX2306" fmla="*/ 1927225 w 6351587"/>
              <a:gd name="connsiteY2306" fmla="*/ 53975 h 3019425"/>
              <a:gd name="connsiteX2307" fmla="*/ 1926431 w 6351587"/>
              <a:gd name="connsiteY2307" fmla="*/ 51197 h 3019425"/>
              <a:gd name="connsiteX2308" fmla="*/ 1926431 w 6351587"/>
              <a:gd name="connsiteY2308" fmla="*/ 50006 h 3019425"/>
              <a:gd name="connsiteX2309" fmla="*/ 1926034 w 6351587"/>
              <a:gd name="connsiteY2309" fmla="*/ 49213 h 3019425"/>
              <a:gd name="connsiteX2310" fmla="*/ 1926431 w 6351587"/>
              <a:gd name="connsiteY2310" fmla="*/ 48419 h 3019425"/>
              <a:gd name="connsiteX2311" fmla="*/ 1926828 w 6351587"/>
              <a:gd name="connsiteY2311" fmla="*/ 47228 h 3019425"/>
              <a:gd name="connsiteX2312" fmla="*/ 1928019 w 6351587"/>
              <a:gd name="connsiteY2312" fmla="*/ 46831 h 3019425"/>
              <a:gd name="connsiteX2313" fmla="*/ 1929606 w 6351587"/>
              <a:gd name="connsiteY2313" fmla="*/ 46038 h 3019425"/>
              <a:gd name="connsiteX2314" fmla="*/ 1931591 w 6351587"/>
              <a:gd name="connsiteY2314" fmla="*/ 45244 h 3019425"/>
              <a:gd name="connsiteX2315" fmla="*/ 1934766 w 6351587"/>
              <a:gd name="connsiteY2315" fmla="*/ 44450 h 3019425"/>
              <a:gd name="connsiteX2316" fmla="*/ 1935560 w 6351587"/>
              <a:gd name="connsiteY2316" fmla="*/ 43260 h 3019425"/>
              <a:gd name="connsiteX2317" fmla="*/ 1936353 w 6351587"/>
              <a:gd name="connsiteY2317" fmla="*/ 41275 h 3019425"/>
              <a:gd name="connsiteX2318" fmla="*/ 1950244 w 6351587"/>
              <a:gd name="connsiteY2318" fmla="*/ 42069 h 3019425"/>
              <a:gd name="connsiteX2319" fmla="*/ 1963341 w 6351587"/>
              <a:gd name="connsiteY2319" fmla="*/ 43260 h 3019425"/>
              <a:gd name="connsiteX2320" fmla="*/ 1975247 w 6351587"/>
              <a:gd name="connsiteY2320" fmla="*/ 44847 h 3019425"/>
              <a:gd name="connsiteX2321" fmla="*/ 1986360 w 6351587"/>
              <a:gd name="connsiteY2321" fmla="*/ 46831 h 3019425"/>
              <a:gd name="connsiteX2322" fmla="*/ 2006203 w 6351587"/>
              <a:gd name="connsiteY2322" fmla="*/ 50800 h 3019425"/>
              <a:gd name="connsiteX2323" fmla="*/ 2024856 w 6351587"/>
              <a:gd name="connsiteY2323" fmla="*/ 55166 h 3019425"/>
              <a:gd name="connsiteX2324" fmla="*/ 2034381 w 6351587"/>
              <a:gd name="connsiteY2324" fmla="*/ 57150 h 3019425"/>
              <a:gd name="connsiteX2325" fmla="*/ 2043906 w 6351587"/>
              <a:gd name="connsiteY2325" fmla="*/ 58341 h 3019425"/>
              <a:gd name="connsiteX2326" fmla="*/ 2053828 w 6351587"/>
              <a:gd name="connsiteY2326" fmla="*/ 59531 h 3019425"/>
              <a:gd name="connsiteX2327" fmla="*/ 2064147 w 6351587"/>
              <a:gd name="connsiteY2327" fmla="*/ 60325 h 3019425"/>
              <a:gd name="connsiteX2328" fmla="*/ 2075656 w 6351587"/>
              <a:gd name="connsiteY2328" fmla="*/ 60722 h 3019425"/>
              <a:gd name="connsiteX2329" fmla="*/ 2087959 w 6351587"/>
              <a:gd name="connsiteY2329" fmla="*/ 60325 h 3019425"/>
              <a:gd name="connsiteX2330" fmla="*/ 2101453 w 6351587"/>
              <a:gd name="connsiteY2330" fmla="*/ 59135 h 3019425"/>
              <a:gd name="connsiteX2331" fmla="*/ 2116534 w 6351587"/>
              <a:gd name="connsiteY2331" fmla="*/ 57150 h 3019425"/>
              <a:gd name="connsiteX2332" fmla="*/ 2120900 w 6351587"/>
              <a:gd name="connsiteY2332" fmla="*/ 55563 h 3019425"/>
              <a:gd name="connsiteX2333" fmla="*/ 2124472 w 6351587"/>
              <a:gd name="connsiteY2333" fmla="*/ 55166 h 3019425"/>
              <a:gd name="connsiteX2334" fmla="*/ 2127647 w 6351587"/>
              <a:gd name="connsiteY2334" fmla="*/ 55166 h 3019425"/>
              <a:gd name="connsiteX2335" fmla="*/ 2129631 w 6351587"/>
              <a:gd name="connsiteY2335" fmla="*/ 55563 h 3019425"/>
              <a:gd name="connsiteX2336" fmla="*/ 2132806 w 6351587"/>
              <a:gd name="connsiteY2336" fmla="*/ 56753 h 3019425"/>
              <a:gd name="connsiteX2337" fmla="*/ 2133600 w 6351587"/>
              <a:gd name="connsiteY2337" fmla="*/ 57547 h 3019425"/>
              <a:gd name="connsiteX2338" fmla="*/ 2133997 w 6351587"/>
              <a:gd name="connsiteY2338" fmla="*/ 56753 h 3019425"/>
              <a:gd name="connsiteX2339" fmla="*/ 2133997 w 6351587"/>
              <a:gd name="connsiteY2339" fmla="*/ 53181 h 3019425"/>
              <a:gd name="connsiteX2340" fmla="*/ 2133997 w 6351587"/>
              <a:gd name="connsiteY2340" fmla="*/ 44847 h 3019425"/>
              <a:gd name="connsiteX2341" fmla="*/ 2135585 w 6351587"/>
              <a:gd name="connsiteY2341" fmla="*/ 30956 h 3019425"/>
              <a:gd name="connsiteX2342" fmla="*/ 2141935 w 6351587"/>
              <a:gd name="connsiteY2342" fmla="*/ 36116 h 3019425"/>
              <a:gd name="connsiteX2343" fmla="*/ 2147491 w 6351587"/>
              <a:gd name="connsiteY2343" fmla="*/ 40084 h 3019425"/>
              <a:gd name="connsiteX2344" fmla="*/ 2151459 w 6351587"/>
              <a:gd name="connsiteY2344" fmla="*/ 42863 h 3019425"/>
              <a:gd name="connsiteX2345" fmla="*/ 2154634 w 6351587"/>
              <a:gd name="connsiteY2345" fmla="*/ 44847 h 3019425"/>
              <a:gd name="connsiteX2346" fmla="*/ 2157016 w 6351587"/>
              <a:gd name="connsiteY2346" fmla="*/ 46038 h 3019425"/>
              <a:gd name="connsiteX2347" fmla="*/ 2159000 w 6351587"/>
              <a:gd name="connsiteY2347" fmla="*/ 46434 h 3019425"/>
              <a:gd name="connsiteX2348" fmla="*/ 2160984 w 6351587"/>
              <a:gd name="connsiteY2348" fmla="*/ 46038 h 3019425"/>
              <a:gd name="connsiteX2349" fmla="*/ 2162572 w 6351587"/>
              <a:gd name="connsiteY2349" fmla="*/ 45641 h 3019425"/>
              <a:gd name="connsiteX2350" fmla="*/ 2166144 w 6351587"/>
              <a:gd name="connsiteY2350" fmla="*/ 43656 h 3019425"/>
              <a:gd name="connsiteX2351" fmla="*/ 2172494 w 6351587"/>
              <a:gd name="connsiteY2351" fmla="*/ 41672 h 3019425"/>
              <a:gd name="connsiteX2352" fmla="*/ 2176860 w 6351587"/>
              <a:gd name="connsiteY2352" fmla="*/ 40878 h 3019425"/>
              <a:gd name="connsiteX2353" fmla="*/ 2182416 w 6351587"/>
              <a:gd name="connsiteY2353" fmla="*/ 40481 h 3019425"/>
              <a:gd name="connsiteX2354" fmla="*/ 2189559 w 6351587"/>
              <a:gd name="connsiteY2354" fmla="*/ 40481 h 3019425"/>
              <a:gd name="connsiteX2355" fmla="*/ 2198291 w 6351587"/>
              <a:gd name="connsiteY2355" fmla="*/ 41275 h 3019425"/>
              <a:gd name="connsiteX2356" fmla="*/ 2220912 w 6351587"/>
              <a:gd name="connsiteY2356" fmla="*/ 44053 h 3019425"/>
              <a:gd name="connsiteX2357" fmla="*/ 2239566 w 6351587"/>
              <a:gd name="connsiteY2357" fmla="*/ 46038 h 3019425"/>
              <a:gd name="connsiteX2358" fmla="*/ 2254250 w 6351587"/>
              <a:gd name="connsiteY2358" fmla="*/ 47625 h 3019425"/>
              <a:gd name="connsiteX2359" fmla="*/ 2265759 w 6351587"/>
              <a:gd name="connsiteY2359" fmla="*/ 48419 h 3019425"/>
              <a:gd name="connsiteX2360" fmla="*/ 2274094 w 6351587"/>
              <a:gd name="connsiteY2360" fmla="*/ 49213 h 3019425"/>
              <a:gd name="connsiteX2361" fmla="*/ 2280444 w 6351587"/>
              <a:gd name="connsiteY2361" fmla="*/ 49213 h 3019425"/>
              <a:gd name="connsiteX2362" fmla="*/ 2284810 w 6351587"/>
              <a:gd name="connsiteY2362" fmla="*/ 48816 h 3019425"/>
              <a:gd name="connsiteX2363" fmla="*/ 2287984 w 6351587"/>
              <a:gd name="connsiteY2363" fmla="*/ 48022 h 3019425"/>
              <a:gd name="connsiteX2364" fmla="*/ 2290763 w 6351587"/>
              <a:gd name="connsiteY2364" fmla="*/ 46831 h 3019425"/>
              <a:gd name="connsiteX2365" fmla="*/ 2293144 w 6351587"/>
              <a:gd name="connsiteY2365" fmla="*/ 45244 h 3019425"/>
              <a:gd name="connsiteX2366" fmla="*/ 2295922 w 6351587"/>
              <a:gd name="connsiteY2366" fmla="*/ 43260 h 3019425"/>
              <a:gd name="connsiteX2367" fmla="*/ 2299891 w 6351587"/>
              <a:gd name="connsiteY2367" fmla="*/ 40878 h 3019425"/>
              <a:gd name="connsiteX2368" fmla="*/ 2305050 w 6351587"/>
              <a:gd name="connsiteY2368" fmla="*/ 38497 h 3019425"/>
              <a:gd name="connsiteX2369" fmla="*/ 2312194 w 6351587"/>
              <a:gd name="connsiteY2369" fmla="*/ 35719 h 3019425"/>
              <a:gd name="connsiteX2370" fmla="*/ 2321719 w 6351587"/>
              <a:gd name="connsiteY2370" fmla="*/ 32941 h 3019425"/>
              <a:gd name="connsiteX2371" fmla="*/ 2334419 w 6351587"/>
              <a:gd name="connsiteY2371" fmla="*/ 29766 h 3019425"/>
              <a:gd name="connsiteX2372" fmla="*/ 2330847 w 6351587"/>
              <a:gd name="connsiteY2372" fmla="*/ 28178 h 3019425"/>
              <a:gd name="connsiteX2373" fmla="*/ 2328069 w 6351587"/>
              <a:gd name="connsiteY2373" fmla="*/ 26988 h 3019425"/>
              <a:gd name="connsiteX2374" fmla="*/ 2324894 w 6351587"/>
              <a:gd name="connsiteY2374" fmla="*/ 25797 h 3019425"/>
              <a:gd name="connsiteX2375" fmla="*/ 2321719 w 6351587"/>
              <a:gd name="connsiteY2375" fmla="*/ 24210 h 3019425"/>
              <a:gd name="connsiteX2376" fmla="*/ 2296319 w 6351587"/>
              <a:gd name="connsiteY2376" fmla="*/ 13097 h 3019425"/>
              <a:gd name="connsiteX2377" fmla="*/ 2294334 w 6351587"/>
              <a:gd name="connsiteY2377" fmla="*/ 11906 h 3019425"/>
              <a:gd name="connsiteX2378" fmla="*/ 2289969 w 6351587"/>
              <a:gd name="connsiteY2378" fmla="*/ 10319 h 3019425"/>
              <a:gd name="connsiteX2379" fmla="*/ 2310606 w 6351587"/>
              <a:gd name="connsiteY2379" fmla="*/ 10716 h 3019425"/>
              <a:gd name="connsiteX2380" fmla="*/ 2329259 w 6351587"/>
              <a:gd name="connsiteY2380" fmla="*/ 10319 h 3019425"/>
              <a:gd name="connsiteX2381" fmla="*/ 2346722 w 6351587"/>
              <a:gd name="connsiteY2381" fmla="*/ 9525 h 3019425"/>
              <a:gd name="connsiteX2382" fmla="*/ 2362994 w 6351587"/>
              <a:gd name="connsiteY2382" fmla="*/ 8334 h 3019425"/>
              <a:gd name="connsiteX2383" fmla="*/ 2378472 w 6351587"/>
              <a:gd name="connsiteY2383" fmla="*/ 7541 h 3019425"/>
              <a:gd name="connsiteX2384" fmla="*/ 2394347 w 6351587"/>
              <a:gd name="connsiteY2384" fmla="*/ 6747 h 3019425"/>
              <a:gd name="connsiteX2385" fmla="*/ 2409825 w 6351587"/>
              <a:gd name="connsiteY2385" fmla="*/ 6350 h 3019425"/>
              <a:gd name="connsiteX2386" fmla="*/ 2426097 w 6351587"/>
              <a:gd name="connsiteY2386" fmla="*/ 6747 h 3019425"/>
              <a:gd name="connsiteX2387" fmla="*/ 2421731 w 6351587"/>
              <a:gd name="connsiteY2387" fmla="*/ 9128 h 3019425"/>
              <a:gd name="connsiteX2388" fmla="*/ 2417366 w 6351587"/>
              <a:gd name="connsiteY2388" fmla="*/ 11113 h 3019425"/>
              <a:gd name="connsiteX2389" fmla="*/ 2412206 w 6351587"/>
              <a:gd name="connsiteY2389" fmla="*/ 12700 h 3019425"/>
              <a:gd name="connsiteX2390" fmla="*/ 2407444 w 6351587"/>
              <a:gd name="connsiteY2390" fmla="*/ 14288 h 3019425"/>
              <a:gd name="connsiteX2391" fmla="*/ 2397125 w 6351587"/>
              <a:gd name="connsiteY2391" fmla="*/ 17066 h 3019425"/>
              <a:gd name="connsiteX2392" fmla="*/ 2386409 w 6351587"/>
              <a:gd name="connsiteY2392" fmla="*/ 19050 h 3019425"/>
              <a:gd name="connsiteX2393" fmla="*/ 2375297 w 6351587"/>
              <a:gd name="connsiteY2393" fmla="*/ 20241 h 3019425"/>
              <a:gd name="connsiteX2394" fmla="*/ 2364581 w 6351587"/>
              <a:gd name="connsiteY2394" fmla="*/ 21034 h 3019425"/>
              <a:gd name="connsiteX2395" fmla="*/ 2353866 w 6351587"/>
              <a:gd name="connsiteY2395" fmla="*/ 21431 h 3019425"/>
              <a:gd name="connsiteX2396" fmla="*/ 2343944 w 6351587"/>
              <a:gd name="connsiteY2396" fmla="*/ 21034 h 3019425"/>
              <a:gd name="connsiteX2397" fmla="*/ 2379662 w 6351587"/>
              <a:gd name="connsiteY2397" fmla="*/ 37306 h 3019425"/>
              <a:gd name="connsiteX2398" fmla="*/ 2393950 w 6351587"/>
              <a:gd name="connsiteY2398" fmla="*/ 39688 h 3019425"/>
              <a:gd name="connsiteX2399" fmla="*/ 2407841 w 6351587"/>
              <a:gd name="connsiteY2399" fmla="*/ 41672 h 3019425"/>
              <a:gd name="connsiteX2400" fmla="*/ 2414587 w 6351587"/>
              <a:gd name="connsiteY2400" fmla="*/ 42069 h 3019425"/>
              <a:gd name="connsiteX2401" fmla="*/ 2421334 w 6351587"/>
              <a:gd name="connsiteY2401" fmla="*/ 42466 h 3019425"/>
              <a:gd name="connsiteX2402" fmla="*/ 2428081 w 6351587"/>
              <a:gd name="connsiteY2402" fmla="*/ 42069 h 3019425"/>
              <a:gd name="connsiteX2403" fmla="*/ 2434431 w 6351587"/>
              <a:gd name="connsiteY2403" fmla="*/ 42069 h 3019425"/>
              <a:gd name="connsiteX2404" fmla="*/ 2440781 w 6351587"/>
              <a:gd name="connsiteY2404" fmla="*/ 41275 h 3019425"/>
              <a:gd name="connsiteX2405" fmla="*/ 2446735 w 6351587"/>
              <a:gd name="connsiteY2405" fmla="*/ 40481 h 3019425"/>
              <a:gd name="connsiteX2406" fmla="*/ 2452688 w 6351587"/>
              <a:gd name="connsiteY2406" fmla="*/ 38894 h 3019425"/>
              <a:gd name="connsiteX2407" fmla="*/ 2458641 w 6351587"/>
              <a:gd name="connsiteY2407" fmla="*/ 37306 h 3019425"/>
              <a:gd name="connsiteX2408" fmla="*/ 2464197 w 6351587"/>
              <a:gd name="connsiteY2408" fmla="*/ 35322 h 3019425"/>
              <a:gd name="connsiteX2409" fmla="*/ 2469356 w 6351587"/>
              <a:gd name="connsiteY2409" fmla="*/ 32941 h 3019425"/>
              <a:gd name="connsiteX2410" fmla="*/ 2474516 w 6351587"/>
              <a:gd name="connsiteY2410" fmla="*/ 29766 h 3019425"/>
              <a:gd name="connsiteX2411" fmla="*/ 2479278 w 6351587"/>
              <a:gd name="connsiteY2411" fmla="*/ 26591 h 3019425"/>
              <a:gd name="connsiteX2412" fmla="*/ 2486819 w 6351587"/>
              <a:gd name="connsiteY2412" fmla="*/ 32941 h 3019425"/>
              <a:gd name="connsiteX2413" fmla="*/ 2493169 w 6351587"/>
              <a:gd name="connsiteY2413" fmla="*/ 38100 h 3019425"/>
              <a:gd name="connsiteX2414" fmla="*/ 2497931 w 6351587"/>
              <a:gd name="connsiteY2414" fmla="*/ 42069 h 3019425"/>
              <a:gd name="connsiteX2415" fmla="*/ 2502694 w 6351587"/>
              <a:gd name="connsiteY2415" fmla="*/ 45641 h 3019425"/>
              <a:gd name="connsiteX2416" fmla="*/ 2505075 w 6351587"/>
              <a:gd name="connsiteY2416" fmla="*/ 46831 h 3019425"/>
              <a:gd name="connsiteX2417" fmla="*/ 2507456 w 6351587"/>
              <a:gd name="connsiteY2417" fmla="*/ 48022 h 3019425"/>
              <a:gd name="connsiteX2418" fmla="*/ 2510235 w 6351587"/>
              <a:gd name="connsiteY2418" fmla="*/ 49610 h 3019425"/>
              <a:gd name="connsiteX2419" fmla="*/ 2513806 w 6351587"/>
              <a:gd name="connsiteY2419" fmla="*/ 50800 h 3019425"/>
              <a:gd name="connsiteX2420" fmla="*/ 2521744 w 6351587"/>
              <a:gd name="connsiteY2420" fmla="*/ 52785 h 3019425"/>
              <a:gd name="connsiteX2421" fmla="*/ 2532460 w 6351587"/>
              <a:gd name="connsiteY2421" fmla="*/ 55166 h 3019425"/>
              <a:gd name="connsiteX2422" fmla="*/ 2535237 w 6351587"/>
              <a:gd name="connsiteY2422" fmla="*/ 55960 h 3019425"/>
              <a:gd name="connsiteX2423" fmla="*/ 2537222 w 6351587"/>
              <a:gd name="connsiteY2423" fmla="*/ 57150 h 3019425"/>
              <a:gd name="connsiteX2424" fmla="*/ 2538810 w 6351587"/>
              <a:gd name="connsiteY2424" fmla="*/ 58738 h 3019425"/>
              <a:gd name="connsiteX2425" fmla="*/ 2540000 w 6351587"/>
              <a:gd name="connsiteY2425" fmla="*/ 59928 h 3019425"/>
              <a:gd name="connsiteX2426" fmla="*/ 2540794 w 6351587"/>
              <a:gd name="connsiteY2426" fmla="*/ 62706 h 3019425"/>
              <a:gd name="connsiteX2427" fmla="*/ 2541587 w 6351587"/>
              <a:gd name="connsiteY2427" fmla="*/ 65088 h 3019425"/>
              <a:gd name="connsiteX2428" fmla="*/ 2541984 w 6351587"/>
              <a:gd name="connsiteY2428" fmla="*/ 65881 h 3019425"/>
              <a:gd name="connsiteX2429" fmla="*/ 2543175 w 6351587"/>
              <a:gd name="connsiteY2429" fmla="*/ 66278 h 3019425"/>
              <a:gd name="connsiteX2430" fmla="*/ 2544763 w 6351587"/>
              <a:gd name="connsiteY2430" fmla="*/ 66278 h 3019425"/>
              <a:gd name="connsiteX2431" fmla="*/ 2546747 w 6351587"/>
              <a:gd name="connsiteY2431" fmla="*/ 65881 h 3019425"/>
              <a:gd name="connsiteX2432" fmla="*/ 2553891 w 6351587"/>
              <a:gd name="connsiteY2432" fmla="*/ 62706 h 3019425"/>
              <a:gd name="connsiteX2433" fmla="*/ 2565797 w 6351587"/>
              <a:gd name="connsiteY2433" fmla="*/ 56753 h 3019425"/>
              <a:gd name="connsiteX2434" fmla="*/ 2574131 w 6351587"/>
              <a:gd name="connsiteY2434" fmla="*/ 51991 h 3019425"/>
              <a:gd name="connsiteX2435" fmla="*/ 2578497 w 6351587"/>
              <a:gd name="connsiteY2435" fmla="*/ 49610 h 3019425"/>
              <a:gd name="connsiteX2436" fmla="*/ 2579291 w 6351587"/>
              <a:gd name="connsiteY2436" fmla="*/ 48816 h 3019425"/>
              <a:gd name="connsiteX2437" fmla="*/ 2579688 w 6351587"/>
              <a:gd name="connsiteY2437" fmla="*/ 48419 h 3019425"/>
              <a:gd name="connsiteX2438" fmla="*/ 2579291 w 6351587"/>
              <a:gd name="connsiteY2438" fmla="*/ 48419 h 3019425"/>
              <a:gd name="connsiteX2439" fmla="*/ 2578894 w 6351587"/>
              <a:gd name="connsiteY2439" fmla="*/ 48022 h 3019425"/>
              <a:gd name="connsiteX2440" fmla="*/ 2577306 w 6351587"/>
              <a:gd name="connsiteY2440" fmla="*/ 47625 h 3019425"/>
              <a:gd name="connsiteX2441" fmla="*/ 2576116 w 6351587"/>
              <a:gd name="connsiteY2441" fmla="*/ 46434 h 3019425"/>
              <a:gd name="connsiteX2442" fmla="*/ 2575719 w 6351587"/>
              <a:gd name="connsiteY2442" fmla="*/ 45641 h 3019425"/>
              <a:gd name="connsiteX2443" fmla="*/ 2576116 w 6351587"/>
              <a:gd name="connsiteY2443" fmla="*/ 44053 h 3019425"/>
              <a:gd name="connsiteX2444" fmla="*/ 2576910 w 6351587"/>
              <a:gd name="connsiteY2444" fmla="*/ 42069 h 3019425"/>
              <a:gd name="connsiteX2445" fmla="*/ 2578497 w 6351587"/>
              <a:gd name="connsiteY2445" fmla="*/ 39688 h 3019425"/>
              <a:gd name="connsiteX2446" fmla="*/ 2590403 w 6351587"/>
              <a:gd name="connsiteY2446" fmla="*/ 40084 h 3019425"/>
              <a:gd name="connsiteX2447" fmla="*/ 2601516 w 6351587"/>
              <a:gd name="connsiteY2447" fmla="*/ 41275 h 3019425"/>
              <a:gd name="connsiteX2448" fmla="*/ 2611437 w 6351587"/>
              <a:gd name="connsiteY2448" fmla="*/ 42863 h 3019425"/>
              <a:gd name="connsiteX2449" fmla="*/ 2620962 w 6351587"/>
              <a:gd name="connsiteY2449" fmla="*/ 44450 h 3019425"/>
              <a:gd name="connsiteX2450" fmla="*/ 2630091 w 6351587"/>
              <a:gd name="connsiteY2450" fmla="*/ 45641 h 3019425"/>
              <a:gd name="connsiteX2451" fmla="*/ 2638425 w 6351587"/>
              <a:gd name="connsiteY2451" fmla="*/ 46434 h 3019425"/>
              <a:gd name="connsiteX2452" fmla="*/ 2642791 w 6351587"/>
              <a:gd name="connsiteY2452" fmla="*/ 46434 h 3019425"/>
              <a:gd name="connsiteX2453" fmla="*/ 2646760 w 6351587"/>
              <a:gd name="connsiteY2453" fmla="*/ 46434 h 3019425"/>
              <a:gd name="connsiteX2454" fmla="*/ 2650728 w 6351587"/>
              <a:gd name="connsiteY2454" fmla="*/ 46038 h 3019425"/>
              <a:gd name="connsiteX2455" fmla="*/ 2655094 w 6351587"/>
              <a:gd name="connsiteY2455" fmla="*/ 45244 h 3019425"/>
              <a:gd name="connsiteX2456" fmla="*/ 2661841 w 6351587"/>
              <a:gd name="connsiteY2456" fmla="*/ 43656 h 3019425"/>
              <a:gd name="connsiteX2457" fmla="*/ 2669381 w 6351587"/>
              <a:gd name="connsiteY2457" fmla="*/ 41275 h 3019425"/>
              <a:gd name="connsiteX2458" fmla="*/ 2677319 w 6351587"/>
              <a:gd name="connsiteY2458" fmla="*/ 38894 h 3019425"/>
              <a:gd name="connsiteX2459" fmla="*/ 2686050 w 6351587"/>
              <a:gd name="connsiteY2459" fmla="*/ 37306 h 3019425"/>
              <a:gd name="connsiteX2460" fmla="*/ 2690416 w 6351587"/>
              <a:gd name="connsiteY2460" fmla="*/ 36513 h 3019425"/>
              <a:gd name="connsiteX2461" fmla="*/ 2694781 w 6351587"/>
              <a:gd name="connsiteY2461" fmla="*/ 36513 h 3019425"/>
              <a:gd name="connsiteX2462" fmla="*/ 2699147 w 6351587"/>
              <a:gd name="connsiteY2462" fmla="*/ 36513 h 3019425"/>
              <a:gd name="connsiteX2463" fmla="*/ 2703910 w 6351587"/>
              <a:gd name="connsiteY2463" fmla="*/ 36910 h 3019425"/>
              <a:gd name="connsiteX2464" fmla="*/ 2708672 w 6351587"/>
              <a:gd name="connsiteY2464" fmla="*/ 38100 h 3019425"/>
              <a:gd name="connsiteX2465" fmla="*/ 2713037 w 6351587"/>
              <a:gd name="connsiteY2465" fmla="*/ 39688 h 3019425"/>
              <a:gd name="connsiteX2466" fmla="*/ 2717800 w 6351587"/>
              <a:gd name="connsiteY2466" fmla="*/ 42069 h 3019425"/>
              <a:gd name="connsiteX2467" fmla="*/ 2722563 w 6351587"/>
              <a:gd name="connsiteY2467" fmla="*/ 44847 h 3019425"/>
              <a:gd name="connsiteX2468" fmla="*/ 2728119 w 6351587"/>
              <a:gd name="connsiteY2468" fmla="*/ 43260 h 3019425"/>
              <a:gd name="connsiteX2469" fmla="*/ 2732087 w 6351587"/>
              <a:gd name="connsiteY2469" fmla="*/ 41672 h 3019425"/>
              <a:gd name="connsiteX2470" fmla="*/ 2734469 w 6351587"/>
              <a:gd name="connsiteY2470" fmla="*/ 40084 h 3019425"/>
              <a:gd name="connsiteX2471" fmla="*/ 2736056 w 6351587"/>
              <a:gd name="connsiteY2471" fmla="*/ 38497 h 3019425"/>
              <a:gd name="connsiteX2472" fmla="*/ 2736850 w 6351587"/>
              <a:gd name="connsiteY2472" fmla="*/ 37306 h 3019425"/>
              <a:gd name="connsiteX2473" fmla="*/ 2737247 w 6351587"/>
              <a:gd name="connsiteY2473" fmla="*/ 36513 h 3019425"/>
              <a:gd name="connsiteX2474" fmla="*/ 2736850 w 6351587"/>
              <a:gd name="connsiteY2474" fmla="*/ 35719 h 3019425"/>
              <a:gd name="connsiteX2475" fmla="*/ 2736056 w 6351587"/>
              <a:gd name="connsiteY2475" fmla="*/ 34925 h 3019425"/>
              <a:gd name="connsiteX2476" fmla="*/ 2735659 w 6351587"/>
              <a:gd name="connsiteY2476" fmla="*/ 34131 h 3019425"/>
              <a:gd name="connsiteX2477" fmla="*/ 2735262 w 6351587"/>
              <a:gd name="connsiteY2477" fmla="*/ 33734 h 3019425"/>
              <a:gd name="connsiteX2478" fmla="*/ 2735262 w 6351587"/>
              <a:gd name="connsiteY2478" fmla="*/ 33338 h 3019425"/>
              <a:gd name="connsiteX2479" fmla="*/ 2736056 w 6351587"/>
              <a:gd name="connsiteY2479" fmla="*/ 33338 h 3019425"/>
              <a:gd name="connsiteX2480" fmla="*/ 2740025 w 6351587"/>
              <a:gd name="connsiteY2480" fmla="*/ 33338 h 3019425"/>
              <a:gd name="connsiteX2481" fmla="*/ 2749153 w 6351587"/>
              <a:gd name="connsiteY2481" fmla="*/ 33734 h 3019425"/>
              <a:gd name="connsiteX2482" fmla="*/ 2752328 w 6351587"/>
              <a:gd name="connsiteY2482" fmla="*/ 34131 h 3019425"/>
              <a:gd name="connsiteX2483" fmla="*/ 2755106 w 6351587"/>
              <a:gd name="connsiteY2483" fmla="*/ 34528 h 3019425"/>
              <a:gd name="connsiteX2484" fmla="*/ 2757488 w 6351587"/>
              <a:gd name="connsiteY2484" fmla="*/ 35322 h 3019425"/>
              <a:gd name="connsiteX2485" fmla="*/ 2759869 w 6351587"/>
              <a:gd name="connsiteY2485" fmla="*/ 36116 h 3019425"/>
              <a:gd name="connsiteX2486" fmla="*/ 2763441 w 6351587"/>
              <a:gd name="connsiteY2486" fmla="*/ 37703 h 3019425"/>
              <a:gd name="connsiteX2487" fmla="*/ 2766616 w 6351587"/>
              <a:gd name="connsiteY2487" fmla="*/ 39291 h 3019425"/>
              <a:gd name="connsiteX2488" fmla="*/ 2769394 w 6351587"/>
              <a:gd name="connsiteY2488" fmla="*/ 40481 h 3019425"/>
              <a:gd name="connsiteX2489" fmla="*/ 2771775 w 6351587"/>
              <a:gd name="connsiteY2489" fmla="*/ 40878 h 3019425"/>
              <a:gd name="connsiteX2490" fmla="*/ 2772966 w 6351587"/>
              <a:gd name="connsiteY2490" fmla="*/ 40481 h 3019425"/>
              <a:gd name="connsiteX2491" fmla="*/ 2774553 w 6351587"/>
              <a:gd name="connsiteY2491" fmla="*/ 40084 h 3019425"/>
              <a:gd name="connsiteX2492" fmla="*/ 2775744 w 6351587"/>
              <a:gd name="connsiteY2492" fmla="*/ 39291 h 3019425"/>
              <a:gd name="connsiteX2493" fmla="*/ 2777331 w 6351587"/>
              <a:gd name="connsiteY2493" fmla="*/ 38100 h 3019425"/>
              <a:gd name="connsiteX2494" fmla="*/ 2779712 w 6351587"/>
              <a:gd name="connsiteY2494" fmla="*/ 35322 h 3019425"/>
              <a:gd name="connsiteX2495" fmla="*/ 2781300 w 6351587"/>
              <a:gd name="connsiteY2495" fmla="*/ 33338 h 3019425"/>
              <a:gd name="connsiteX2496" fmla="*/ 2782491 w 6351587"/>
              <a:gd name="connsiteY2496" fmla="*/ 30956 h 3019425"/>
              <a:gd name="connsiteX2497" fmla="*/ 2783284 w 6351587"/>
              <a:gd name="connsiteY2497" fmla="*/ 28972 h 3019425"/>
              <a:gd name="connsiteX2498" fmla="*/ 2783284 w 6351587"/>
              <a:gd name="connsiteY2498" fmla="*/ 27384 h 3019425"/>
              <a:gd name="connsiteX2499" fmla="*/ 2782887 w 6351587"/>
              <a:gd name="connsiteY2499" fmla="*/ 25797 h 3019425"/>
              <a:gd name="connsiteX2500" fmla="*/ 2782491 w 6351587"/>
              <a:gd name="connsiteY2500" fmla="*/ 24210 h 3019425"/>
              <a:gd name="connsiteX2501" fmla="*/ 2781300 w 6351587"/>
              <a:gd name="connsiteY2501" fmla="*/ 23019 h 3019425"/>
              <a:gd name="connsiteX2502" fmla="*/ 2779712 w 6351587"/>
              <a:gd name="connsiteY2502" fmla="*/ 21828 h 3019425"/>
              <a:gd name="connsiteX2503" fmla="*/ 2777728 w 6351587"/>
              <a:gd name="connsiteY2503" fmla="*/ 20638 h 3019425"/>
              <a:gd name="connsiteX2504" fmla="*/ 2775744 w 6351587"/>
              <a:gd name="connsiteY2504" fmla="*/ 19844 h 3019425"/>
              <a:gd name="connsiteX2505" fmla="*/ 2773362 w 6351587"/>
              <a:gd name="connsiteY2505" fmla="*/ 19050 h 3019425"/>
              <a:gd name="connsiteX2506" fmla="*/ 2767806 w 6351587"/>
              <a:gd name="connsiteY2506" fmla="*/ 17463 h 3019425"/>
              <a:gd name="connsiteX2507" fmla="*/ 2761853 w 6351587"/>
              <a:gd name="connsiteY2507" fmla="*/ 16272 h 3019425"/>
              <a:gd name="connsiteX2508" fmla="*/ 2747962 w 6351587"/>
              <a:gd name="connsiteY2508" fmla="*/ 14684 h 3019425"/>
              <a:gd name="connsiteX2509" fmla="*/ 2734469 w 6351587"/>
              <a:gd name="connsiteY2509" fmla="*/ 13097 h 3019425"/>
              <a:gd name="connsiteX2510" fmla="*/ 2728119 w 6351587"/>
              <a:gd name="connsiteY2510" fmla="*/ 12303 h 3019425"/>
              <a:gd name="connsiteX2511" fmla="*/ 2722959 w 6351587"/>
              <a:gd name="connsiteY2511" fmla="*/ 11510 h 3019425"/>
              <a:gd name="connsiteX2512" fmla="*/ 2718197 w 6351587"/>
              <a:gd name="connsiteY2512" fmla="*/ 10319 h 3019425"/>
              <a:gd name="connsiteX2513" fmla="*/ 2715022 w 6351587"/>
              <a:gd name="connsiteY2513" fmla="*/ 8731 h 3019425"/>
              <a:gd name="connsiteX2514" fmla="*/ 2718991 w 6351587"/>
              <a:gd name="connsiteY2514" fmla="*/ 6747 h 3019425"/>
              <a:gd name="connsiteX2515" fmla="*/ 2721769 w 6351587"/>
              <a:gd name="connsiteY2515" fmla="*/ 5160 h 3019425"/>
              <a:gd name="connsiteX2516" fmla="*/ 2723356 w 6351587"/>
              <a:gd name="connsiteY2516" fmla="*/ 3969 h 3019425"/>
              <a:gd name="connsiteX2517" fmla="*/ 2724547 w 6351587"/>
              <a:gd name="connsiteY2517" fmla="*/ 2778 h 3019425"/>
              <a:gd name="connsiteX2518" fmla="*/ 2724944 w 6351587"/>
              <a:gd name="connsiteY2518" fmla="*/ 1984 h 3019425"/>
              <a:gd name="connsiteX2519" fmla="*/ 2724944 w 6351587"/>
              <a:gd name="connsiteY2519" fmla="*/ 1191 h 3019425"/>
              <a:gd name="connsiteX2520" fmla="*/ 2724944 w 6351587"/>
              <a:gd name="connsiteY2520" fmla="*/ 794 h 3019425"/>
              <a:gd name="connsiteX2521" fmla="*/ 2724547 w 6351587"/>
              <a:gd name="connsiteY2521" fmla="*/ 397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</a:cxnLst>
            <a:rect l="l" t="t" r="r" b="b"/>
            <a:pathLst>
              <a:path w="6351587" h="3019425">
                <a:moveTo>
                  <a:pt x="4514056" y="14288"/>
                </a:moveTo>
                <a:lnTo>
                  <a:pt x="4514453" y="14288"/>
                </a:lnTo>
                <a:lnTo>
                  <a:pt x="4514850" y="14684"/>
                </a:lnTo>
                <a:lnTo>
                  <a:pt x="4515247" y="15478"/>
                </a:lnTo>
                <a:lnTo>
                  <a:pt x="4515247" y="15937"/>
                </a:lnTo>
                <a:lnTo>
                  <a:pt x="4513659" y="15875"/>
                </a:lnTo>
                <a:lnTo>
                  <a:pt x="4510881" y="22225"/>
                </a:lnTo>
                <a:lnTo>
                  <a:pt x="4510087" y="22622"/>
                </a:lnTo>
                <a:lnTo>
                  <a:pt x="4510881" y="20241"/>
                </a:lnTo>
                <a:lnTo>
                  <a:pt x="4512469" y="16669"/>
                </a:lnTo>
                <a:lnTo>
                  <a:pt x="4513262" y="15081"/>
                </a:lnTo>
                <a:close/>
                <a:moveTo>
                  <a:pt x="2724944" y="0"/>
                </a:moveTo>
                <a:lnTo>
                  <a:pt x="2726928" y="0"/>
                </a:lnTo>
                <a:lnTo>
                  <a:pt x="2732485" y="397"/>
                </a:lnTo>
                <a:lnTo>
                  <a:pt x="2742406" y="1191"/>
                </a:lnTo>
                <a:lnTo>
                  <a:pt x="2823766" y="4366"/>
                </a:lnTo>
                <a:lnTo>
                  <a:pt x="2834481" y="7541"/>
                </a:lnTo>
                <a:lnTo>
                  <a:pt x="2840434" y="8731"/>
                </a:lnTo>
                <a:lnTo>
                  <a:pt x="2842022" y="9128"/>
                </a:lnTo>
                <a:lnTo>
                  <a:pt x="2842419" y="9128"/>
                </a:lnTo>
                <a:lnTo>
                  <a:pt x="2841625" y="9525"/>
                </a:lnTo>
                <a:lnTo>
                  <a:pt x="2837656" y="11113"/>
                </a:lnTo>
                <a:lnTo>
                  <a:pt x="2831306" y="14288"/>
                </a:lnTo>
                <a:lnTo>
                  <a:pt x="2827337" y="16669"/>
                </a:lnTo>
                <a:lnTo>
                  <a:pt x="2823369" y="20241"/>
                </a:lnTo>
                <a:lnTo>
                  <a:pt x="2819003" y="24606"/>
                </a:lnTo>
                <a:lnTo>
                  <a:pt x="2814241" y="29766"/>
                </a:lnTo>
                <a:lnTo>
                  <a:pt x="2821384" y="30560"/>
                </a:lnTo>
                <a:lnTo>
                  <a:pt x="2828131" y="31750"/>
                </a:lnTo>
                <a:lnTo>
                  <a:pt x="2833687" y="32941"/>
                </a:lnTo>
                <a:lnTo>
                  <a:pt x="2839244" y="34131"/>
                </a:lnTo>
                <a:lnTo>
                  <a:pt x="2848372" y="36513"/>
                </a:lnTo>
                <a:lnTo>
                  <a:pt x="2856706" y="38894"/>
                </a:lnTo>
                <a:lnTo>
                  <a:pt x="2860675" y="39688"/>
                </a:lnTo>
                <a:lnTo>
                  <a:pt x="2864644" y="40084"/>
                </a:lnTo>
                <a:lnTo>
                  <a:pt x="2869009" y="40084"/>
                </a:lnTo>
                <a:lnTo>
                  <a:pt x="2873375" y="39688"/>
                </a:lnTo>
                <a:lnTo>
                  <a:pt x="2877741" y="38894"/>
                </a:lnTo>
                <a:lnTo>
                  <a:pt x="2882900" y="37703"/>
                </a:lnTo>
                <a:lnTo>
                  <a:pt x="2888456" y="36116"/>
                </a:lnTo>
                <a:lnTo>
                  <a:pt x="2894409" y="33338"/>
                </a:lnTo>
                <a:lnTo>
                  <a:pt x="2890837" y="30956"/>
                </a:lnTo>
                <a:lnTo>
                  <a:pt x="2887266" y="29369"/>
                </a:lnTo>
                <a:lnTo>
                  <a:pt x="2883694" y="27781"/>
                </a:lnTo>
                <a:lnTo>
                  <a:pt x="2880519" y="26591"/>
                </a:lnTo>
                <a:lnTo>
                  <a:pt x="2874169" y="24606"/>
                </a:lnTo>
                <a:lnTo>
                  <a:pt x="2868216" y="22622"/>
                </a:lnTo>
                <a:lnTo>
                  <a:pt x="2865437" y="21828"/>
                </a:lnTo>
                <a:lnTo>
                  <a:pt x="2863056" y="20241"/>
                </a:lnTo>
                <a:lnTo>
                  <a:pt x="2860675" y="19050"/>
                </a:lnTo>
                <a:lnTo>
                  <a:pt x="2858294" y="17066"/>
                </a:lnTo>
                <a:lnTo>
                  <a:pt x="2855912" y="15081"/>
                </a:lnTo>
                <a:lnTo>
                  <a:pt x="2853928" y="12303"/>
                </a:lnTo>
                <a:lnTo>
                  <a:pt x="2852341" y="8731"/>
                </a:lnTo>
                <a:lnTo>
                  <a:pt x="2850753" y="5160"/>
                </a:lnTo>
                <a:lnTo>
                  <a:pt x="2932112" y="8334"/>
                </a:lnTo>
                <a:lnTo>
                  <a:pt x="2936081" y="19050"/>
                </a:lnTo>
                <a:lnTo>
                  <a:pt x="2940447" y="32147"/>
                </a:lnTo>
                <a:lnTo>
                  <a:pt x="2943622" y="39688"/>
                </a:lnTo>
                <a:lnTo>
                  <a:pt x="2947194" y="47228"/>
                </a:lnTo>
                <a:lnTo>
                  <a:pt x="2949178" y="51197"/>
                </a:lnTo>
                <a:lnTo>
                  <a:pt x="2951559" y="55166"/>
                </a:lnTo>
                <a:lnTo>
                  <a:pt x="2953941" y="58738"/>
                </a:lnTo>
                <a:lnTo>
                  <a:pt x="2957116" y="62706"/>
                </a:lnTo>
                <a:lnTo>
                  <a:pt x="2963862" y="59531"/>
                </a:lnTo>
                <a:lnTo>
                  <a:pt x="2971800" y="55563"/>
                </a:lnTo>
                <a:lnTo>
                  <a:pt x="2979737" y="51991"/>
                </a:lnTo>
                <a:lnTo>
                  <a:pt x="2987675" y="48419"/>
                </a:lnTo>
                <a:lnTo>
                  <a:pt x="2993628" y="46434"/>
                </a:lnTo>
                <a:lnTo>
                  <a:pt x="2997597" y="45244"/>
                </a:lnTo>
                <a:lnTo>
                  <a:pt x="3001169" y="44450"/>
                </a:lnTo>
                <a:lnTo>
                  <a:pt x="3003153" y="44450"/>
                </a:lnTo>
                <a:lnTo>
                  <a:pt x="3005137" y="44450"/>
                </a:lnTo>
                <a:lnTo>
                  <a:pt x="3006328" y="44847"/>
                </a:lnTo>
                <a:lnTo>
                  <a:pt x="3007122" y="45641"/>
                </a:lnTo>
                <a:lnTo>
                  <a:pt x="3007916" y="46831"/>
                </a:lnTo>
                <a:lnTo>
                  <a:pt x="3008709" y="48022"/>
                </a:lnTo>
                <a:lnTo>
                  <a:pt x="3010297" y="49213"/>
                </a:lnTo>
                <a:lnTo>
                  <a:pt x="3011884" y="50403"/>
                </a:lnTo>
                <a:lnTo>
                  <a:pt x="3014662" y="51594"/>
                </a:lnTo>
                <a:lnTo>
                  <a:pt x="3018234" y="52388"/>
                </a:lnTo>
                <a:lnTo>
                  <a:pt x="3022997" y="53181"/>
                </a:lnTo>
                <a:lnTo>
                  <a:pt x="3028950" y="53578"/>
                </a:lnTo>
                <a:lnTo>
                  <a:pt x="3036491" y="53578"/>
                </a:lnTo>
                <a:lnTo>
                  <a:pt x="3042047" y="53578"/>
                </a:lnTo>
                <a:lnTo>
                  <a:pt x="3045222" y="53578"/>
                </a:lnTo>
                <a:lnTo>
                  <a:pt x="3047206" y="53181"/>
                </a:lnTo>
                <a:lnTo>
                  <a:pt x="3048397" y="52785"/>
                </a:lnTo>
                <a:lnTo>
                  <a:pt x="3049984" y="51991"/>
                </a:lnTo>
                <a:lnTo>
                  <a:pt x="3052366" y="50800"/>
                </a:lnTo>
                <a:lnTo>
                  <a:pt x="3056731" y="49213"/>
                </a:lnTo>
                <a:lnTo>
                  <a:pt x="3063875" y="46831"/>
                </a:lnTo>
                <a:lnTo>
                  <a:pt x="3069828" y="44847"/>
                </a:lnTo>
                <a:lnTo>
                  <a:pt x="3075781" y="42466"/>
                </a:lnTo>
                <a:lnTo>
                  <a:pt x="3079353" y="41275"/>
                </a:lnTo>
                <a:lnTo>
                  <a:pt x="3084116" y="40481"/>
                </a:lnTo>
                <a:lnTo>
                  <a:pt x="3090069" y="39688"/>
                </a:lnTo>
                <a:lnTo>
                  <a:pt x="3097609" y="39291"/>
                </a:lnTo>
                <a:lnTo>
                  <a:pt x="3100387" y="39291"/>
                </a:lnTo>
                <a:lnTo>
                  <a:pt x="3103562" y="39688"/>
                </a:lnTo>
                <a:lnTo>
                  <a:pt x="3105944" y="40084"/>
                </a:lnTo>
                <a:lnTo>
                  <a:pt x="3108722" y="40481"/>
                </a:lnTo>
                <a:lnTo>
                  <a:pt x="3116262" y="40878"/>
                </a:lnTo>
                <a:lnTo>
                  <a:pt x="3122612" y="40481"/>
                </a:lnTo>
                <a:lnTo>
                  <a:pt x="3128169" y="39291"/>
                </a:lnTo>
                <a:lnTo>
                  <a:pt x="3133328" y="37703"/>
                </a:lnTo>
                <a:lnTo>
                  <a:pt x="3144044" y="32544"/>
                </a:lnTo>
                <a:lnTo>
                  <a:pt x="3157141" y="25797"/>
                </a:lnTo>
                <a:lnTo>
                  <a:pt x="3163887" y="49213"/>
                </a:lnTo>
                <a:lnTo>
                  <a:pt x="3164681" y="50800"/>
                </a:lnTo>
                <a:lnTo>
                  <a:pt x="3165078" y="52785"/>
                </a:lnTo>
                <a:lnTo>
                  <a:pt x="3175397" y="46831"/>
                </a:lnTo>
                <a:lnTo>
                  <a:pt x="3184128" y="42466"/>
                </a:lnTo>
                <a:lnTo>
                  <a:pt x="3191272" y="39291"/>
                </a:lnTo>
                <a:lnTo>
                  <a:pt x="3198019" y="36910"/>
                </a:lnTo>
                <a:lnTo>
                  <a:pt x="3205559" y="35322"/>
                </a:lnTo>
                <a:lnTo>
                  <a:pt x="3214290" y="33338"/>
                </a:lnTo>
                <a:lnTo>
                  <a:pt x="3224609" y="31353"/>
                </a:lnTo>
                <a:lnTo>
                  <a:pt x="3238103" y="28972"/>
                </a:lnTo>
                <a:lnTo>
                  <a:pt x="3233340" y="25797"/>
                </a:lnTo>
                <a:lnTo>
                  <a:pt x="3228578" y="23813"/>
                </a:lnTo>
                <a:lnTo>
                  <a:pt x="3224212" y="22225"/>
                </a:lnTo>
                <a:lnTo>
                  <a:pt x="3219847" y="21034"/>
                </a:lnTo>
                <a:lnTo>
                  <a:pt x="3215481" y="20638"/>
                </a:lnTo>
                <a:lnTo>
                  <a:pt x="3211512" y="20241"/>
                </a:lnTo>
                <a:lnTo>
                  <a:pt x="3207544" y="20638"/>
                </a:lnTo>
                <a:lnTo>
                  <a:pt x="3203575" y="20638"/>
                </a:lnTo>
                <a:lnTo>
                  <a:pt x="3196431" y="21431"/>
                </a:lnTo>
                <a:lnTo>
                  <a:pt x="3189287" y="21431"/>
                </a:lnTo>
                <a:lnTo>
                  <a:pt x="3185715" y="21034"/>
                </a:lnTo>
                <a:lnTo>
                  <a:pt x="3182540" y="20638"/>
                </a:lnTo>
                <a:lnTo>
                  <a:pt x="3178969" y="19447"/>
                </a:lnTo>
                <a:lnTo>
                  <a:pt x="3175794" y="17463"/>
                </a:lnTo>
                <a:lnTo>
                  <a:pt x="3180159" y="13097"/>
                </a:lnTo>
                <a:lnTo>
                  <a:pt x="3183731" y="9922"/>
                </a:lnTo>
                <a:lnTo>
                  <a:pt x="3186509" y="7144"/>
                </a:lnTo>
                <a:lnTo>
                  <a:pt x="3189287" y="5556"/>
                </a:lnTo>
                <a:lnTo>
                  <a:pt x="3192462" y="3969"/>
                </a:lnTo>
                <a:lnTo>
                  <a:pt x="3197225" y="3175"/>
                </a:lnTo>
                <a:lnTo>
                  <a:pt x="3203575" y="2381"/>
                </a:lnTo>
                <a:lnTo>
                  <a:pt x="3212306" y="1191"/>
                </a:lnTo>
                <a:lnTo>
                  <a:pt x="3217465" y="1191"/>
                </a:lnTo>
                <a:lnTo>
                  <a:pt x="3223419" y="1191"/>
                </a:lnTo>
                <a:lnTo>
                  <a:pt x="3230959" y="1588"/>
                </a:lnTo>
                <a:lnTo>
                  <a:pt x="3238500" y="1984"/>
                </a:lnTo>
                <a:lnTo>
                  <a:pt x="3253978" y="2778"/>
                </a:lnTo>
                <a:lnTo>
                  <a:pt x="3266678" y="3572"/>
                </a:lnTo>
                <a:lnTo>
                  <a:pt x="3265090" y="15478"/>
                </a:lnTo>
                <a:lnTo>
                  <a:pt x="3265884" y="17463"/>
                </a:lnTo>
                <a:lnTo>
                  <a:pt x="3267075" y="19447"/>
                </a:lnTo>
                <a:lnTo>
                  <a:pt x="3268265" y="21828"/>
                </a:lnTo>
                <a:lnTo>
                  <a:pt x="3269853" y="23813"/>
                </a:lnTo>
                <a:lnTo>
                  <a:pt x="3271837" y="25797"/>
                </a:lnTo>
                <a:lnTo>
                  <a:pt x="3273822" y="28178"/>
                </a:lnTo>
                <a:lnTo>
                  <a:pt x="3276203" y="30163"/>
                </a:lnTo>
                <a:lnTo>
                  <a:pt x="3278981" y="31750"/>
                </a:lnTo>
                <a:lnTo>
                  <a:pt x="3281759" y="33734"/>
                </a:lnTo>
                <a:lnTo>
                  <a:pt x="3284934" y="35322"/>
                </a:lnTo>
                <a:lnTo>
                  <a:pt x="3288506" y="36513"/>
                </a:lnTo>
                <a:lnTo>
                  <a:pt x="3292078" y="37703"/>
                </a:lnTo>
                <a:lnTo>
                  <a:pt x="3296047" y="38894"/>
                </a:lnTo>
                <a:lnTo>
                  <a:pt x="3300412" y="39688"/>
                </a:lnTo>
                <a:lnTo>
                  <a:pt x="3304778" y="40084"/>
                </a:lnTo>
                <a:lnTo>
                  <a:pt x="3309540" y="40084"/>
                </a:lnTo>
                <a:lnTo>
                  <a:pt x="3320653" y="39688"/>
                </a:lnTo>
                <a:lnTo>
                  <a:pt x="3327400" y="38894"/>
                </a:lnTo>
                <a:lnTo>
                  <a:pt x="3329781" y="38497"/>
                </a:lnTo>
                <a:lnTo>
                  <a:pt x="3331369" y="37703"/>
                </a:lnTo>
                <a:lnTo>
                  <a:pt x="3332559" y="36910"/>
                </a:lnTo>
                <a:lnTo>
                  <a:pt x="3333750" y="36116"/>
                </a:lnTo>
                <a:lnTo>
                  <a:pt x="3335337" y="34528"/>
                </a:lnTo>
                <a:lnTo>
                  <a:pt x="3337719" y="32544"/>
                </a:lnTo>
                <a:lnTo>
                  <a:pt x="3339703" y="31750"/>
                </a:lnTo>
                <a:lnTo>
                  <a:pt x="3342084" y="30956"/>
                </a:lnTo>
                <a:lnTo>
                  <a:pt x="3345259" y="30163"/>
                </a:lnTo>
                <a:lnTo>
                  <a:pt x="3349228" y="29369"/>
                </a:lnTo>
                <a:lnTo>
                  <a:pt x="3355181" y="28972"/>
                </a:lnTo>
                <a:lnTo>
                  <a:pt x="3359944" y="28575"/>
                </a:lnTo>
                <a:lnTo>
                  <a:pt x="3364309" y="29369"/>
                </a:lnTo>
                <a:lnTo>
                  <a:pt x="3368278" y="30163"/>
                </a:lnTo>
                <a:lnTo>
                  <a:pt x="3372247" y="31353"/>
                </a:lnTo>
                <a:lnTo>
                  <a:pt x="3377406" y="32544"/>
                </a:lnTo>
                <a:lnTo>
                  <a:pt x="3383756" y="33734"/>
                </a:lnTo>
                <a:lnTo>
                  <a:pt x="3391694" y="35322"/>
                </a:lnTo>
                <a:lnTo>
                  <a:pt x="3388122" y="36513"/>
                </a:lnTo>
                <a:lnTo>
                  <a:pt x="3385344" y="37306"/>
                </a:lnTo>
                <a:lnTo>
                  <a:pt x="3345656" y="51197"/>
                </a:lnTo>
                <a:lnTo>
                  <a:pt x="3351609" y="53975"/>
                </a:lnTo>
                <a:lnTo>
                  <a:pt x="3356769" y="55960"/>
                </a:lnTo>
                <a:lnTo>
                  <a:pt x="3361928" y="57547"/>
                </a:lnTo>
                <a:lnTo>
                  <a:pt x="3366690" y="58341"/>
                </a:lnTo>
                <a:lnTo>
                  <a:pt x="3371453" y="58738"/>
                </a:lnTo>
                <a:lnTo>
                  <a:pt x="3377009" y="57944"/>
                </a:lnTo>
                <a:lnTo>
                  <a:pt x="3383359" y="56356"/>
                </a:lnTo>
                <a:lnTo>
                  <a:pt x="3390503" y="53975"/>
                </a:lnTo>
                <a:lnTo>
                  <a:pt x="3395662" y="51991"/>
                </a:lnTo>
                <a:lnTo>
                  <a:pt x="3399631" y="50006"/>
                </a:lnTo>
                <a:lnTo>
                  <a:pt x="3402409" y="48022"/>
                </a:lnTo>
                <a:lnTo>
                  <a:pt x="3403997" y="46434"/>
                </a:lnTo>
                <a:lnTo>
                  <a:pt x="3404790" y="44450"/>
                </a:lnTo>
                <a:lnTo>
                  <a:pt x="3404790" y="43260"/>
                </a:lnTo>
                <a:lnTo>
                  <a:pt x="3404790" y="41672"/>
                </a:lnTo>
                <a:lnTo>
                  <a:pt x="3403997" y="40481"/>
                </a:lnTo>
                <a:lnTo>
                  <a:pt x="3402409" y="37703"/>
                </a:lnTo>
                <a:lnTo>
                  <a:pt x="3402012" y="35719"/>
                </a:lnTo>
                <a:lnTo>
                  <a:pt x="3402409" y="34528"/>
                </a:lnTo>
                <a:lnTo>
                  <a:pt x="3403600" y="33734"/>
                </a:lnTo>
                <a:lnTo>
                  <a:pt x="3405584" y="32941"/>
                </a:lnTo>
                <a:lnTo>
                  <a:pt x="3408759" y="31750"/>
                </a:lnTo>
                <a:lnTo>
                  <a:pt x="3409553" y="31750"/>
                </a:lnTo>
                <a:lnTo>
                  <a:pt x="3409950" y="31353"/>
                </a:lnTo>
                <a:lnTo>
                  <a:pt x="3409950" y="30560"/>
                </a:lnTo>
                <a:lnTo>
                  <a:pt x="3409950" y="29766"/>
                </a:lnTo>
                <a:lnTo>
                  <a:pt x="3409950" y="28178"/>
                </a:lnTo>
                <a:lnTo>
                  <a:pt x="3410347" y="26988"/>
                </a:lnTo>
                <a:lnTo>
                  <a:pt x="3530600" y="40084"/>
                </a:lnTo>
                <a:lnTo>
                  <a:pt x="3536950" y="41672"/>
                </a:lnTo>
                <a:lnTo>
                  <a:pt x="3541712" y="42863"/>
                </a:lnTo>
                <a:lnTo>
                  <a:pt x="3544490" y="44450"/>
                </a:lnTo>
                <a:lnTo>
                  <a:pt x="3546475" y="45641"/>
                </a:lnTo>
                <a:lnTo>
                  <a:pt x="3547269" y="46434"/>
                </a:lnTo>
                <a:lnTo>
                  <a:pt x="3547269" y="47625"/>
                </a:lnTo>
                <a:lnTo>
                  <a:pt x="3546475" y="48419"/>
                </a:lnTo>
                <a:lnTo>
                  <a:pt x="3546078" y="48816"/>
                </a:lnTo>
                <a:lnTo>
                  <a:pt x="3545681" y="49213"/>
                </a:lnTo>
                <a:lnTo>
                  <a:pt x="3545284" y="49610"/>
                </a:lnTo>
                <a:lnTo>
                  <a:pt x="3546078" y="49610"/>
                </a:lnTo>
                <a:lnTo>
                  <a:pt x="3547269" y="49610"/>
                </a:lnTo>
                <a:lnTo>
                  <a:pt x="3554015" y="48419"/>
                </a:lnTo>
                <a:lnTo>
                  <a:pt x="3568303" y="46434"/>
                </a:lnTo>
                <a:lnTo>
                  <a:pt x="3571081" y="45641"/>
                </a:lnTo>
                <a:lnTo>
                  <a:pt x="3574256" y="44847"/>
                </a:lnTo>
                <a:lnTo>
                  <a:pt x="3594100" y="37703"/>
                </a:lnTo>
                <a:lnTo>
                  <a:pt x="3602831" y="36116"/>
                </a:lnTo>
                <a:lnTo>
                  <a:pt x="3612356" y="34528"/>
                </a:lnTo>
                <a:lnTo>
                  <a:pt x="3621881" y="33734"/>
                </a:lnTo>
                <a:lnTo>
                  <a:pt x="3631803" y="32941"/>
                </a:lnTo>
                <a:lnTo>
                  <a:pt x="3642122" y="32941"/>
                </a:lnTo>
                <a:lnTo>
                  <a:pt x="3652440" y="33338"/>
                </a:lnTo>
                <a:lnTo>
                  <a:pt x="3663156" y="33734"/>
                </a:lnTo>
                <a:lnTo>
                  <a:pt x="3673475" y="34925"/>
                </a:lnTo>
                <a:lnTo>
                  <a:pt x="3684190" y="36513"/>
                </a:lnTo>
                <a:lnTo>
                  <a:pt x="3694906" y="38497"/>
                </a:lnTo>
                <a:lnTo>
                  <a:pt x="3705225" y="40481"/>
                </a:lnTo>
                <a:lnTo>
                  <a:pt x="3715147" y="43260"/>
                </a:lnTo>
                <a:lnTo>
                  <a:pt x="3725069" y="46434"/>
                </a:lnTo>
                <a:lnTo>
                  <a:pt x="3734594" y="50006"/>
                </a:lnTo>
                <a:lnTo>
                  <a:pt x="3743722" y="53975"/>
                </a:lnTo>
                <a:lnTo>
                  <a:pt x="3752453" y="58341"/>
                </a:lnTo>
                <a:lnTo>
                  <a:pt x="3756422" y="53181"/>
                </a:lnTo>
                <a:lnTo>
                  <a:pt x="3759597" y="49213"/>
                </a:lnTo>
                <a:lnTo>
                  <a:pt x="3762375" y="46038"/>
                </a:lnTo>
                <a:lnTo>
                  <a:pt x="3764756" y="43656"/>
                </a:lnTo>
                <a:lnTo>
                  <a:pt x="3767931" y="40481"/>
                </a:lnTo>
                <a:lnTo>
                  <a:pt x="3769519" y="38894"/>
                </a:lnTo>
                <a:lnTo>
                  <a:pt x="3769915" y="38497"/>
                </a:lnTo>
                <a:lnTo>
                  <a:pt x="3769915" y="37703"/>
                </a:lnTo>
                <a:lnTo>
                  <a:pt x="3769519" y="36513"/>
                </a:lnTo>
                <a:lnTo>
                  <a:pt x="3768725" y="35322"/>
                </a:lnTo>
                <a:lnTo>
                  <a:pt x="3766344" y="30956"/>
                </a:lnTo>
                <a:lnTo>
                  <a:pt x="3763169" y="23019"/>
                </a:lnTo>
                <a:lnTo>
                  <a:pt x="3799284" y="33734"/>
                </a:lnTo>
                <a:lnTo>
                  <a:pt x="3801269" y="33734"/>
                </a:lnTo>
                <a:lnTo>
                  <a:pt x="3803650" y="33734"/>
                </a:lnTo>
                <a:lnTo>
                  <a:pt x="3806031" y="33734"/>
                </a:lnTo>
                <a:lnTo>
                  <a:pt x="3808015" y="33338"/>
                </a:lnTo>
                <a:lnTo>
                  <a:pt x="3808809" y="30560"/>
                </a:lnTo>
                <a:lnTo>
                  <a:pt x="3809206" y="27781"/>
                </a:lnTo>
                <a:lnTo>
                  <a:pt x="3808809" y="25797"/>
                </a:lnTo>
                <a:lnTo>
                  <a:pt x="3808412" y="23813"/>
                </a:lnTo>
                <a:lnTo>
                  <a:pt x="3807222" y="22225"/>
                </a:lnTo>
                <a:lnTo>
                  <a:pt x="3805634" y="21034"/>
                </a:lnTo>
                <a:lnTo>
                  <a:pt x="3804047" y="19844"/>
                </a:lnTo>
                <a:lnTo>
                  <a:pt x="3802062" y="19050"/>
                </a:lnTo>
                <a:lnTo>
                  <a:pt x="3792140" y="16669"/>
                </a:lnTo>
                <a:lnTo>
                  <a:pt x="3781425" y="14288"/>
                </a:lnTo>
                <a:lnTo>
                  <a:pt x="3786187" y="11113"/>
                </a:lnTo>
                <a:lnTo>
                  <a:pt x="3788172" y="10319"/>
                </a:lnTo>
                <a:lnTo>
                  <a:pt x="3791347" y="9525"/>
                </a:lnTo>
                <a:lnTo>
                  <a:pt x="3801269" y="8334"/>
                </a:lnTo>
                <a:lnTo>
                  <a:pt x="3862784" y="8334"/>
                </a:lnTo>
                <a:lnTo>
                  <a:pt x="3872706" y="8731"/>
                </a:lnTo>
                <a:lnTo>
                  <a:pt x="3883025" y="9525"/>
                </a:lnTo>
                <a:lnTo>
                  <a:pt x="3892947" y="9922"/>
                </a:lnTo>
                <a:lnTo>
                  <a:pt x="3903265" y="10319"/>
                </a:lnTo>
                <a:lnTo>
                  <a:pt x="3913584" y="10716"/>
                </a:lnTo>
                <a:lnTo>
                  <a:pt x="3923506" y="11113"/>
                </a:lnTo>
                <a:lnTo>
                  <a:pt x="3933825" y="11906"/>
                </a:lnTo>
                <a:lnTo>
                  <a:pt x="3943747" y="12303"/>
                </a:lnTo>
                <a:lnTo>
                  <a:pt x="3935412" y="17066"/>
                </a:lnTo>
                <a:lnTo>
                  <a:pt x="3931840" y="18256"/>
                </a:lnTo>
                <a:lnTo>
                  <a:pt x="3928269" y="19447"/>
                </a:lnTo>
                <a:lnTo>
                  <a:pt x="3920331" y="23416"/>
                </a:lnTo>
                <a:lnTo>
                  <a:pt x="3897709" y="36513"/>
                </a:lnTo>
                <a:lnTo>
                  <a:pt x="3908028" y="36116"/>
                </a:lnTo>
                <a:lnTo>
                  <a:pt x="3915172" y="35322"/>
                </a:lnTo>
                <a:lnTo>
                  <a:pt x="3919934" y="34131"/>
                </a:lnTo>
                <a:lnTo>
                  <a:pt x="3923506" y="33338"/>
                </a:lnTo>
                <a:lnTo>
                  <a:pt x="3926681" y="32544"/>
                </a:lnTo>
                <a:lnTo>
                  <a:pt x="3930650" y="32147"/>
                </a:lnTo>
                <a:lnTo>
                  <a:pt x="3935809" y="32147"/>
                </a:lnTo>
                <a:lnTo>
                  <a:pt x="3943350" y="32544"/>
                </a:lnTo>
                <a:lnTo>
                  <a:pt x="3952478" y="33734"/>
                </a:lnTo>
                <a:lnTo>
                  <a:pt x="3965575" y="35719"/>
                </a:lnTo>
                <a:lnTo>
                  <a:pt x="3973512" y="36513"/>
                </a:lnTo>
                <a:lnTo>
                  <a:pt x="3981450" y="37306"/>
                </a:lnTo>
                <a:lnTo>
                  <a:pt x="3988990" y="38100"/>
                </a:lnTo>
                <a:lnTo>
                  <a:pt x="3995737" y="38100"/>
                </a:lnTo>
                <a:lnTo>
                  <a:pt x="3999309" y="37703"/>
                </a:lnTo>
                <a:lnTo>
                  <a:pt x="4002087" y="37306"/>
                </a:lnTo>
                <a:lnTo>
                  <a:pt x="4004865" y="36910"/>
                </a:lnTo>
                <a:lnTo>
                  <a:pt x="4007247" y="36116"/>
                </a:lnTo>
                <a:lnTo>
                  <a:pt x="4009628" y="35322"/>
                </a:lnTo>
                <a:lnTo>
                  <a:pt x="4011215" y="33734"/>
                </a:lnTo>
                <a:lnTo>
                  <a:pt x="4012406" y="32544"/>
                </a:lnTo>
                <a:lnTo>
                  <a:pt x="4013200" y="30560"/>
                </a:lnTo>
                <a:lnTo>
                  <a:pt x="4013597" y="28575"/>
                </a:lnTo>
                <a:lnTo>
                  <a:pt x="4013597" y="26194"/>
                </a:lnTo>
                <a:lnTo>
                  <a:pt x="4012803" y="23813"/>
                </a:lnTo>
                <a:lnTo>
                  <a:pt x="4011215" y="20638"/>
                </a:lnTo>
                <a:lnTo>
                  <a:pt x="4009231" y="17463"/>
                </a:lnTo>
                <a:lnTo>
                  <a:pt x="4006453" y="13494"/>
                </a:lnTo>
                <a:lnTo>
                  <a:pt x="4002881" y="9525"/>
                </a:lnTo>
                <a:lnTo>
                  <a:pt x="3998912" y="4763"/>
                </a:lnTo>
                <a:lnTo>
                  <a:pt x="4012803" y="5556"/>
                </a:lnTo>
                <a:lnTo>
                  <a:pt x="4023519" y="6350"/>
                </a:lnTo>
                <a:lnTo>
                  <a:pt x="4031059" y="7144"/>
                </a:lnTo>
                <a:lnTo>
                  <a:pt x="4036219" y="7938"/>
                </a:lnTo>
                <a:lnTo>
                  <a:pt x="4037806" y="8731"/>
                </a:lnTo>
                <a:lnTo>
                  <a:pt x="4038997" y="9128"/>
                </a:lnTo>
                <a:lnTo>
                  <a:pt x="4039790" y="9525"/>
                </a:lnTo>
                <a:lnTo>
                  <a:pt x="4040187" y="10319"/>
                </a:lnTo>
                <a:lnTo>
                  <a:pt x="4040187" y="11510"/>
                </a:lnTo>
                <a:lnTo>
                  <a:pt x="4038997" y="12700"/>
                </a:lnTo>
                <a:lnTo>
                  <a:pt x="4037806" y="13891"/>
                </a:lnTo>
                <a:lnTo>
                  <a:pt x="4036219" y="15081"/>
                </a:lnTo>
                <a:lnTo>
                  <a:pt x="4035822" y="15875"/>
                </a:lnTo>
                <a:lnTo>
                  <a:pt x="4035425" y="16669"/>
                </a:lnTo>
                <a:lnTo>
                  <a:pt x="4035425" y="17066"/>
                </a:lnTo>
                <a:lnTo>
                  <a:pt x="4035822" y="17860"/>
                </a:lnTo>
                <a:lnTo>
                  <a:pt x="4036219" y="18653"/>
                </a:lnTo>
                <a:lnTo>
                  <a:pt x="4037012" y="19447"/>
                </a:lnTo>
                <a:lnTo>
                  <a:pt x="4038600" y="19844"/>
                </a:lnTo>
                <a:lnTo>
                  <a:pt x="4040584" y="20638"/>
                </a:lnTo>
                <a:lnTo>
                  <a:pt x="4046140" y="22225"/>
                </a:lnTo>
                <a:lnTo>
                  <a:pt x="4054475" y="23416"/>
                </a:lnTo>
                <a:lnTo>
                  <a:pt x="4060031" y="24210"/>
                </a:lnTo>
                <a:lnTo>
                  <a:pt x="4064794" y="24210"/>
                </a:lnTo>
                <a:lnTo>
                  <a:pt x="4068762" y="24210"/>
                </a:lnTo>
                <a:lnTo>
                  <a:pt x="4072731" y="23813"/>
                </a:lnTo>
                <a:lnTo>
                  <a:pt x="4075906" y="23019"/>
                </a:lnTo>
                <a:lnTo>
                  <a:pt x="4079081" y="21828"/>
                </a:lnTo>
                <a:lnTo>
                  <a:pt x="4082256" y="20638"/>
                </a:lnTo>
                <a:lnTo>
                  <a:pt x="4085431" y="19447"/>
                </a:lnTo>
                <a:lnTo>
                  <a:pt x="4092178" y="16272"/>
                </a:lnTo>
                <a:lnTo>
                  <a:pt x="4100512" y="13891"/>
                </a:lnTo>
                <a:lnTo>
                  <a:pt x="4105275" y="12303"/>
                </a:lnTo>
                <a:lnTo>
                  <a:pt x="4111228" y="11510"/>
                </a:lnTo>
                <a:lnTo>
                  <a:pt x="4117578" y="10319"/>
                </a:lnTo>
                <a:lnTo>
                  <a:pt x="4125119" y="9922"/>
                </a:lnTo>
                <a:lnTo>
                  <a:pt x="4289822" y="22225"/>
                </a:lnTo>
                <a:lnTo>
                  <a:pt x="4292203" y="22622"/>
                </a:lnTo>
                <a:lnTo>
                  <a:pt x="4293791" y="23416"/>
                </a:lnTo>
                <a:lnTo>
                  <a:pt x="4294981" y="24210"/>
                </a:lnTo>
                <a:lnTo>
                  <a:pt x="4296172" y="25003"/>
                </a:lnTo>
                <a:lnTo>
                  <a:pt x="4288234" y="25400"/>
                </a:lnTo>
                <a:lnTo>
                  <a:pt x="4281091" y="25797"/>
                </a:lnTo>
                <a:lnTo>
                  <a:pt x="4274741" y="26591"/>
                </a:lnTo>
                <a:lnTo>
                  <a:pt x="4269184" y="27384"/>
                </a:lnTo>
                <a:lnTo>
                  <a:pt x="4264819" y="28575"/>
                </a:lnTo>
                <a:lnTo>
                  <a:pt x="4261247" y="30163"/>
                </a:lnTo>
                <a:lnTo>
                  <a:pt x="4258866" y="31750"/>
                </a:lnTo>
                <a:lnTo>
                  <a:pt x="4257278" y="32941"/>
                </a:lnTo>
                <a:lnTo>
                  <a:pt x="4256881" y="34131"/>
                </a:lnTo>
                <a:lnTo>
                  <a:pt x="4256881" y="34925"/>
                </a:lnTo>
                <a:lnTo>
                  <a:pt x="4257278" y="35719"/>
                </a:lnTo>
                <a:lnTo>
                  <a:pt x="4257675" y="36116"/>
                </a:lnTo>
                <a:lnTo>
                  <a:pt x="4259659" y="37703"/>
                </a:lnTo>
                <a:lnTo>
                  <a:pt x="4262437" y="39291"/>
                </a:lnTo>
                <a:lnTo>
                  <a:pt x="4266803" y="40481"/>
                </a:lnTo>
                <a:lnTo>
                  <a:pt x="4271962" y="41672"/>
                </a:lnTo>
                <a:lnTo>
                  <a:pt x="4278709" y="42466"/>
                </a:lnTo>
                <a:lnTo>
                  <a:pt x="4286647" y="42863"/>
                </a:lnTo>
                <a:lnTo>
                  <a:pt x="4295378" y="42863"/>
                </a:lnTo>
                <a:lnTo>
                  <a:pt x="4301728" y="42863"/>
                </a:lnTo>
                <a:lnTo>
                  <a:pt x="4306094" y="42069"/>
                </a:lnTo>
                <a:lnTo>
                  <a:pt x="4309269" y="41275"/>
                </a:lnTo>
                <a:lnTo>
                  <a:pt x="4310062" y="40878"/>
                </a:lnTo>
                <a:lnTo>
                  <a:pt x="4310856" y="40084"/>
                </a:lnTo>
                <a:lnTo>
                  <a:pt x="4311253" y="39688"/>
                </a:lnTo>
                <a:lnTo>
                  <a:pt x="4311650" y="38894"/>
                </a:lnTo>
                <a:lnTo>
                  <a:pt x="4311650" y="37306"/>
                </a:lnTo>
                <a:lnTo>
                  <a:pt x="4310856" y="35719"/>
                </a:lnTo>
                <a:lnTo>
                  <a:pt x="4310459" y="34131"/>
                </a:lnTo>
                <a:lnTo>
                  <a:pt x="4309666" y="32147"/>
                </a:lnTo>
                <a:lnTo>
                  <a:pt x="4309666" y="30163"/>
                </a:lnTo>
                <a:lnTo>
                  <a:pt x="4310459" y="28178"/>
                </a:lnTo>
                <a:lnTo>
                  <a:pt x="4311253" y="27384"/>
                </a:lnTo>
                <a:lnTo>
                  <a:pt x="4312047" y="26194"/>
                </a:lnTo>
                <a:lnTo>
                  <a:pt x="4313237" y="25400"/>
                </a:lnTo>
                <a:lnTo>
                  <a:pt x="4314825" y="24606"/>
                </a:lnTo>
                <a:lnTo>
                  <a:pt x="4319587" y="23019"/>
                </a:lnTo>
                <a:lnTo>
                  <a:pt x="4325937" y="21431"/>
                </a:lnTo>
                <a:lnTo>
                  <a:pt x="4331097" y="20638"/>
                </a:lnTo>
                <a:lnTo>
                  <a:pt x="4336256" y="19844"/>
                </a:lnTo>
                <a:lnTo>
                  <a:pt x="4387453" y="11113"/>
                </a:lnTo>
                <a:lnTo>
                  <a:pt x="4385866" y="14288"/>
                </a:lnTo>
                <a:lnTo>
                  <a:pt x="4383881" y="17463"/>
                </a:lnTo>
                <a:lnTo>
                  <a:pt x="4381500" y="19844"/>
                </a:lnTo>
                <a:lnTo>
                  <a:pt x="4379119" y="22225"/>
                </a:lnTo>
                <a:lnTo>
                  <a:pt x="4376737" y="24210"/>
                </a:lnTo>
                <a:lnTo>
                  <a:pt x="4373959" y="25797"/>
                </a:lnTo>
                <a:lnTo>
                  <a:pt x="4371578" y="27384"/>
                </a:lnTo>
                <a:lnTo>
                  <a:pt x="4368800" y="28972"/>
                </a:lnTo>
                <a:lnTo>
                  <a:pt x="4358481" y="32941"/>
                </a:lnTo>
                <a:lnTo>
                  <a:pt x="4350147" y="36116"/>
                </a:lnTo>
                <a:lnTo>
                  <a:pt x="4364434" y="40084"/>
                </a:lnTo>
                <a:lnTo>
                  <a:pt x="4378325" y="43260"/>
                </a:lnTo>
                <a:lnTo>
                  <a:pt x="4385072" y="44847"/>
                </a:lnTo>
                <a:lnTo>
                  <a:pt x="4391422" y="45641"/>
                </a:lnTo>
                <a:lnTo>
                  <a:pt x="4398169" y="46434"/>
                </a:lnTo>
                <a:lnTo>
                  <a:pt x="4404519" y="46434"/>
                </a:lnTo>
                <a:lnTo>
                  <a:pt x="4410869" y="46038"/>
                </a:lnTo>
                <a:lnTo>
                  <a:pt x="4416822" y="44847"/>
                </a:lnTo>
                <a:lnTo>
                  <a:pt x="4422775" y="43260"/>
                </a:lnTo>
                <a:lnTo>
                  <a:pt x="4428728" y="40878"/>
                </a:lnTo>
                <a:lnTo>
                  <a:pt x="4431506" y="39291"/>
                </a:lnTo>
                <a:lnTo>
                  <a:pt x="4434284" y="37703"/>
                </a:lnTo>
                <a:lnTo>
                  <a:pt x="4437062" y="35719"/>
                </a:lnTo>
                <a:lnTo>
                  <a:pt x="4439841" y="33338"/>
                </a:lnTo>
                <a:lnTo>
                  <a:pt x="4442222" y="30956"/>
                </a:lnTo>
                <a:lnTo>
                  <a:pt x="4445000" y="28575"/>
                </a:lnTo>
                <a:lnTo>
                  <a:pt x="4447381" y="25400"/>
                </a:lnTo>
                <a:lnTo>
                  <a:pt x="4450159" y="22622"/>
                </a:lnTo>
                <a:lnTo>
                  <a:pt x="4459287" y="26591"/>
                </a:lnTo>
                <a:lnTo>
                  <a:pt x="4466431" y="30163"/>
                </a:lnTo>
                <a:lnTo>
                  <a:pt x="4471591" y="33338"/>
                </a:lnTo>
                <a:lnTo>
                  <a:pt x="4476750" y="36116"/>
                </a:lnTo>
                <a:lnTo>
                  <a:pt x="4479528" y="37306"/>
                </a:lnTo>
                <a:lnTo>
                  <a:pt x="4482306" y="38497"/>
                </a:lnTo>
                <a:lnTo>
                  <a:pt x="4485878" y="39291"/>
                </a:lnTo>
                <a:lnTo>
                  <a:pt x="4489450" y="40481"/>
                </a:lnTo>
                <a:lnTo>
                  <a:pt x="4494212" y="41275"/>
                </a:lnTo>
                <a:lnTo>
                  <a:pt x="4499372" y="41672"/>
                </a:lnTo>
                <a:lnTo>
                  <a:pt x="4505325" y="42069"/>
                </a:lnTo>
                <a:lnTo>
                  <a:pt x="4512469" y="42466"/>
                </a:lnTo>
                <a:lnTo>
                  <a:pt x="4513262" y="40084"/>
                </a:lnTo>
                <a:lnTo>
                  <a:pt x="4513659" y="38100"/>
                </a:lnTo>
                <a:lnTo>
                  <a:pt x="4514453" y="29369"/>
                </a:lnTo>
                <a:lnTo>
                  <a:pt x="4515247" y="22622"/>
                </a:lnTo>
                <a:lnTo>
                  <a:pt x="4515247" y="18256"/>
                </a:lnTo>
                <a:lnTo>
                  <a:pt x="4515247" y="15937"/>
                </a:lnTo>
                <a:lnTo>
                  <a:pt x="4820840" y="27781"/>
                </a:lnTo>
                <a:lnTo>
                  <a:pt x="4833144" y="28972"/>
                </a:lnTo>
                <a:lnTo>
                  <a:pt x="4847431" y="30956"/>
                </a:lnTo>
                <a:lnTo>
                  <a:pt x="4860131" y="32544"/>
                </a:lnTo>
                <a:lnTo>
                  <a:pt x="4868069" y="33734"/>
                </a:lnTo>
                <a:lnTo>
                  <a:pt x="4879975" y="34528"/>
                </a:lnTo>
                <a:lnTo>
                  <a:pt x="4885134" y="34528"/>
                </a:lnTo>
                <a:lnTo>
                  <a:pt x="4885928" y="34131"/>
                </a:lnTo>
                <a:lnTo>
                  <a:pt x="4885928" y="33734"/>
                </a:lnTo>
                <a:lnTo>
                  <a:pt x="4885531" y="33338"/>
                </a:lnTo>
                <a:lnTo>
                  <a:pt x="4884340" y="32941"/>
                </a:lnTo>
                <a:lnTo>
                  <a:pt x="4883547" y="32544"/>
                </a:lnTo>
                <a:lnTo>
                  <a:pt x="4883150" y="31750"/>
                </a:lnTo>
                <a:lnTo>
                  <a:pt x="4883150" y="31353"/>
                </a:lnTo>
                <a:lnTo>
                  <a:pt x="4883944" y="30956"/>
                </a:lnTo>
                <a:lnTo>
                  <a:pt x="4889500" y="30560"/>
                </a:lnTo>
                <a:lnTo>
                  <a:pt x="4901406" y="30956"/>
                </a:lnTo>
                <a:lnTo>
                  <a:pt x="4989909" y="39688"/>
                </a:lnTo>
                <a:lnTo>
                  <a:pt x="5001419" y="39291"/>
                </a:lnTo>
                <a:lnTo>
                  <a:pt x="5010150" y="39291"/>
                </a:lnTo>
                <a:lnTo>
                  <a:pt x="5017294" y="40084"/>
                </a:lnTo>
                <a:lnTo>
                  <a:pt x="5023644" y="40878"/>
                </a:lnTo>
                <a:lnTo>
                  <a:pt x="5030787" y="41672"/>
                </a:lnTo>
                <a:lnTo>
                  <a:pt x="5039122" y="42863"/>
                </a:lnTo>
                <a:lnTo>
                  <a:pt x="5049440" y="44450"/>
                </a:lnTo>
                <a:lnTo>
                  <a:pt x="5063331" y="45641"/>
                </a:lnTo>
                <a:lnTo>
                  <a:pt x="5095478" y="48419"/>
                </a:lnTo>
                <a:lnTo>
                  <a:pt x="5128022" y="50403"/>
                </a:lnTo>
                <a:lnTo>
                  <a:pt x="5160565" y="51991"/>
                </a:lnTo>
                <a:lnTo>
                  <a:pt x="5193109" y="53181"/>
                </a:lnTo>
                <a:lnTo>
                  <a:pt x="5225653" y="54372"/>
                </a:lnTo>
                <a:lnTo>
                  <a:pt x="5258197" y="55166"/>
                </a:lnTo>
                <a:lnTo>
                  <a:pt x="5290740" y="55960"/>
                </a:lnTo>
                <a:lnTo>
                  <a:pt x="5323681" y="56356"/>
                </a:lnTo>
                <a:lnTo>
                  <a:pt x="5356225" y="57150"/>
                </a:lnTo>
                <a:lnTo>
                  <a:pt x="5388769" y="57944"/>
                </a:lnTo>
                <a:lnTo>
                  <a:pt x="5421312" y="58738"/>
                </a:lnTo>
                <a:lnTo>
                  <a:pt x="5454253" y="59928"/>
                </a:lnTo>
                <a:lnTo>
                  <a:pt x="5486797" y="61119"/>
                </a:lnTo>
                <a:lnTo>
                  <a:pt x="5518944" y="63103"/>
                </a:lnTo>
                <a:lnTo>
                  <a:pt x="5551487" y="65088"/>
                </a:lnTo>
                <a:lnTo>
                  <a:pt x="5584428" y="67866"/>
                </a:lnTo>
                <a:lnTo>
                  <a:pt x="5858272" y="76597"/>
                </a:lnTo>
                <a:lnTo>
                  <a:pt x="5870178" y="77391"/>
                </a:lnTo>
                <a:lnTo>
                  <a:pt x="5880894" y="77788"/>
                </a:lnTo>
                <a:lnTo>
                  <a:pt x="5890815" y="78978"/>
                </a:lnTo>
                <a:lnTo>
                  <a:pt x="5899944" y="79772"/>
                </a:lnTo>
                <a:lnTo>
                  <a:pt x="5907881" y="80963"/>
                </a:lnTo>
                <a:lnTo>
                  <a:pt x="5914628" y="82550"/>
                </a:lnTo>
                <a:lnTo>
                  <a:pt x="5920978" y="84138"/>
                </a:lnTo>
                <a:lnTo>
                  <a:pt x="5926534" y="85725"/>
                </a:lnTo>
                <a:lnTo>
                  <a:pt x="5931297" y="87710"/>
                </a:lnTo>
                <a:lnTo>
                  <a:pt x="5935265" y="89694"/>
                </a:lnTo>
                <a:lnTo>
                  <a:pt x="5938837" y="91678"/>
                </a:lnTo>
                <a:lnTo>
                  <a:pt x="5942012" y="94060"/>
                </a:lnTo>
                <a:lnTo>
                  <a:pt x="5944394" y="96838"/>
                </a:lnTo>
                <a:lnTo>
                  <a:pt x="5946775" y="99616"/>
                </a:lnTo>
                <a:lnTo>
                  <a:pt x="5948362" y="102394"/>
                </a:lnTo>
                <a:lnTo>
                  <a:pt x="5949950" y="105569"/>
                </a:lnTo>
                <a:lnTo>
                  <a:pt x="5954712" y="119856"/>
                </a:lnTo>
                <a:lnTo>
                  <a:pt x="5960269" y="136922"/>
                </a:lnTo>
                <a:lnTo>
                  <a:pt x="5962253" y="141685"/>
                </a:lnTo>
                <a:lnTo>
                  <a:pt x="5964634" y="146447"/>
                </a:lnTo>
                <a:lnTo>
                  <a:pt x="5967412" y="151606"/>
                </a:lnTo>
                <a:lnTo>
                  <a:pt x="5970587" y="156766"/>
                </a:lnTo>
                <a:lnTo>
                  <a:pt x="5974159" y="162322"/>
                </a:lnTo>
                <a:lnTo>
                  <a:pt x="5978525" y="168672"/>
                </a:lnTo>
                <a:lnTo>
                  <a:pt x="5983684" y="174625"/>
                </a:lnTo>
                <a:lnTo>
                  <a:pt x="5989240" y="180578"/>
                </a:lnTo>
                <a:lnTo>
                  <a:pt x="6000750" y="192881"/>
                </a:lnTo>
                <a:lnTo>
                  <a:pt x="6009878" y="203597"/>
                </a:lnTo>
                <a:lnTo>
                  <a:pt x="6013450" y="208360"/>
                </a:lnTo>
                <a:lnTo>
                  <a:pt x="6016625" y="212725"/>
                </a:lnTo>
                <a:lnTo>
                  <a:pt x="6019800" y="217091"/>
                </a:lnTo>
                <a:lnTo>
                  <a:pt x="6022181" y="221060"/>
                </a:lnTo>
                <a:lnTo>
                  <a:pt x="6024165" y="225028"/>
                </a:lnTo>
                <a:lnTo>
                  <a:pt x="6025753" y="228600"/>
                </a:lnTo>
                <a:lnTo>
                  <a:pt x="6027340" y="232172"/>
                </a:lnTo>
                <a:lnTo>
                  <a:pt x="6028531" y="235744"/>
                </a:lnTo>
                <a:lnTo>
                  <a:pt x="6030119" y="242888"/>
                </a:lnTo>
                <a:lnTo>
                  <a:pt x="6031309" y="249635"/>
                </a:lnTo>
                <a:lnTo>
                  <a:pt x="6032897" y="265113"/>
                </a:lnTo>
                <a:lnTo>
                  <a:pt x="6036072" y="284560"/>
                </a:lnTo>
                <a:lnTo>
                  <a:pt x="6038850" y="296069"/>
                </a:lnTo>
                <a:lnTo>
                  <a:pt x="6042422" y="309563"/>
                </a:lnTo>
                <a:lnTo>
                  <a:pt x="6045200" y="317103"/>
                </a:lnTo>
                <a:lnTo>
                  <a:pt x="6047978" y="325438"/>
                </a:lnTo>
                <a:lnTo>
                  <a:pt x="6051550" y="333772"/>
                </a:lnTo>
                <a:lnTo>
                  <a:pt x="6055519" y="343297"/>
                </a:lnTo>
                <a:lnTo>
                  <a:pt x="6076950" y="344091"/>
                </a:lnTo>
                <a:lnTo>
                  <a:pt x="6095206" y="345281"/>
                </a:lnTo>
                <a:lnTo>
                  <a:pt x="6109890" y="346472"/>
                </a:lnTo>
                <a:lnTo>
                  <a:pt x="6122590" y="348456"/>
                </a:lnTo>
                <a:lnTo>
                  <a:pt x="6127750" y="349647"/>
                </a:lnTo>
                <a:lnTo>
                  <a:pt x="6132512" y="350838"/>
                </a:lnTo>
                <a:lnTo>
                  <a:pt x="6136878" y="352028"/>
                </a:lnTo>
                <a:lnTo>
                  <a:pt x="6140450" y="353616"/>
                </a:lnTo>
                <a:lnTo>
                  <a:pt x="6144022" y="355203"/>
                </a:lnTo>
                <a:lnTo>
                  <a:pt x="6147197" y="356791"/>
                </a:lnTo>
                <a:lnTo>
                  <a:pt x="6149975" y="358775"/>
                </a:lnTo>
                <a:lnTo>
                  <a:pt x="6152356" y="360760"/>
                </a:lnTo>
                <a:lnTo>
                  <a:pt x="6154737" y="363141"/>
                </a:lnTo>
                <a:lnTo>
                  <a:pt x="6157119" y="365919"/>
                </a:lnTo>
                <a:lnTo>
                  <a:pt x="6159103" y="368300"/>
                </a:lnTo>
                <a:lnTo>
                  <a:pt x="6161087" y="371475"/>
                </a:lnTo>
                <a:lnTo>
                  <a:pt x="6165056" y="377825"/>
                </a:lnTo>
                <a:lnTo>
                  <a:pt x="6169422" y="385366"/>
                </a:lnTo>
                <a:lnTo>
                  <a:pt x="6174581" y="394097"/>
                </a:lnTo>
                <a:lnTo>
                  <a:pt x="6180931" y="404019"/>
                </a:lnTo>
                <a:lnTo>
                  <a:pt x="6188472" y="415131"/>
                </a:lnTo>
                <a:lnTo>
                  <a:pt x="6197997" y="427435"/>
                </a:lnTo>
                <a:lnTo>
                  <a:pt x="6255544" y="581422"/>
                </a:lnTo>
                <a:lnTo>
                  <a:pt x="6257131" y="601266"/>
                </a:lnTo>
                <a:lnTo>
                  <a:pt x="6259512" y="617538"/>
                </a:lnTo>
                <a:lnTo>
                  <a:pt x="6260306" y="624285"/>
                </a:lnTo>
                <a:lnTo>
                  <a:pt x="6261100" y="630635"/>
                </a:lnTo>
                <a:lnTo>
                  <a:pt x="6261497" y="636588"/>
                </a:lnTo>
                <a:lnTo>
                  <a:pt x="6261497" y="642144"/>
                </a:lnTo>
                <a:lnTo>
                  <a:pt x="6261100" y="647700"/>
                </a:lnTo>
                <a:lnTo>
                  <a:pt x="6260306" y="653256"/>
                </a:lnTo>
                <a:lnTo>
                  <a:pt x="6258719" y="659210"/>
                </a:lnTo>
                <a:lnTo>
                  <a:pt x="6256734" y="665560"/>
                </a:lnTo>
                <a:lnTo>
                  <a:pt x="6253956" y="672306"/>
                </a:lnTo>
                <a:lnTo>
                  <a:pt x="6249987" y="679847"/>
                </a:lnTo>
                <a:lnTo>
                  <a:pt x="6245622" y="688578"/>
                </a:lnTo>
                <a:lnTo>
                  <a:pt x="6240065" y="697706"/>
                </a:lnTo>
                <a:lnTo>
                  <a:pt x="6298803" y="781447"/>
                </a:lnTo>
                <a:lnTo>
                  <a:pt x="6301581" y="785019"/>
                </a:lnTo>
                <a:lnTo>
                  <a:pt x="6303169" y="787797"/>
                </a:lnTo>
                <a:lnTo>
                  <a:pt x="6304756" y="791369"/>
                </a:lnTo>
                <a:lnTo>
                  <a:pt x="6307931" y="798910"/>
                </a:lnTo>
                <a:lnTo>
                  <a:pt x="6314678" y="813594"/>
                </a:lnTo>
                <a:lnTo>
                  <a:pt x="6322219" y="828278"/>
                </a:lnTo>
                <a:lnTo>
                  <a:pt x="6329759" y="843360"/>
                </a:lnTo>
                <a:lnTo>
                  <a:pt x="6337300" y="858044"/>
                </a:lnTo>
                <a:lnTo>
                  <a:pt x="6340475" y="865585"/>
                </a:lnTo>
                <a:lnTo>
                  <a:pt x="6343650" y="873125"/>
                </a:lnTo>
                <a:lnTo>
                  <a:pt x="6346428" y="880269"/>
                </a:lnTo>
                <a:lnTo>
                  <a:pt x="6348412" y="887810"/>
                </a:lnTo>
                <a:lnTo>
                  <a:pt x="6350397" y="895350"/>
                </a:lnTo>
                <a:lnTo>
                  <a:pt x="6351190" y="902494"/>
                </a:lnTo>
                <a:lnTo>
                  <a:pt x="6351587" y="910035"/>
                </a:lnTo>
                <a:lnTo>
                  <a:pt x="6351190" y="917575"/>
                </a:lnTo>
                <a:lnTo>
                  <a:pt x="6350397" y="928291"/>
                </a:lnTo>
                <a:lnTo>
                  <a:pt x="6350397" y="940991"/>
                </a:lnTo>
                <a:lnTo>
                  <a:pt x="6350794" y="954485"/>
                </a:lnTo>
                <a:lnTo>
                  <a:pt x="6351190" y="968375"/>
                </a:lnTo>
                <a:lnTo>
                  <a:pt x="6351190" y="975122"/>
                </a:lnTo>
                <a:lnTo>
                  <a:pt x="6350794" y="982266"/>
                </a:lnTo>
                <a:lnTo>
                  <a:pt x="6350397" y="989013"/>
                </a:lnTo>
                <a:lnTo>
                  <a:pt x="6349603" y="995760"/>
                </a:lnTo>
                <a:lnTo>
                  <a:pt x="6348412" y="1002110"/>
                </a:lnTo>
                <a:lnTo>
                  <a:pt x="6346825" y="1008063"/>
                </a:lnTo>
                <a:lnTo>
                  <a:pt x="6344840" y="1014016"/>
                </a:lnTo>
                <a:lnTo>
                  <a:pt x="6342459" y="1019175"/>
                </a:lnTo>
                <a:lnTo>
                  <a:pt x="6339681" y="1023541"/>
                </a:lnTo>
                <a:lnTo>
                  <a:pt x="6337300" y="1027510"/>
                </a:lnTo>
                <a:lnTo>
                  <a:pt x="6336109" y="1029494"/>
                </a:lnTo>
                <a:lnTo>
                  <a:pt x="6334919" y="1031478"/>
                </a:lnTo>
                <a:lnTo>
                  <a:pt x="6331744" y="1035447"/>
                </a:lnTo>
                <a:lnTo>
                  <a:pt x="6328569" y="1038622"/>
                </a:lnTo>
                <a:lnTo>
                  <a:pt x="6324600" y="1041797"/>
                </a:lnTo>
                <a:lnTo>
                  <a:pt x="6320234" y="1044575"/>
                </a:lnTo>
                <a:lnTo>
                  <a:pt x="6315075" y="1046956"/>
                </a:lnTo>
                <a:lnTo>
                  <a:pt x="6309915" y="1049338"/>
                </a:lnTo>
                <a:lnTo>
                  <a:pt x="6303962" y="1050925"/>
                </a:lnTo>
                <a:lnTo>
                  <a:pt x="6298009" y="1052513"/>
                </a:lnTo>
                <a:lnTo>
                  <a:pt x="6291262" y="1053703"/>
                </a:lnTo>
                <a:lnTo>
                  <a:pt x="6284515" y="1054894"/>
                </a:lnTo>
                <a:lnTo>
                  <a:pt x="6277769" y="1055688"/>
                </a:lnTo>
                <a:lnTo>
                  <a:pt x="6270228" y="1056481"/>
                </a:lnTo>
                <a:lnTo>
                  <a:pt x="6255147" y="1056878"/>
                </a:lnTo>
                <a:lnTo>
                  <a:pt x="6239272" y="1056878"/>
                </a:lnTo>
                <a:lnTo>
                  <a:pt x="6223397" y="1056085"/>
                </a:lnTo>
                <a:lnTo>
                  <a:pt x="6207125" y="1054894"/>
                </a:lnTo>
                <a:lnTo>
                  <a:pt x="6191647" y="1053306"/>
                </a:lnTo>
                <a:lnTo>
                  <a:pt x="6176169" y="1051322"/>
                </a:lnTo>
                <a:lnTo>
                  <a:pt x="6147990" y="1046956"/>
                </a:lnTo>
                <a:lnTo>
                  <a:pt x="6125369" y="1042591"/>
                </a:lnTo>
                <a:lnTo>
                  <a:pt x="6106715" y="1039416"/>
                </a:lnTo>
                <a:lnTo>
                  <a:pt x="6092031" y="1037431"/>
                </a:lnTo>
                <a:lnTo>
                  <a:pt x="6080125" y="1036638"/>
                </a:lnTo>
                <a:lnTo>
                  <a:pt x="6070600" y="1036638"/>
                </a:lnTo>
                <a:lnTo>
                  <a:pt x="6061869" y="1037035"/>
                </a:lnTo>
                <a:lnTo>
                  <a:pt x="6053931" y="1037431"/>
                </a:lnTo>
                <a:lnTo>
                  <a:pt x="6045994" y="1037828"/>
                </a:lnTo>
                <a:lnTo>
                  <a:pt x="6036865" y="1037828"/>
                </a:lnTo>
                <a:lnTo>
                  <a:pt x="5802312" y="1019969"/>
                </a:lnTo>
                <a:lnTo>
                  <a:pt x="5786040" y="1019175"/>
                </a:lnTo>
                <a:lnTo>
                  <a:pt x="5770562" y="1017588"/>
                </a:lnTo>
                <a:lnTo>
                  <a:pt x="5755084" y="1016000"/>
                </a:lnTo>
                <a:lnTo>
                  <a:pt x="5740003" y="1013619"/>
                </a:lnTo>
                <a:lnTo>
                  <a:pt x="5710634" y="1008063"/>
                </a:lnTo>
                <a:lnTo>
                  <a:pt x="5680869" y="1002110"/>
                </a:lnTo>
                <a:lnTo>
                  <a:pt x="5665390" y="998935"/>
                </a:lnTo>
                <a:lnTo>
                  <a:pt x="5649912" y="996156"/>
                </a:lnTo>
                <a:lnTo>
                  <a:pt x="5634037" y="993378"/>
                </a:lnTo>
                <a:lnTo>
                  <a:pt x="5617369" y="991394"/>
                </a:lnTo>
                <a:lnTo>
                  <a:pt x="5600303" y="989410"/>
                </a:lnTo>
                <a:lnTo>
                  <a:pt x="5582444" y="988219"/>
                </a:lnTo>
                <a:lnTo>
                  <a:pt x="5563790" y="987822"/>
                </a:lnTo>
                <a:lnTo>
                  <a:pt x="5543550" y="987822"/>
                </a:lnTo>
                <a:lnTo>
                  <a:pt x="5536406" y="988219"/>
                </a:lnTo>
                <a:lnTo>
                  <a:pt x="5528072" y="989410"/>
                </a:lnTo>
                <a:lnTo>
                  <a:pt x="5519737" y="990600"/>
                </a:lnTo>
                <a:lnTo>
                  <a:pt x="5511006" y="992188"/>
                </a:lnTo>
                <a:lnTo>
                  <a:pt x="5495528" y="994966"/>
                </a:lnTo>
                <a:lnTo>
                  <a:pt x="5485209" y="996156"/>
                </a:lnTo>
                <a:lnTo>
                  <a:pt x="5475287" y="996156"/>
                </a:lnTo>
                <a:lnTo>
                  <a:pt x="5468144" y="995363"/>
                </a:lnTo>
                <a:lnTo>
                  <a:pt x="5462587" y="994569"/>
                </a:lnTo>
                <a:lnTo>
                  <a:pt x="5457428" y="992981"/>
                </a:lnTo>
                <a:lnTo>
                  <a:pt x="5452269" y="991791"/>
                </a:lnTo>
                <a:lnTo>
                  <a:pt x="5445522" y="990203"/>
                </a:lnTo>
                <a:lnTo>
                  <a:pt x="5436394" y="988616"/>
                </a:lnTo>
                <a:lnTo>
                  <a:pt x="5423694" y="987425"/>
                </a:lnTo>
                <a:lnTo>
                  <a:pt x="5458619" y="1006475"/>
                </a:lnTo>
                <a:lnTo>
                  <a:pt x="5474494" y="1012428"/>
                </a:lnTo>
                <a:lnTo>
                  <a:pt x="5488384" y="1017191"/>
                </a:lnTo>
                <a:lnTo>
                  <a:pt x="5501084" y="1020366"/>
                </a:lnTo>
                <a:lnTo>
                  <a:pt x="5512594" y="1023144"/>
                </a:lnTo>
                <a:lnTo>
                  <a:pt x="5523706" y="1025128"/>
                </a:lnTo>
                <a:lnTo>
                  <a:pt x="5535215" y="1027113"/>
                </a:lnTo>
                <a:lnTo>
                  <a:pt x="5547122" y="1028700"/>
                </a:lnTo>
                <a:lnTo>
                  <a:pt x="5560219" y="1030685"/>
                </a:lnTo>
                <a:lnTo>
                  <a:pt x="5570140" y="1031875"/>
                </a:lnTo>
                <a:lnTo>
                  <a:pt x="5579665" y="1032669"/>
                </a:lnTo>
                <a:lnTo>
                  <a:pt x="5589984" y="1033066"/>
                </a:lnTo>
                <a:lnTo>
                  <a:pt x="5599906" y="1032669"/>
                </a:lnTo>
                <a:lnTo>
                  <a:pt x="5620544" y="1031478"/>
                </a:lnTo>
                <a:lnTo>
                  <a:pt x="5641181" y="1030288"/>
                </a:lnTo>
                <a:lnTo>
                  <a:pt x="5651500" y="1029494"/>
                </a:lnTo>
                <a:lnTo>
                  <a:pt x="5661819" y="1029097"/>
                </a:lnTo>
                <a:lnTo>
                  <a:pt x="5671740" y="1029097"/>
                </a:lnTo>
                <a:lnTo>
                  <a:pt x="5681662" y="1029494"/>
                </a:lnTo>
                <a:lnTo>
                  <a:pt x="5691584" y="1030288"/>
                </a:lnTo>
                <a:lnTo>
                  <a:pt x="5700712" y="1031875"/>
                </a:lnTo>
                <a:lnTo>
                  <a:pt x="5705475" y="1033066"/>
                </a:lnTo>
                <a:lnTo>
                  <a:pt x="5709840" y="1034256"/>
                </a:lnTo>
                <a:lnTo>
                  <a:pt x="5714206" y="1035844"/>
                </a:lnTo>
                <a:lnTo>
                  <a:pt x="5718572" y="1037431"/>
                </a:lnTo>
                <a:lnTo>
                  <a:pt x="5721350" y="1039019"/>
                </a:lnTo>
                <a:lnTo>
                  <a:pt x="5723731" y="1040210"/>
                </a:lnTo>
                <a:lnTo>
                  <a:pt x="5726112" y="1041797"/>
                </a:lnTo>
                <a:lnTo>
                  <a:pt x="5728494" y="1042988"/>
                </a:lnTo>
                <a:lnTo>
                  <a:pt x="5731272" y="1043385"/>
                </a:lnTo>
                <a:lnTo>
                  <a:pt x="5736034" y="1043781"/>
                </a:lnTo>
                <a:lnTo>
                  <a:pt x="5742384" y="1044178"/>
                </a:lnTo>
                <a:lnTo>
                  <a:pt x="5750322" y="1044575"/>
                </a:lnTo>
                <a:lnTo>
                  <a:pt x="5770562" y="1045369"/>
                </a:lnTo>
                <a:lnTo>
                  <a:pt x="5796359" y="1045766"/>
                </a:lnTo>
                <a:lnTo>
                  <a:pt x="5826125" y="1046163"/>
                </a:lnTo>
                <a:lnTo>
                  <a:pt x="5859065" y="1046956"/>
                </a:lnTo>
                <a:lnTo>
                  <a:pt x="5894784" y="1047750"/>
                </a:lnTo>
                <a:lnTo>
                  <a:pt x="5931694" y="1048941"/>
                </a:lnTo>
                <a:lnTo>
                  <a:pt x="5969000" y="1050528"/>
                </a:lnTo>
                <a:lnTo>
                  <a:pt x="6006306" y="1052513"/>
                </a:lnTo>
                <a:lnTo>
                  <a:pt x="6024165" y="1054100"/>
                </a:lnTo>
                <a:lnTo>
                  <a:pt x="6042025" y="1055291"/>
                </a:lnTo>
                <a:lnTo>
                  <a:pt x="6059090" y="1056878"/>
                </a:lnTo>
                <a:lnTo>
                  <a:pt x="6075362" y="1058863"/>
                </a:lnTo>
                <a:lnTo>
                  <a:pt x="6090840" y="1060847"/>
                </a:lnTo>
                <a:lnTo>
                  <a:pt x="6105525" y="1062831"/>
                </a:lnTo>
                <a:lnTo>
                  <a:pt x="6119415" y="1065213"/>
                </a:lnTo>
                <a:lnTo>
                  <a:pt x="6131719" y="1067991"/>
                </a:lnTo>
                <a:lnTo>
                  <a:pt x="6142831" y="1070769"/>
                </a:lnTo>
                <a:lnTo>
                  <a:pt x="6152753" y="1073944"/>
                </a:lnTo>
                <a:lnTo>
                  <a:pt x="6161087" y="1077516"/>
                </a:lnTo>
                <a:lnTo>
                  <a:pt x="6167834" y="1081485"/>
                </a:lnTo>
                <a:lnTo>
                  <a:pt x="6172597" y="1084660"/>
                </a:lnTo>
                <a:lnTo>
                  <a:pt x="6177756" y="1088628"/>
                </a:lnTo>
                <a:lnTo>
                  <a:pt x="6182519" y="1092994"/>
                </a:lnTo>
                <a:lnTo>
                  <a:pt x="6187281" y="1097360"/>
                </a:lnTo>
                <a:lnTo>
                  <a:pt x="6191647" y="1102122"/>
                </a:lnTo>
                <a:lnTo>
                  <a:pt x="6196409" y="1107281"/>
                </a:lnTo>
                <a:lnTo>
                  <a:pt x="6200775" y="1112441"/>
                </a:lnTo>
                <a:lnTo>
                  <a:pt x="6204744" y="1117997"/>
                </a:lnTo>
                <a:lnTo>
                  <a:pt x="6212681" y="1129110"/>
                </a:lnTo>
                <a:lnTo>
                  <a:pt x="6219825" y="1140222"/>
                </a:lnTo>
                <a:lnTo>
                  <a:pt x="6225778" y="1150938"/>
                </a:lnTo>
                <a:lnTo>
                  <a:pt x="6230540" y="1161256"/>
                </a:lnTo>
                <a:lnTo>
                  <a:pt x="6232128" y="1164431"/>
                </a:lnTo>
                <a:lnTo>
                  <a:pt x="6233319" y="1167210"/>
                </a:lnTo>
                <a:lnTo>
                  <a:pt x="6234509" y="1170385"/>
                </a:lnTo>
                <a:lnTo>
                  <a:pt x="6236097" y="1173560"/>
                </a:lnTo>
                <a:lnTo>
                  <a:pt x="6248003" y="1200150"/>
                </a:lnTo>
                <a:lnTo>
                  <a:pt x="6259909" y="1227535"/>
                </a:lnTo>
                <a:lnTo>
                  <a:pt x="6265465" y="1241425"/>
                </a:lnTo>
                <a:lnTo>
                  <a:pt x="6270625" y="1255316"/>
                </a:lnTo>
                <a:lnTo>
                  <a:pt x="6275387" y="1269603"/>
                </a:lnTo>
                <a:lnTo>
                  <a:pt x="6279356" y="1283891"/>
                </a:lnTo>
                <a:lnTo>
                  <a:pt x="6280944" y="1291035"/>
                </a:lnTo>
                <a:lnTo>
                  <a:pt x="6282531" y="1298178"/>
                </a:lnTo>
                <a:lnTo>
                  <a:pt x="6283722" y="1304925"/>
                </a:lnTo>
                <a:lnTo>
                  <a:pt x="6284912" y="1312069"/>
                </a:lnTo>
                <a:lnTo>
                  <a:pt x="6285309" y="1319213"/>
                </a:lnTo>
                <a:lnTo>
                  <a:pt x="6286103" y="1325960"/>
                </a:lnTo>
                <a:lnTo>
                  <a:pt x="6286103" y="1332706"/>
                </a:lnTo>
                <a:lnTo>
                  <a:pt x="6286103" y="1339850"/>
                </a:lnTo>
                <a:lnTo>
                  <a:pt x="6285706" y="1346597"/>
                </a:lnTo>
                <a:lnTo>
                  <a:pt x="6284912" y="1352947"/>
                </a:lnTo>
                <a:lnTo>
                  <a:pt x="6283722" y="1359694"/>
                </a:lnTo>
                <a:lnTo>
                  <a:pt x="6282134" y="1366044"/>
                </a:lnTo>
                <a:lnTo>
                  <a:pt x="6280547" y="1372791"/>
                </a:lnTo>
                <a:lnTo>
                  <a:pt x="6278165" y="1379141"/>
                </a:lnTo>
                <a:lnTo>
                  <a:pt x="6275387" y="1385094"/>
                </a:lnTo>
                <a:lnTo>
                  <a:pt x="6272212" y="1391444"/>
                </a:lnTo>
                <a:lnTo>
                  <a:pt x="6269831" y="1395016"/>
                </a:lnTo>
                <a:lnTo>
                  <a:pt x="6267053" y="1398588"/>
                </a:lnTo>
                <a:lnTo>
                  <a:pt x="6261894" y="1407319"/>
                </a:lnTo>
                <a:lnTo>
                  <a:pt x="6255544" y="1418431"/>
                </a:lnTo>
                <a:lnTo>
                  <a:pt x="6247209" y="1431925"/>
                </a:lnTo>
                <a:lnTo>
                  <a:pt x="6237287" y="1447006"/>
                </a:lnTo>
                <a:lnTo>
                  <a:pt x="6225778" y="1445022"/>
                </a:lnTo>
                <a:lnTo>
                  <a:pt x="6216650" y="1443435"/>
                </a:lnTo>
                <a:lnTo>
                  <a:pt x="6208712" y="1441450"/>
                </a:lnTo>
                <a:lnTo>
                  <a:pt x="6201172" y="1439863"/>
                </a:lnTo>
                <a:lnTo>
                  <a:pt x="6193234" y="1438275"/>
                </a:lnTo>
                <a:lnTo>
                  <a:pt x="6183709" y="1436688"/>
                </a:lnTo>
                <a:lnTo>
                  <a:pt x="6171803" y="1435497"/>
                </a:lnTo>
                <a:lnTo>
                  <a:pt x="6156325" y="1434703"/>
                </a:lnTo>
                <a:lnTo>
                  <a:pt x="6158706" y="1444228"/>
                </a:lnTo>
                <a:lnTo>
                  <a:pt x="6160690" y="1450181"/>
                </a:lnTo>
                <a:lnTo>
                  <a:pt x="6162278" y="1454150"/>
                </a:lnTo>
                <a:lnTo>
                  <a:pt x="6163865" y="1456135"/>
                </a:lnTo>
                <a:lnTo>
                  <a:pt x="6165453" y="1457722"/>
                </a:lnTo>
                <a:lnTo>
                  <a:pt x="6167437" y="1460103"/>
                </a:lnTo>
                <a:lnTo>
                  <a:pt x="6169819" y="1463278"/>
                </a:lnTo>
                <a:lnTo>
                  <a:pt x="6172597" y="1468835"/>
                </a:lnTo>
                <a:lnTo>
                  <a:pt x="6173787" y="1471216"/>
                </a:lnTo>
                <a:lnTo>
                  <a:pt x="6174978" y="1473597"/>
                </a:lnTo>
                <a:lnTo>
                  <a:pt x="6203950" y="1589881"/>
                </a:lnTo>
                <a:lnTo>
                  <a:pt x="6206331" y="1595438"/>
                </a:lnTo>
                <a:lnTo>
                  <a:pt x="6207919" y="1598216"/>
                </a:lnTo>
                <a:lnTo>
                  <a:pt x="6208712" y="1598613"/>
                </a:lnTo>
                <a:lnTo>
                  <a:pt x="6209506" y="1598613"/>
                </a:lnTo>
                <a:lnTo>
                  <a:pt x="6210300" y="1599010"/>
                </a:lnTo>
                <a:lnTo>
                  <a:pt x="6211094" y="1601391"/>
                </a:lnTo>
                <a:lnTo>
                  <a:pt x="6212681" y="1606947"/>
                </a:lnTo>
                <a:lnTo>
                  <a:pt x="6215062" y="1617266"/>
                </a:lnTo>
                <a:lnTo>
                  <a:pt x="6218237" y="1630760"/>
                </a:lnTo>
                <a:lnTo>
                  <a:pt x="6220222" y="1642269"/>
                </a:lnTo>
                <a:lnTo>
                  <a:pt x="6221412" y="1652191"/>
                </a:lnTo>
                <a:lnTo>
                  <a:pt x="6221809" y="1660922"/>
                </a:lnTo>
                <a:lnTo>
                  <a:pt x="6221809" y="1668066"/>
                </a:lnTo>
                <a:lnTo>
                  <a:pt x="6221015" y="1674019"/>
                </a:lnTo>
                <a:lnTo>
                  <a:pt x="6219428" y="1678781"/>
                </a:lnTo>
                <a:lnTo>
                  <a:pt x="6217444" y="1683147"/>
                </a:lnTo>
                <a:lnTo>
                  <a:pt x="6215062" y="1686719"/>
                </a:lnTo>
                <a:lnTo>
                  <a:pt x="6212284" y="1689894"/>
                </a:lnTo>
                <a:lnTo>
                  <a:pt x="6209506" y="1692672"/>
                </a:lnTo>
                <a:lnTo>
                  <a:pt x="6205934" y="1695450"/>
                </a:lnTo>
                <a:lnTo>
                  <a:pt x="6202759" y="1698228"/>
                </a:lnTo>
                <a:lnTo>
                  <a:pt x="6199187" y="1701006"/>
                </a:lnTo>
                <a:lnTo>
                  <a:pt x="6195615" y="1704578"/>
                </a:lnTo>
                <a:lnTo>
                  <a:pt x="6191647" y="1708547"/>
                </a:lnTo>
                <a:lnTo>
                  <a:pt x="6188075" y="1713706"/>
                </a:lnTo>
                <a:lnTo>
                  <a:pt x="6186487" y="1716485"/>
                </a:lnTo>
                <a:lnTo>
                  <a:pt x="6186487" y="1716881"/>
                </a:lnTo>
                <a:lnTo>
                  <a:pt x="6186487" y="1717278"/>
                </a:lnTo>
                <a:lnTo>
                  <a:pt x="6186884" y="1717675"/>
                </a:lnTo>
                <a:lnTo>
                  <a:pt x="6187281" y="1718072"/>
                </a:lnTo>
                <a:lnTo>
                  <a:pt x="6187678" y="1718866"/>
                </a:lnTo>
                <a:lnTo>
                  <a:pt x="6188075" y="1719660"/>
                </a:lnTo>
                <a:lnTo>
                  <a:pt x="6188075" y="1720850"/>
                </a:lnTo>
                <a:lnTo>
                  <a:pt x="6187678" y="1722835"/>
                </a:lnTo>
                <a:lnTo>
                  <a:pt x="6186884" y="1725613"/>
                </a:lnTo>
                <a:lnTo>
                  <a:pt x="6185297" y="1728788"/>
                </a:lnTo>
                <a:lnTo>
                  <a:pt x="6183312" y="1733550"/>
                </a:lnTo>
                <a:lnTo>
                  <a:pt x="6180534" y="1739106"/>
                </a:lnTo>
                <a:lnTo>
                  <a:pt x="6165056" y="1738313"/>
                </a:lnTo>
                <a:lnTo>
                  <a:pt x="6147197" y="1737122"/>
                </a:lnTo>
                <a:lnTo>
                  <a:pt x="6127750" y="1735535"/>
                </a:lnTo>
                <a:lnTo>
                  <a:pt x="6107112" y="1733550"/>
                </a:lnTo>
                <a:lnTo>
                  <a:pt x="6085681" y="1731169"/>
                </a:lnTo>
                <a:lnTo>
                  <a:pt x="6063059" y="1728788"/>
                </a:lnTo>
                <a:lnTo>
                  <a:pt x="6040437" y="1726010"/>
                </a:lnTo>
                <a:lnTo>
                  <a:pt x="6017022" y="1723231"/>
                </a:lnTo>
                <a:lnTo>
                  <a:pt x="5994400" y="1720056"/>
                </a:lnTo>
                <a:lnTo>
                  <a:pt x="5971778" y="1716881"/>
                </a:lnTo>
                <a:lnTo>
                  <a:pt x="5949950" y="1713310"/>
                </a:lnTo>
                <a:lnTo>
                  <a:pt x="5928915" y="1709738"/>
                </a:lnTo>
                <a:lnTo>
                  <a:pt x="5909469" y="1706166"/>
                </a:lnTo>
                <a:lnTo>
                  <a:pt x="5891212" y="1702594"/>
                </a:lnTo>
                <a:lnTo>
                  <a:pt x="5875337" y="1698625"/>
                </a:lnTo>
                <a:lnTo>
                  <a:pt x="5861050" y="1695053"/>
                </a:lnTo>
                <a:lnTo>
                  <a:pt x="5845969" y="1690291"/>
                </a:lnTo>
                <a:lnTo>
                  <a:pt x="5837634" y="1687116"/>
                </a:lnTo>
                <a:lnTo>
                  <a:pt x="5834062" y="1685528"/>
                </a:lnTo>
                <a:lnTo>
                  <a:pt x="5832475" y="1685131"/>
                </a:lnTo>
                <a:lnTo>
                  <a:pt x="5830490" y="1685925"/>
                </a:lnTo>
                <a:lnTo>
                  <a:pt x="5826125" y="1687513"/>
                </a:lnTo>
                <a:lnTo>
                  <a:pt x="5822156" y="1688703"/>
                </a:lnTo>
                <a:lnTo>
                  <a:pt x="5816997" y="1689497"/>
                </a:lnTo>
                <a:lnTo>
                  <a:pt x="5809853" y="1691085"/>
                </a:lnTo>
                <a:lnTo>
                  <a:pt x="5800328" y="1692275"/>
                </a:lnTo>
                <a:lnTo>
                  <a:pt x="5790406" y="1693069"/>
                </a:lnTo>
                <a:lnTo>
                  <a:pt x="5779690" y="1693466"/>
                </a:lnTo>
                <a:lnTo>
                  <a:pt x="5768578" y="1693466"/>
                </a:lnTo>
                <a:lnTo>
                  <a:pt x="5756672" y="1692672"/>
                </a:lnTo>
                <a:lnTo>
                  <a:pt x="5731669" y="1690291"/>
                </a:lnTo>
                <a:lnTo>
                  <a:pt x="5705872" y="1687513"/>
                </a:lnTo>
                <a:lnTo>
                  <a:pt x="5679281" y="1684338"/>
                </a:lnTo>
                <a:lnTo>
                  <a:pt x="5653484" y="1681956"/>
                </a:lnTo>
                <a:lnTo>
                  <a:pt x="5640784" y="1681163"/>
                </a:lnTo>
                <a:lnTo>
                  <a:pt x="5628481" y="1680766"/>
                </a:lnTo>
                <a:lnTo>
                  <a:pt x="5616575" y="1680766"/>
                </a:lnTo>
                <a:lnTo>
                  <a:pt x="5605065" y="1681560"/>
                </a:lnTo>
                <a:lnTo>
                  <a:pt x="5600303" y="1681956"/>
                </a:lnTo>
                <a:lnTo>
                  <a:pt x="5596334" y="1682750"/>
                </a:lnTo>
                <a:lnTo>
                  <a:pt x="5592365" y="1683544"/>
                </a:lnTo>
                <a:lnTo>
                  <a:pt x="5588794" y="1684338"/>
                </a:lnTo>
                <a:lnTo>
                  <a:pt x="5585619" y="1685528"/>
                </a:lnTo>
                <a:lnTo>
                  <a:pt x="5582840" y="1686719"/>
                </a:lnTo>
                <a:lnTo>
                  <a:pt x="5580062" y="1688306"/>
                </a:lnTo>
                <a:lnTo>
                  <a:pt x="5578078" y="1690291"/>
                </a:lnTo>
                <a:lnTo>
                  <a:pt x="5576094" y="1692672"/>
                </a:lnTo>
                <a:lnTo>
                  <a:pt x="5574506" y="1695053"/>
                </a:lnTo>
                <a:lnTo>
                  <a:pt x="5573315" y="1697831"/>
                </a:lnTo>
                <a:lnTo>
                  <a:pt x="5572522" y="1701006"/>
                </a:lnTo>
                <a:lnTo>
                  <a:pt x="5572125" y="1704578"/>
                </a:lnTo>
                <a:lnTo>
                  <a:pt x="5572125" y="1708547"/>
                </a:lnTo>
                <a:lnTo>
                  <a:pt x="5572522" y="1712913"/>
                </a:lnTo>
                <a:lnTo>
                  <a:pt x="5572919" y="1717675"/>
                </a:lnTo>
                <a:lnTo>
                  <a:pt x="5603081" y="1793875"/>
                </a:lnTo>
                <a:lnTo>
                  <a:pt x="5607050" y="1801813"/>
                </a:lnTo>
                <a:lnTo>
                  <a:pt x="5610622" y="1810544"/>
                </a:lnTo>
                <a:lnTo>
                  <a:pt x="5613797" y="1818878"/>
                </a:lnTo>
                <a:lnTo>
                  <a:pt x="5616575" y="1828006"/>
                </a:lnTo>
                <a:lnTo>
                  <a:pt x="5618559" y="1837135"/>
                </a:lnTo>
                <a:lnTo>
                  <a:pt x="5620147" y="1846660"/>
                </a:lnTo>
                <a:lnTo>
                  <a:pt x="5621734" y="1855788"/>
                </a:lnTo>
                <a:lnTo>
                  <a:pt x="5622528" y="1864916"/>
                </a:lnTo>
                <a:lnTo>
                  <a:pt x="5623322" y="1874441"/>
                </a:lnTo>
                <a:lnTo>
                  <a:pt x="5623719" y="1883569"/>
                </a:lnTo>
                <a:lnTo>
                  <a:pt x="5623719" y="1892697"/>
                </a:lnTo>
                <a:lnTo>
                  <a:pt x="5623719" y="1901825"/>
                </a:lnTo>
                <a:lnTo>
                  <a:pt x="5623322" y="1919685"/>
                </a:lnTo>
                <a:lnTo>
                  <a:pt x="5622528" y="1936353"/>
                </a:lnTo>
                <a:lnTo>
                  <a:pt x="5622528" y="1938735"/>
                </a:lnTo>
                <a:lnTo>
                  <a:pt x="5622528" y="1940719"/>
                </a:lnTo>
                <a:lnTo>
                  <a:pt x="5609431" y="1961753"/>
                </a:lnTo>
                <a:lnTo>
                  <a:pt x="5608240" y="1964928"/>
                </a:lnTo>
                <a:lnTo>
                  <a:pt x="5607050" y="1968103"/>
                </a:lnTo>
                <a:lnTo>
                  <a:pt x="5606256" y="1971278"/>
                </a:lnTo>
                <a:lnTo>
                  <a:pt x="5605462" y="1974056"/>
                </a:lnTo>
                <a:lnTo>
                  <a:pt x="5604669" y="1980406"/>
                </a:lnTo>
                <a:lnTo>
                  <a:pt x="5604669" y="1986360"/>
                </a:lnTo>
                <a:lnTo>
                  <a:pt x="5605462" y="1992710"/>
                </a:lnTo>
                <a:lnTo>
                  <a:pt x="5607050" y="1998663"/>
                </a:lnTo>
                <a:lnTo>
                  <a:pt x="5609034" y="2005013"/>
                </a:lnTo>
                <a:lnTo>
                  <a:pt x="5611019" y="2010966"/>
                </a:lnTo>
                <a:lnTo>
                  <a:pt x="5616575" y="2023269"/>
                </a:lnTo>
                <a:lnTo>
                  <a:pt x="5622528" y="2035175"/>
                </a:lnTo>
                <a:lnTo>
                  <a:pt x="5625703" y="2041128"/>
                </a:lnTo>
                <a:lnTo>
                  <a:pt x="5628084" y="2047081"/>
                </a:lnTo>
                <a:lnTo>
                  <a:pt x="5630862" y="2052638"/>
                </a:lnTo>
                <a:lnTo>
                  <a:pt x="5632847" y="2058591"/>
                </a:lnTo>
                <a:lnTo>
                  <a:pt x="5635228" y="2066131"/>
                </a:lnTo>
                <a:lnTo>
                  <a:pt x="5637609" y="2072878"/>
                </a:lnTo>
                <a:lnTo>
                  <a:pt x="5639197" y="2079228"/>
                </a:lnTo>
                <a:lnTo>
                  <a:pt x="5641181" y="2085181"/>
                </a:lnTo>
                <a:lnTo>
                  <a:pt x="5643165" y="2089944"/>
                </a:lnTo>
                <a:lnTo>
                  <a:pt x="5644753" y="2093119"/>
                </a:lnTo>
                <a:lnTo>
                  <a:pt x="5645944" y="2095103"/>
                </a:lnTo>
                <a:lnTo>
                  <a:pt x="5647134" y="2095897"/>
                </a:lnTo>
                <a:lnTo>
                  <a:pt x="5648325" y="2096294"/>
                </a:lnTo>
                <a:lnTo>
                  <a:pt x="5649119" y="2095897"/>
                </a:lnTo>
                <a:lnTo>
                  <a:pt x="5649912" y="2095103"/>
                </a:lnTo>
                <a:lnTo>
                  <a:pt x="5650309" y="2094310"/>
                </a:lnTo>
                <a:lnTo>
                  <a:pt x="5650706" y="2093516"/>
                </a:lnTo>
                <a:lnTo>
                  <a:pt x="5651103" y="2093119"/>
                </a:lnTo>
                <a:lnTo>
                  <a:pt x="5651500" y="2093119"/>
                </a:lnTo>
                <a:lnTo>
                  <a:pt x="5651500" y="2094310"/>
                </a:lnTo>
                <a:lnTo>
                  <a:pt x="5651103" y="2099469"/>
                </a:lnTo>
                <a:lnTo>
                  <a:pt x="5650706" y="2110978"/>
                </a:lnTo>
                <a:lnTo>
                  <a:pt x="5645944" y="2210594"/>
                </a:lnTo>
                <a:lnTo>
                  <a:pt x="5647134" y="2218135"/>
                </a:lnTo>
                <a:lnTo>
                  <a:pt x="5647531" y="2223691"/>
                </a:lnTo>
                <a:lnTo>
                  <a:pt x="5646737" y="2228056"/>
                </a:lnTo>
                <a:lnTo>
                  <a:pt x="5645944" y="2232025"/>
                </a:lnTo>
                <a:lnTo>
                  <a:pt x="5643959" y="2236391"/>
                </a:lnTo>
                <a:lnTo>
                  <a:pt x="5641975" y="2242741"/>
                </a:lnTo>
                <a:lnTo>
                  <a:pt x="5639594" y="2251472"/>
                </a:lnTo>
                <a:lnTo>
                  <a:pt x="5636815" y="2263378"/>
                </a:lnTo>
                <a:lnTo>
                  <a:pt x="5636022" y="2269728"/>
                </a:lnTo>
                <a:lnTo>
                  <a:pt x="5635228" y="2275681"/>
                </a:lnTo>
                <a:lnTo>
                  <a:pt x="5634831" y="2281238"/>
                </a:lnTo>
                <a:lnTo>
                  <a:pt x="5634831" y="2286397"/>
                </a:lnTo>
                <a:lnTo>
                  <a:pt x="5635625" y="2296319"/>
                </a:lnTo>
                <a:lnTo>
                  <a:pt x="5636815" y="2305844"/>
                </a:lnTo>
                <a:lnTo>
                  <a:pt x="5638006" y="2315369"/>
                </a:lnTo>
                <a:lnTo>
                  <a:pt x="5639197" y="2325291"/>
                </a:lnTo>
                <a:lnTo>
                  <a:pt x="5639594" y="2330847"/>
                </a:lnTo>
                <a:lnTo>
                  <a:pt x="5639594" y="2336403"/>
                </a:lnTo>
                <a:lnTo>
                  <a:pt x="5639197" y="2342356"/>
                </a:lnTo>
                <a:lnTo>
                  <a:pt x="5638800" y="2349103"/>
                </a:lnTo>
                <a:lnTo>
                  <a:pt x="5634831" y="2389585"/>
                </a:lnTo>
                <a:lnTo>
                  <a:pt x="5633244" y="2396728"/>
                </a:lnTo>
                <a:lnTo>
                  <a:pt x="5631656" y="2403078"/>
                </a:lnTo>
                <a:lnTo>
                  <a:pt x="5629275" y="2409031"/>
                </a:lnTo>
                <a:lnTo>
                  <a:pt x="5626894" y="2414191"/>
                </a:lnTo>
                <a:lnTo>
                  <a:pt x="5623719" y="2418953"/>
                </a:lnTo>
                <a:lnTo>
                  <a:pt x="5620544" y="2422922"/>
                </a:lnTo>
                <a:lnTo>
                  <a:pt x="5616575" y="2426097"/>
                </a:lnTo>
                <a:lnTo>
                  <a:pt x="5612606" y="2429272"/>
                </a:lnTo>
                <a:lnTo>
                  <a:pt x="5608240" y="2431653"/>
                </a:lnTo>
                <a:lnTo>
                  <a:pt x="5603081" y="2433638"/>
                </a:lnTo>
                <a:lnTo>
                  <a:pt x="5597922" y="2435225"/>
                </a:lnTo>
                <a:lnTo>
                  <a:pt x="5592365" y="2436416"/>
                </a:lnTo>
                <a:lnTo>
                  <a:pt x="5586809" y="2437210"/>
                </a:lnTo>
                <a:lnTo>
                  <a:pt x="5580459" y="2437606"/>
                </a:lnTo>
                <a:lnTo>
                  <a:pt x="5573712" y="2438003"/>
                </a:lnTo>
                <a:lnTo>
                  <a:pt x="5566965" y="2438003"/>
                </a:lnTo>
                <a:lnTo>
                  <a:pt x="5551884" y="2436813"/>
                </a:lnTo>
                <a:lnTo>
                  <a:pt x="5535612" y="2435225"/>
                </a:lnTo>
                <a:lnTo>
                  <a:pt x="5518150" y="2433241"/>
                </a:lnTo>
                <a:lnTo>
                  <a:pt x="5499100" y="2430860"/>
                </a:lnTo>
                <a:lnTo>
                  <a:pt x="5479256" y="2428081"/>
                </a:lnTo>
                <a:lnTo>
                  <a:pt x="5457825" y="2425700"/>
                </a:lnTo>
                <a:lnTo>
                  <a:pt x="5435600" y="2423716"/>
                </a:lnTo>
                <a:lnTo>
                  <a:pt x="5411787" y="2422525"/>
                </a:lnTo>
                <a:lnTo>
                  <a:pt x="5415359" y="2431653"/>
                </a:lnTo>
                <a:lnTo>
                  <a:pt x="5418931" y="2441575"/>
                </a:lnTo>
                <a:lnTo>
                  <a:pt x="5422106" y="2452688"/>
                </a:lnTo>
                <a:lnTo>
                  <a:pt x="5424884" y="2464594"/>
                </a:lnTo>
                <a:lnTo>
                  <a:pt x="5427662" y="2476897"/>
                </a:lnTo>
                <a:lnTo>
                  <a:pt x="5430044" y="2489994"/>
                </a:lnTo>
                <a:lnTo>
                  <a:pt x="5431631" y="2503091"/>
                </a:lnTo>
                <a:lnTo>
                  <a:pt x="5433219" y="2517378"/>
                </a:lnTo>
                <a:lnTo>
                  <a:pt x="5434409" y="2530872"/>
                </a:lnTo>
                <a:lnTo>
                  <a:pt x="5435203" y="2544366"/>
                </a:lnTo>
                <a:lnTo>
                  <a:pt x="5435203" y="2557860"/>
                </a:lnTo>
                <a:lnTo>
                  <a:pt x="5434806" y="2570956"/>
                </a:lnTo>
                <a:lnTo>
                  <a:pt x="5434012" y="2583656"/>
                </a:lnTo>
                <a:lnTo>
                  <a:pt x="5432425" y="2595166"/>
                </a:lnTo>
                <a:lnTo>
                  <a:pt x="5431234" y="2601119"/>
                </a:lnTo>
                <a:lnTo>
                  <a:pt x="5430044" y="2606278"/>
                </a:lnTo>
                <a:lnTo>
                  <a:pt x="5428853" y="2611835"/>
                </a:lnTo>
                <a:lnTo>
                  <a:pt x="5427662" y="2616597"/>
                </a:lnTo>
                <a:lnTo>
                  <a:pt x="5394325" y="2662635"/>
                </a:lnTo>
                <a:lnTo>
                  <a:pt x="4943078" y="2627313"/>
                </a:lnTo>
                <a:lnTo>
                  <a:pt x="4913709" y="2624931"/>
                </a:lnTo>
                <a:lnTo>
                  <a:pt x="4883944" y="2623344"/>
                </a:lnTo>
                <a:lnTo>
                  <a:pt x="4854178" y="2621756"/>
                </a:lnTo>
                <a:lnTo>
                  <a:pt x="4824015" y="2620566"/>
                </a:lnTo>
                <a:lnTo>
                  <a:pt x="4794250" y="2619375"/>
                </a:lnTo>
                <a:lnTo>
                  <a:pt x="4764484" y="2618581"/>
                </a:lnTo>
                <a:lnTo>
                  <a:pt x="4735512" y="2617391"/>
                </a:lnTo>
                <a:lnTo>
                  <a:pt x="4706937" y="2616200"/>
                </a:lnTo>
                <a:lnTo>
                  <a:pt x="4559697" y="2614613"/>
                </a:lnTo>
                <a:lnTo>
                  <a:pt x="4556125" y="2615010"/>
                </a:lnTo>
                <a:lnTo>
                  <a:pt x="4550569" y="2615406"/>
                </a:lnTo>
                <a:lnTo>
                  <a:pt x="4545409" y="2616200"/>
                </a:lnTo>
                <a:lnTo>
                  <a:pt x="4542234" y="2616200"/>
                </a:lnTo>
                <a:lnTo>
                  <a:pt x="4535884" y="2616994"/>
                </a:lnTo>
                <a:lnTo>
                  <a:pt x="4533503" y="2617391"/>
                </a:lnTo>
                <a:lnTo>
                  <a:pt x="4531916" y="2618185"/>
                </a:lnTo>
                <a:lnTo>
                  <a:pt x="4527550" y="2620566"/>
                </a:lnTo>
                <a:lnTo>
                  <a:pt x="4533503" y="2629297"/>
                </a:lnTo>
                <a:lnTo>
                  <a:pt x="4539456" y="2636838"/>
                </a:lnTo>
                <a:lnTo>
                  <a:pt x="4545409" y="2643585"/>
                </a:lnTo>
                <a:lnTo>
                  <a:pt x="4550966" y="2649935"/>
                </a:lnTo>
                <a:lnTo>
                  <a:pt x="4556522" y="2657078"/>
                </a:lnTo>
                <a:lnTo>
                  <a:pt x="4561681" y="2664619"/>
                </a:lnTo>
                <a:lnTo>
                  <a:pt x="4564062" y="2668985"/>
                </a:lnTo>
                <a:lnTo>
                  <a:pt x="4566444" y="2673350"/>
                </a:lnTo>
                <a:lnTo>
                  <a:pt x="4568428" y="2678510"/>
                </a:lnTo>
                <a:lnTo>
                  <a:pt x="4570809" y="2684066"/>
                </a:lnTo>
                <a:lnTo>
                  <a:pt x="4573984" y="2693591"/>
                </a:lnTo>
                <a:lnTo>
                  <a:pt x="4575572" y="2699544"/>
                </a:lnTo>
                <a:lnTo>
                  <a:pt x="4575969" y="2703116"/>
                </a:lnTo>
                <a:lnTo>
                  <a:pt x="4575969" y="2705100"/>
                </a:lnTo>
                <a:lnTo>
                  <a:pt x="4575572" y="2706291"/>
                </a:lnTo>
                <a:lnTo>
                  <a:pt x="4574778" y="2708672"/>
                </a:lnTo>
                <a:lnTo>
                  <a:pt x="4574778" y="2712641"/>
                </a:lnTo>
                <a:lnTo>
                  <a:pt x="4575175" y="2719388"/>
                </a:lnTo>
                <a:lnTo>
                  <a:pt x="4580334" y="2743597"/>
                </a:lnTo>
                <a:lnTo>
                  <a:pt x="4581922" y="2749550"/>
                </a:lnTo>
                <a:lnTo>
                  <a:pt x="4582716" y="2754710"/>
                </a:lnTo>
                <a:lnTo>
                  <a:pt x="4583509" y="2759472"/>
                </a:lnTo>
                <a:lnTo>
                  <a:pt x="4583906" y="2763838"/>
                </a:lnTo>
                <a:lnTo>
                  <a:pt x="4583509" y="2767806"/>
                </a:lnTo>
                <a:lnTo>
                  <a:pt x="4583112" y="2771378"/>
                </a:lnTo>
                <a:lnTo>
                  <a:pt x="4582716" y="2774950"/>
                </a:lnTo>
                <a:lnTo>
                  <a:pt x="4581922" y="2778522"/>
                </a:lnTo>
                <a:lnTo>
                  <a:pt x="4579937" y="2785666"/>
                </a:lnTo>
                <a:lnTo>
                  <a:pt x="4577953" y="2792810"/>
                </a:lnTo>
                <a:lnTo>
                  <a:pt x="4577159" y="2796778"/>
                </a:lnTo>
                <a:lnTo>
                  <a:pt x="4576762" y="2801144"/>
                </a:lnTo>
                <a:lnTo>
                  <a:pt x="4575969" y="2805906"/>
                </a:lnTo>
                <a:lnTo>
                  <a:pt x="4575969" y="2811463"/>
                </a:lnTo>
                <a:lnTo>
                  <a:pt x="4575969" y="2812653"/>
                </a:lnTo>
                <a:lnTo>
                  <a:pt x="4576366" y="2813844"/>
                </a:lnTo>
                <a:lnTo>
                  <a:pt x="4576762" y="2814638"/>
                </a:lnTo>
                <a:lnTo>
                  <a:pt x="4577556" y="2815828"/>
                </a:lnTo>
                <a:lnTo>
                  <a:pt x="4579144" y="2817813"/>
                </a:lnTo>
                <a:lnTo>
                  <a:pt x="4581525" y="2819797"/>
                </a:lnTo>
                <a:lnTo>
                  <a:pt x="4583509" y="2821781"/>
                </a:lnTo>
                <a:lnTo>
                  <a:pt x="4585494" y="2824163"/>
                </a:lnTo>
                <a:lnTo>
                  <a:pt x="4587478" y="2826544"/>
                </a:lnTo>
                <a:lnTo>
                  <a:pt x="4588669" y="2829322"/>
                </a:lnTo>
                <a:lnTo>
                  <a:pt x="4588669" y="2830910"/>
                </a:lnTo>
                <a:lnTo>
                  <a:pt x="4588669" y="2832497"/>
                </a:lnTo>
                <a:lnTo>
                  <a:pt x="4588669" y="2834085"/>
                </a:lnTo>
                <a:lnTo>
                  <a:pt x="4588272" y="2836069"/>
                </a:lnTo>
                <a:lnTo>
                  <a:pt x="4587478" y="2838450"/>
                </a:lnTo>
                <a:lnTo>
                  <a:pt x="4586287" y="2840831"/>
                </a:lnTo>
                <a:lnTo>
                  <a:pt x="4584700" y="2843213"/>
                </a:lnTo>
                <a:lnTo>
                  <a:pt x="4582716" y="2845991"/>
                </a:lnTo>
                <a:lnTo>
                  <a:pt x="4577556" y="2852341"/>
                </a:lnTo>
                <a:lnTo>
                  <a:pt x="4570412" y="2859088"/>
                </a:lnTo>
                <a:lnTo>
                  <a:pt x="4561284" y="2867422"/>
                </a:lnTo>
                <a:lnTo>
                  <a:pt x="4549775" y="2876550"/>
                </a:lnTo>
                <a:lnTo>
                  <a:pt x="4539456" y="2884091"/>
                </a:lnTo>
                <a:lnTo>
                  <a:pt x="4535091" y="2886472"/>
                </a:lnTo>
                <a:lnTo>
                  <a:pt x="4529534" y="2888853"/>
                </a:lnTo>
                <a:lnTo>
                  <a:pt x="4522787" y="2891235"/>
                </a:lnTo>
                <a:lnTo>
                  <a:pt x="4515247" y="2893616"/>
                </a:lnTo>
                <a:lnTo>
                  <a:pt x="4506516" y="2895600"/>
                </a:lnTo>
                <a:lnTo>
                  <a:pt x="4497387" y="2897981"/>
                </a:lnTo>
                <a:lnTo>
                  <a:pt x="4487069" y="2899966"/>
                </a:lnTo>
                <a:lnTo>
                  <a:pt x="4476353" y="2901950"/>
                </a:lnTo>
                <a:lnTo>
                  <a:pt x="4452937" y="2905522"/>
                </a:lnTo>
                <a:lnTo>
                  <a:pt x="4427537" y="2908697"/>
                </a:lnTo>
                <a:lnTo>
                  <a:pt x="4401344" y="2911872"/>
                </a:lnTo>
                <a:lnTo>
                  <a:pt x="4374356" y="2914650"/>
                </a:lnTo>
                <a:lnTo>
                  <a:pt x="4347369" y="2917031"/>
                </a:lnTo>
                <a:lnTo>
                  <a:pt x="4321175" y="2919016"/>
                </a:lnTo>
                <a:lnTo>
                  <a:pt x="4296569" y="2921000"/>
                </a:lnTo>
                <a:lnTo>
                  <a:pt x="4273550" y="2922985"/>
                </a:lnTo>
                <a:lnTo>
                  <a:pt x="4253309" y="2924175"/>
                </a:lnTo>
                <a:lnTo>
                  <a:pt x="4236244" y="2925366"/>
                </a:lnTo>
                <a:lnTo>
                  <a:pt x="4223147" y="2926556"/>
                </a:lnTo>
                <a:lnTo>
                  <a:pt x="4214416" y="2927350"/>
                </a:lnTo>
                <a:lnTo>
                  <a:pt x="4187428" y="2929731"/>
                </a:lnTo>
                <a:lnTo>
                  <a:pt x="4163615" y="2930922"/>
                </a:lnTo>
                <a:lnTo>
                  <a:pt x="4142184" y="2931716"/>
                </a:lnTo>
                <a:lnTo>
                  <a:pt x="4121547" y="2931716"/>
                </a:lnTo>
                <a:lnTo>
                  <a:pt x="4100909" y="2931319"/>
                </a:lnTo>
                <a:lnTo>
                  <a:pt x="4079081" y="2931319"/>
                </a:lnTo>
                <a:lnTo>
                  <a:pt x="4054872" y="2930922"/>
                </a:lnTo>
                <a:lnTo>
                  <a:pt x="4027487" y="2931319"/>
                </a:lnTo>
                <a:lnTo>
                  <a:pt x="4012803" y="2931716"/>
                </a:lnTo>
                <a:lnTo>
                  <a:pt x="4000103" y="2933303"/>
                </a:lnTo>
                <a:lnTo>
                  <a:pt x="3988990" y="2934891"/>
                </a:lnTo>
                <a:lnTo>
                  <a:pt x="3978275" y="2936875"/>
                </a:lnTo>
                <a:lnTo>
                  <a:pt x="3967956" y="2939256"/>
                </a:lnTo>
                <a:lnTo>
                  <a:pt x="3957637" y="2941241"/>
                </a:lnTo>
                <a:lnTo>
                  <a:pt x="3946922" y="2942828"/>
                </a:lnTo>
                <a:lnTo>
                  <a:pt x="3934619" y="2944019"/>
                </a:lnTo>
                <a:lnTo>
                  <a:pt x="3768328" y="2951560"/>
                </a:lnTo>
                <a:lnTo>
                  <a:pt x="3756025" y="2953147"/>
                </a:lnTo>
                <a:lnTo>
                  <a:pt x="3744515" y="2955131"/>
                </a:lnTo>
                <a:lnTo>
                  <a:pt x="3733403" y="2957116"/>
                </a:lnTo>
                <a:lnTo>
                  <a:pt x="3722687" y="2959100"/>
                </a:lnTo>
                <a:lnTo>
                  <a:pt x="3711575" y="2961085"/>
                </a:lnTo>
                <a:lnTo>
                  <a:pt x="3699669" y="2961878"/>
                </a:lnTo>
                <a:lnTo>
                  <a:pt x="3693715" y="2962275"/>
                </a:lnTo>
                <a:lnTo>
                  <a:pt x="3687365" y="2962275"/>
                </a:lnTo>
                <a:lnTo>
                  <a:pt x="3680619" y="2962275"/>
                </a:lnTo>
                <a:lnTo>
                  <a:pt x="3673872" y="2961481"/>
                </a:lnTo>
                <a:lnTo>
                  <a:pt x="3428206" y="2954338"/>
                </a:lnTo>
                <a:lnTo>
                  <a:pt x="3417094" y="2953147"/>
                </a:lnTo>
                <a:lnTo>
                  <a:pt x="3403203" y="2952353"/>
                </a:lnTo>
                <a:lnTo>
                  <a:pt x="3386931" y="2951956"/>
                </a:lnTo>
                <a:lnTo>
                  <a:pt x="3368675" y="2951956"/>
                </a:lnTo>
                <a:lnTo>
                  <a:pt x="3348831" y="2951956"/>
                </a:lnTo>
                <a:lnTo>
                  <a:pt x="3327797" y="2952353"/>
                </a:lnTo>
                <a:lnTo>
                  <a:pt x="3305969" y="2952750"/>
                </a:lnTo>
                <a:lnTo>
                  <a:pt x="3284140" y="2953544"/>
                </a:lnTo>
                <a:lnTo>
                  <a:pt x="3261915" y="2954338"/>
                </a:lnTo>
                <a:lnTo>
                  <a:pt x="3240087" y="2955131"/>
                </a:lnTo>
                <a:lnTo>
                  <a:pt x="3219450" y="2956322"/>
                </a:lnTo>
                <a:lnTo>
                  <a:pt x="3199606" y="2957116"/>
                </a:lnTo>
                <a:lnTo>
                  <a:pt x="3181747" y="2957910"/>
                </a:lnTo>
                <a:lnTo>
                  <a:pt x="3165475" y="2958703"/>
                </a:lnTo>
                <a:lnTo>
                  <a:pt x="3151981" y="2959497"/>
                </a:lnTo>
                <a:lnTo>
                  <a:pt x="3140869" y="2959894"/>
                </a:lnTo>
                <a:lnTo>
                  <a:pt x="3128566" y="2961085"/>
                </a:lnTo>
                <a:lnTo>
                  <a:pt x="3116262" y="2962275"/>
                </a:lnTo>
                <a:lnTo>
                  <a:pt x="3104753" y="2964260"/>
                </a:lnTo>
                <a:lnTo>
                  <a:pt x="3092847" y="2966244"/>
                </a:lnTo>
                <a:lnTo>
                  <a:pt x="3081734" y="2968228"/>
                </a:lnTo>
                <a:lnTo>
                  <a:pt x="3070225" y="2969816"/>
                </a:lnTo>
                <a:lnTo>
                  <a:pt x="3059112" y="2971403"/>
                </a:lnTo>
                <a:lnTo>
                  <a:pt x="3048000" y="2972197"/>
                </a:lnTo>
                <a:lnTo>
                  <a:pt x="2676922" y="2994422"/>
                </a:lnTo>
                <a:lnTo>
                  <a:pt x="2668985" y="2994422"/>
                </a:lnTo>
                <a:lnTo>
                  <a:pt x="2661841" y="2994422"/>
                </a:lnTo>
                <a:lnTo>
                  <a:pt x="2655094" y="2994025"/>
                </a:lnTo>
                <a:lnTo>
                  <a:pt x="2648744" y="2993231"/>
                </a:lnTo>
                <a:lnTo>
                  <a:pt x="2636838" y="2991644"/>
                </a:lnTo>
                <a:lnTo>
                  <a:pt x="2626122" y="2989660"/>
                </a:lnTo>
                <a:lnTo>
                  <a:pt x="2616200" y="2988072"/>
                </a:lnTo>
                <a:lnTo>
                  <a:pt x="2605881" y="2986881"/>
                </a:lnTo>
                <a:lnTo>
                  <a:pt x="2600722" y="2986485"/>
                </a:lnTo>
                <a:lnTo>
                  <a:pt x="2595563" y="2986485"/>
                </a:lnTo>
                <a:lnTo>
                  <a:pt x="2590006" y="2986881"/>
                </a:lnTo>
                <a:lnTo>
                  <a:pt x="2584053" y="2987278"/>
                </a:lnTo>
                <a:lnTo>
                  <a:pt x="2558653" y="2990453"/>
                </a:lnTo>
                <a:lnTo>
                  <a:pt x="2536428" y="2992438"/>
                </a:lnTo>
                <a:lnTo>
                  <a:pt x="2517378" y="2993628"/>
                </a:lnTo>
                <a:lnTo>
                  <a:pt x="2501106" y="2993628"/>
                </a:lnTo>
                <a:lnTo>
                  <a:pt x="2486819" y="2993628"/>
                </a:lnTo>
                <a:lnTo>
                  <a:pt x="2474913" y="2992438"/>
                </a:lnTo>
                <a:lnTo>
                  <a:pt x="2464594" y="2991247"/>
                </a:lnTo>
                <a:lnTo>
                  <a:pt x="2455862" y="2989660"/>
                </a:lnTo>
                <a:lnTo>
                  <a:pt x="2441972" y="2986088"/>
                </a:lnTo>
                <a:lnTo>
                  <a:pt x="2430462" y="2982913"/>
                </a:lnTo>
                <a:lnTo>
                  <a:pt x="2425303" y="2982119"/>
                </a:lnTo>
                <a:lnTo>
                  <a:pt x="2419350" y="2981325"/>
                </a:lnTo>
                <a:lnTo>
                  <a:pt x="2413397" y="2980928"/>
                </a:lnTo>
                <a:lnTo>
                  <a:pt x="2406253" y="2981722"/>
                </a:lnTo>
                <a:lnTo>
                  <a:pt x="2388394" y="2984500"/>
                </a:lnTo>
                <a:lnTo>
                  <a:pt x="2371328" y="2987675"/>
                </a:lnTo>
                <a:lnTo>
                  <a:pt x="2355453" y="2990850"/>
                </a:lnTo>
                <a:lnTo>
                  <a:pt x="2339578" y="2993231"/>
                </a:lnTo>
                <a:lnTo>
                  <a:pt x="2330847" y="2994025"/>
                </a:lnTo>
                <a:lnTo>
                  <a:pt x="2322116" y="2994422"/>
                </a:lnTo>
                <a:lnTo>
                  <a:pt x="2312591" y="2994422"/>
                </a:lnTo>
                <a:lnTo>
                  <a:pt x="2302669" y="2994025"/>
                </a:lnTo>
                <a:lnTo>
                  <a:pt x="2291556" y="2993231"/>
                </a:lnTo>
                <a:lnTo>
                  <a:pt x="2280047" y="2991644"/>
                </a:lnTo>
                <a:lnTo>
                  <a:pt x="2267347" y="2989263"/>
                </a:lnTo>
                <a:lnTo>
                  <a:pt x="2253853" y="2986088"/>
                </a:lnTo>
                <a:lnTo>
                  <a:pt x="2249091" y="2984897"/>
                </a:lnTo>
                <a:lnTo>
                  <a:pt x="2244725" y="2984500"/>
                </a:lnTo>
                <a:lnTo>
                  <a:pt x="2240360" y="2983706"/>
                </a:lnTo>
                <a:lnTo>
                  <a:pt x="2236391" y="2983706"/>
                </a:lnTo>
                <a:lnTo>
                  <a:pt x="2228850" y="2983706"/>
                </a:lnTo>
                <a:lnTo>
                  <a:pt x="2221706" y="2984500"/>
                </a:lnTo>
                <a:lnTo>
                  <a:pt x="2215356" y="2985691"/>
                </a:lnTo>
                <a:lnTo>
                  <a:pt x="2209403" y="2987675"/>
                </a:lnTo>
                <a:lnTo>
                  <a:pt x="2203847" y="2989660"/>
                </a:lnTo>
                <a:lnTo>
                  <a:pt x="2198291" y="2992041"/>
                </a:lnTo>
                <a:lnTo>
                  <a:pt x="2192735" y="2994422"/>
                </a:lnTo>
                <a:lnTo>
                  <a:pt x="2187178" y="2996406"/>
                </a:lnTo>
                <a:lnTo>
                  <a:pt x="2181622" y="2997994"/>
                </a:lnTo>
                <a:lnTo>
                  <a:pt x="2175669" y="2999581"/>
                </a:lnTo>
                <a:lnTo>
                  <a:pt x="2169319" y="3000375"/>
                </a:lnTo>
                <a:lnTo>
                  <a:pt x="2162969" y="3000375"/>
                </a:lnTo>
                <a:lnTo>
                  <a:pt x="2159397" y="2999978"/>
                </a:lnTo>
                <a:lnTo>
                  <a:pt x="2155428" y="2999581"/>
                </a:lnTo>
                <a:lnTo>
                  <a:pt x="2151856" y="2998788"/>
                </a:lnTo>
                <a:lnTo>
                  <a:pt x="2147491" y="2997597"/>
                </a:lnTo>
                <a:lnTo>
                  <a:pt x="2117725" y="2982516"/>
                </a:lnTo>
                <a:lnTo>
                  <a:pt x="2111772" y="2992041"/>
                </a:lnTo>
                <a:lnTo>
                  <a:pt x="2106216" y="2999978"/>
                </a:lnTo>
                <a:lnTo>
                  <a:pt x="2101056" y="3006328"/>
                </a:lnTo>
                <a:lnTo>
                  <a:pt x="2095897" y="3011488"/>
                </a:lnTo>
                <a:lnTo>
                  <a:pt x="2093119" y="3013472"/>
                </a:lnTo>
                <a:lnTo>
                  <a:pt x="2090738" y="3015456"/>
                </a:lnTo>
                <a:lnTo>
                  <a:pt x="2088356" y="3016647"/>
                </a:lnTo>
                <a:lnTo>
                  <a:pt x="2085975" y="3017838"/>
                </a:lnTo>
                <a:lnTo>
                  <a:pt x="2083991" y="3018631"/>
                </a:lnTo>
                <a:lnTo>
                  <a:pt x="2081609" y="3019028"/>
                </a:lnTo>
                <a:lnTo>
                  <a:pt x="2079228" y="3019425"/>
                </a:lnTo>
                <a:lnTo>
                  <a:pt x="2076847" y="3019425"/>
                </a:lnTo>
                <a:lnTo>
                  <a:pt x="2074466" y="3019028"/>
                </a:lnTo>
                <a:lnTo>
                  <a:pt x="2072481" y="3018235"/>
                </a:lnTo>
                <a:lnTo>
                  <a:pt x="2070100" y="3017044"/>
                </a:lnTo>
                <a:lnTo>
                  <a:pt x="2067719" y="3015853"/>
                </a:lnTo>
                <a:lnTo>
                  <a:pt x="2062956" y="3012678"/>
                </a:lnTo>
                <a:lnTo>
                  <a:pt x="2058194" y="3007916"/>
                </a:lnTo>
                <a:lnTo>
                  <a:pt x="2053034" y="3002360"/>
                </a:lnTo>
                <a:lnTo>
                  <a:pt x="2047875" y="2996010"/>
                </a:lnTo>
                <a:lnTo>
                  <a:pt x="2042319" y="2988072"/>
                </a:lnTo>
                <a:lnTo>
                  <a:pt x="2036366" y="2979738"/>
                </a:lnTo>
                <a:lnTo>
                  <a:pt x="2023666" y="2987675"/>
                </a:lnTo>
                <a:lnTo>
                  <a:pt x="2011759" y="2994422"/>
                </a:lnTo>
                <a:lnTo>
                  <a:pt x="2008981" y="2996010"/>
                </a:lnTo>
                <a:lnTo>
                  <a:pt x="2005806" y="2997200"/>
                </a:lnTo>
                <a:lnTo>
                  <a:pt x="2002631" y="2998391"/>
                </a:lnTo>
                <a:lnTo>
                  <a:pt x="1999060" y="2998788"/>
                </a:lnTo>
                <a:lnTo>
                  <a:pt x="1995884" y="2999581"/>
                </a:lnTo>
                <a:lnTo>
                  <a:pt x="1991916" y="2999581"/>
                </a:lnTo>
                <a:lnTo>
                  <a:pt x="1988344" y="2999581"/>
                </a:lnTo>
                <a:lnTo>
                  <a:pt x="1983978" y="2998788"/>
                </a:lnTo>
                <a:lnTo>
                  <a:pt x="1981200" y="2997994"/>
                </a:lnTo>
                <a:lnTo>
                  <a:pt x="1978422" y="2997200"/>
                </a:lnTo>
                <a:lnTo>
                  <a:pt x="1975644" y="2996010"/>
                </a:lnTo>
                <a:lnTo>
                  <a:pt x="1972866" y="2994819"/>
                </a:lnTo>
                <a:lnTo>
                  <a:pt x="1948656" y="2989263"/>
                </a:lnTo>
                <a:lnTo>
                  <a:pt x="1937147" y="2988866"/>
                </a:lnTo>
                <a:lnTo>
                  <a:pt x="1926034" y="2987675"/>
                </a:lnTo>
                <a:lnTo>
                  <a:pt x="1915319" y="2986881"/>
                </a:lnTo>
                <a:lnTo>
                  <a:pt x="1905000" y="2985294"/>
                </a:lnTo>
                <a:lnTo>
                  <a:pt x="1884759" y="2982516"/>
                </a:lnTo>
                <a:lnTo>
                  <a:pt x="1864122" y="2979341"/>
                </a:lnTo>
                <a:lnTo>
                  <a:pt x="1842691" y="2975769"/>
                </a:lnTo>
                <a:lnTo>
                  <a:pt x="1819672" y="2972991"/>
                </a:lnTo>
                <a:lnTo>
                  <a:pt x="1807369" y="2971403"/>
                </a:lnTo>
                <a:lnTo>
                  <a:pt x="1794272" y="2970213"/>
                </a:lnTo>
                <a:lnTo>
                  <a:pt x="1780381" y="2969419"/>
                </a:lnTo>
                <a:lnTo>
                  <a:pt x="1765697" y="2968625"/>
                </a:lnTo>
                <a:lnTo>
                  <a:pt x="1758156" y="2932510"/>
                </a:lnTo>
                <a:lnTo>
                  <a:pt x="1754584" y="2934494"/>
                </a:lnTo>
                <a:lnTo>
                  <a:pt x="1751013" y="2936081"/>
                </a:lnTo>
                <a:lnTo>
                  <a:pt x="1747441" y="2937272"/>
                </a:lnTo>
                <a:lnTo>
                  <a:pt x="1743869" y="2937669"/>
                </a:lnTo>
                <a:lnTo>
                  <a:pt x="1740694" y="2938463"/>
                </a:lnTo>
                <a:lnTo>
                  <a:pt x="1737519" y="2938463"/>
                </a:lnTo>
                <a:lnTo>
                  <a:pt x="1733947" y="2938463"/>
                </a:lnTo>
                <a:lnTo>
                  <a:pt x="1730772" y="2938066"/>
                </a:lnTo>
                <a:lnTo>
                  <a:pt x="1718072" y="2935685"/>
                </a:lnTo>
                <a:lnTo>
                  <a:pt x="1704975" y="2932906"/>
                </a:lnTo>
                <a:lnTo>
                  <a:pt x="1698625" y="2932113"/>
                </a:lnTo>
                <a:lnTo>
                  <a:pt x="1691878" y="2932113"/>
                </a:lnTo>
                <a:lnTo>
                  <a:pt x="1688306" y="2932113"/>
                </a:lnTo>
                <a:lnTo>
                  <a:pt x="1685131" y="2932906"/>
                </a:lnTo>
                <a:lnTo>
                  <a:pt x="1681560" y="2933700"/>
                </a:lnTo>
                <a:lnTo>
                  <a:pt x="1677988" y="2934891"/>
                </a:lnTo>
                <a:lnTo>
                  <a:pt x="1674019" y="2936478"/>
                </a:lnTo>
                <a:lnTo>
                  <a:pt x="1670447" y="2938463"/>
                </a:lnTo>
                <a:lnTo>
                  <a:pt x="1666478" y="2940844"/>
                </a:lnTo>
                <a:lnTo>
                  <a:pt x="1662509" y="2944019"/>
                </a:lnTo>
                <a:lnTo>
                  <a:pt x="1658541" y="2947591"/>
                </a:lnTo>
                <a:lnTo>
                  <a:pt x="1654572" y="2951560"/>
                </a:lnTo>
                <a:lnTo>
                  <a:pt x="1650206" y="2955925"/>
                </a:lnTo>
                <a:lnTo>
                  <a:pt x="1645841" y="2961481"/>
                </a:lnTo>
                <a:lnTo>
                  <a:pt x="1644650" y="2962672"/>
                </a:lnTo>
                <a:lnTo>
                  <a:pt x="1643063" y="2964260"/>
                </a:lnTo>
                <a:lnTo>
                  <a:pt x="1642666" y="2965053"/>
                </a:lnTo>
                <a:lnTo>
                  <a:pt x="1642269" y="2965847"/>
                </a:lnTo>
                <a:lnTo>
                  <a:pt x="1642269" y="2966244"/>
                </a:lnTo>
                <a:lnTo>
                  <a:pt x="1642269" y="2967038"/>
                </a:lnTo>
                <a:lnTo>
                  <a:pt x="1642666" y="2967435"/>
                </a:lnTo>
                <a:lnTo>
                  <a:pt x="1642666" y="2967831"/>
                </a:lnTo>
                <a:lnTo>
                  <a:pt x="1642269" y="2968625"/>
                </a:lnTo>
                <a:lnTo>
                  <a:pt x="1641872" y="2969419"/>
                </a:lnTo>
                <a:lnTo>
                  <a:pt x="1640284" y="2971006"/>
                </a:lnTo>
                <a:lnTo>
                  <a:pt x="1639094" y="2972594"/>
                </a:lnTo>
                <a:lnTo>
                  <a:pt x="1633141" y="2965847"/>
                </a:lnTo>
                <a:lnTo>
                  <a:pt x="1627981" y="2960291"/>
                </a:lnTo>
                <a:lnTo>
                  <a:pt x="1622822" y="2955925"/>
                </a:lnTo>
                <a:lnTo>
                  <a:pt x="1617663" y="2952353"/>
                </a:lnTo>
                <a:lnTo>
                  <a:pt x="1613297" y="2949972"/>
                </a:lnTo>
                <a:lnTo>
                  <a:pt x="1608535" y="2948781"/>
                </a:lnTo>
                <a:lnTo>
                  <a:pt x="1603772" y="2947591"/>
                </a:lnTo>
                <a:lnTo>
                  <a:pt x="1598613" y="2947591"/>
                </a:lnTo>
                <a:lnTo>
                  <a:pt x="1587897" y="2948385"/>
                </a:lnTo>
                <a:lnTo>
                  <a:pt x="1575197" y="2949575"/>
                </a:lnTo>
                <a:lnTo>
                  <a:pt x="1568053" y="2950369"/>
                </a:lnTo>
                <a:lnTo>
                  <a:pt x="1559719" y="2951163"/>
                </a:lnTo>
                <a:lnTo>
                  <a:pt x="1550591" y="2951163"/>
                </a:lnTo>
                <a:lnTo>
                  <a:pt x="1540669" y="2951163"/>
                </a:lnTo>
                <a:lnTo>
                  <a:pt x="1540272" y="2948385"/>
                </a:lnTo>
                <a:lnTo>
                  <a:pt x="1540272" y="2946400"/>
                </a:lnTo>
                <a:lnTo>
                  <a:pt x="1540272" y="2944019"/>
                </a:lnTo>
                <a:lnTo>
                  <a:pt x="1540272" y="2941241"/>
                </a:lnTo>
                <a:lnTo>
                  <a:pt x="1539875" y="2938860"/>
                </a:lnTo>
                <a:lnTo>
                  <a:pt x="1539478" y="2936478"/>
                </a:lnTo>
                <a:lnTo>
                  <a:pt x="1535906" y="2926953"/>
                </a:lnTo>
                <a:lnTo>
                  <a:pt x="1532731" y="2921397"/>
                </a:lnTo>
                <a:lnTo>
                  <a:pt x="1529159" y="2916635"/>
                </a:lnTo>
                <a:lnTo>
                  <a:pt x="1525191" y="2912269"/>
                </a:lnTo>
                <a:lnTo>
                  <a:pt x="1521222" y="2908300"/>
                </a:lnTo>
                <a:lnTo>
                  <a:pt x="1516856" y="2905125"/>
                </a:lnTo>
                <a:lnTo>
                  <a:pt x="1512094" y="2901950"/>
                </a:lnTo>
                <a:lnTo>
                  <a:pt x="1507331" y="2899966"/>
                </a:lnTo>
                <a:lnTo>
                  <a:pt x="1502172" y="2897981"/>
                </a:lnTo>
                <a:lnTo>
                  <a:pt x="1497013" y="2896791"/>
                </a:lnTo>
                <a:lnTo>
                  <a:pt x="1491853" y="2895997"/>
                </a:lnTo>
                <a:lnTo>
                  <a:pt x="1486694" y="2895997"/>
                </a:lnTo>
                <a:lnTo>
                  <a:pt x="1481535" y="2896394"/>
                </a:lnTo>
                <a:lnTo>
                  <a:pt x="1476375" y="2897188"/>
                </a:lnTo>
                <a:lnTo>
                  <a:pt x="1471216" y="2898775"/>
                </a:lnTo>
                <a:lnTo>
                  <a:pt x="1466056" y="2900760"/>
                </a:lnTo>
                <a:lnTo>
                  <a:pt x="1460897" y="2903538"/>
                </a:lnTo>
                <a:lnTo>
                  <a:pt x="1469628" y="2915841"/>
                </a:lnTo>
                <a:lnTo>
                  <a:pt x="1473994" y="2922191"/>
                </a:lnTo>
                <a:lnTo>
                  <a:pt x="1474788" y="2923381"/>
                </a:lnTo>
                <a:lnTo>
                  <a:pt x="1475581" y="2923778"/>
                </a:lnTo>
                <a:lnTo>
                  <a:pt x="1475581" y="2923381"/>
                </a:lnTo>
                <a:lnTo>
                  <a:pt x="1475581" y="2922588"/>
                </a:lnTo>
                <a:lnTo>
                  <a:pt x="1475978" y="2921000"/>
                </a:lnTo>
                <a:lnTo>
                  <a:pt x="1476375" y="2919413"/>
                </a:lnTo>
                <a:lnTo>
                  <a:pt x="1477169" y="2918222"/>
                </a:lnTo>
                <a:lnTo>
                  <a:pt x="1478756" y="2917031"/>
                </a:lnTo>
                <a:lnTo>
                  <a:pt x="1479550" y="2916635"/>
                </a:lnTo>
                <a:lnTo>
                  <a:pt x="1480741" y="2916238"/>
                </a:lnTo>
                <a:lnTo>
                  <a:pt x="1482328" y="2915841"/>
                </a:lnTo>
                <a:lnTo>
                  <a:pt x="1483916" y="2915841"/>
                </a:lnTo>
                <a:lnTo>
                  <a:pt x="1488281" y="2916635"/>
                </a:lnTo>
                <a:lnTo>
                  <a:pt x="1494234" y="2918619"/>
                </a:lnTo>
                <a:lnTo>
                  <a:pt x="1502966" y="2921794"/>
                </a:lnTo>
                <a:lnTo>
                  <a:pt x="1509316" y="2923778"/>
                </a:lnTo>
                <a:lnTo>
                  <a:pt x="1511697" y="2924969"/>
                </a:lnTo>
                <a:lnTo>
                  <a:pt x="1513681" y="2925763"/>
                </a:lnTo>
                <a:lnTo>
                  <a:pt x="1515269" y="2926556"/>
                </a:lnTo>
                <a:lnTo>
                  <a:pt x="1516460" y="2927350"/>
                </a:lnTo>
                <a:lnTo>
                  <a:pt x="1517253" y="2928938"/>
                </a:lnTo>
                <a:lnTo>
                  <a:pt x="1518047" y="2930128"/>
                </a:lnTo>
                <a:lnTo>
                  <a:pt x="1518444" y="2932113"/>
                </a:lnTo>
                <a:lnTo>
                  <a:pt x="1519238" y="2934494"/>
                </a:lnTo>
                <a:lnTo>
                  <a:pt x="1520428" y="2941241"/>
                </a:lnTo>
                <a:lnTo>
                  <a:pt x="1522413" y="2950369"/>
                </a:lnTo>
                <a:lnTo>
                  <a:pt x="1503760" y="2948385"/>
                </a:lnTo>
                <a:lnTo>
                  <a:pt x="1486297" y="2946797"/>
                </a:lnTo>
                <a:lnTo>
                  <a:pt x="1469628" y="2945210"/>
                </a:lnTo>
                <a:lnTo>
                  <a:pt x="1453356" y="2943622"/>
                </a:lnTo>
                <a:lnTo>
                  <a:pt x="1445419" y="2942431"/>
                </a:lnTo>
                <a:lnTo>
                  <a:pt x="1437878" y="2940844"/>
                </a:lnTo>
                <a:lnTo>
                  <a:pt x="1429941" y="2939256"/>
                </a:lnTo>
                <a:lnTo>
                  <a:pt x="1422003" y="2937272"/>
                </a:lnTo>
                <a:lnTo>
                  <a:pt x="1414066" y="2934891"/>
                </a:lnTo>
                <a:lnTo>
                  <a:pt x="1406525" y="2932113"/>
                </a:lnTo>
                <a:lnTo>
                  <a:pt x="1398191" y="2928938"/>
                </a:lnTo>
                <a:lnTo>
                  <a:pt x="1390253" y="2925366"/>
                </a:lnTo>
                <a:lnTo>
                  <a:pt x="1379141" y="2918222"/>
                </a:lnTo>
                <a:lnTo>
                  <a:pt x="1388269" y="2918222"/>
                </a:lnTo>
                <a:lnTo>
                  <a:pt x="1396603" y="2918222"/>
                </a:lnTo>
                <a:lnTo>
                  <a:pt x="1404144" y="2917825"/>
                </a:lnTo>
                <a:lnTo>
                  <a:pt x="1411288" y="2917031"/>
                </a:lnTo>
                <a:lnTo>
                  <a:pt x="1417241" y="2916238"/>
                </a:lnTo>
                <a:lnTo>
                  <a:pt x="1422797" y="2915047"/>
                </a:lnTo>
                <a:lnTo>
                  <a:pt x="1427956" y="2913856"/>
                </a:lnTo>
                <a:lnTo>
                  <a:pt x="1432322" y="2912269"/>
                </a:lnTo>
                <a:lnTo>
                  <a:pt x="1435894" y="2910681"/>
                </a:lnTo>
                <a:lnTo>
                  <a:pt x="1439466" y="2908697"/>
                </a:lnTo>
                <a:lnTo>
                  <a:pt x="1441847" y="2906713"/>
                </a:lnTo>
                <a:lnTo>
                  <a:pt x="1444228" y="2904728"/>
                </a:lnTo>
                <a:lnTo>
                  <a:pt x="1445816" y="2902347"/>
                </a:lnTo>
                <a:lnTo>
                  <a:pt x="1447006" y="2900363"/>
                </a:lnTo>
                <a:lnTo>
                  <a:pt x="1447403" y="2897981"/>
                </a:lnTo>
                <a:lnTo>
                  <a:pt x="1447800" y="2895600"/>
                </a:lnTo>
                <a:lnTo>
                  <a:pt x="1447403" y="2893219"/>
                </a:lnTo>
                <a:lnTo>
                  <a:pt x="1447006" y="2890838"/>
                </a:lnTo>
                <a:lnTo>
                  <a:pt x="1446213" y="2888456"/>
                </a:lnTo>
                <a:lnTo>
                  <a:pt x="1444625" y="2886075"/>
                </a:lnTo>
                <a:lnTo>
                  <a:pt x="1443038" y="2883694"/>
                </a:lnTo>
                <a:lnTo>
                  <a:pt x="1441053" y="2881313"/>
                </a:lnTo>
                <a:lnTo>
                  <a:pt x="1438672" y="2879328"/>
                </a:lnTo>
                <a:lnTo>
                  <a:pt x="1436291" y="2876947"/>
                </a:lnTo>
                <a:lnTo>
                  <a:pt x="1433513" y="2874963"/>
                </a:lnTo>
                <a:lnTo>
                  <a:pt x="1430338" y="2873375"/>
                </a:lnTo>
                <a:lnTo>
                  <a:pt x="1427163" y="2871391"/>
                </a:lnTo>
                <a:lnTo>
                  <a:pt x="1423988" y="2870200"/>
                </a:lnTo>
                <a:lnTo>
                  <a:pt x="1420019" y="2868613"/>
                </a:lnTo>
                <a:lnTo>
                  <a:pt x="1416447" y="2867422"/>
                </a:lnTo>
                <a:lnTo>
                  <a:pt x="1412478" y="2866628"/>
                </a:lnTo>
                <a:lnTo>
                  <a:pt x="1408509" y="2865835"/>
                </a:lnTo>
                <a:lnTo>
                  <a:pt x="1414859" y="2855119"/>
                </a:lnTo>
                <a:lnTo>
                  <a:pt x="1416844" y="2850356"/>
                </a:lnTo>
                <a:lnTo>
                  <a:pt x="1418035" y="2846785"/>
                </a:lnTo>
                <a:lnTo>
                  <a:pt x="1419225" y="2843610"/>
                </a:lnTo>
                <a:lnTo>
                  <a:pt x="1419622" y="2840435"/>
                </a:lnTo>
                <a:lnTo>
                  <a:pt x="1420019" y="2837656"/>
                </a:lnTo>
                <a:lnTo>
                  <a:pt x="1420019" y="2835275"/>
                </a:lnTo>
                <a:lnTo>
                  <a:pt x="1419622" y="2832894"/>
                </a:lnTo>
                <a:lnTo>
                  <a:pt x="1419225" y="2830513"/>
                </a:lnTo>
                <a:lnTo>
                  <a:pt x="1417241" y="2825353"/>
                </a:lnTo>
                <a:lnTo>
                  <a:pt x="1415256" y="2819400"/>
                </a:lnTo>
                <a:lnTo>
                  <a:pt x="1412875" y="2811860"/>
                </a:lnTo>
                <a:lnTo>
                  <a:pt x="1410891" y="2802335"/>
                </a:lnTo>
                <a:lnTo>
                  <a:pt x="1213644" y="2807097"/>
                </a:lnTo>
                <a:lnTo>
                  <a:pt x="1201738" y="2807097"/>
                </a:lnTo>
                <a:lnTo>
                  <a:pt x="1190228" y="2807494"/>
                </a:lnTo>
                <a:lnTo>
                  <a:pt x="1178719" y="2808288"/>
                </a:lnTo>
                <a:lnTo>
                  <a:pt x="1166813" y="2809081"/>
                </a:lnTo>
                <a:lnTo>
                  <a:pt x="1143397" y="2810669"/>
                </a:lnTo>
                <a:lnTo>
                  <a:pt x="1119585" y="2812256"/>
                </a:lnTo>
                <a:lnTo>
                  <a:pt x="1107678" y="2812653"/>
                </a:lnTo>
                <a:lnTo>
                  <a:pt x="1095772" y="2812653"/>
                </a:lnTo>
                <a:lnTo>
                  <a:pt x="1083469" y="2812256"/>
                </a:lnTo>
                <a:lnTo>
                  <a:pt x="1070769" y="2811463"/>
                </a:lnTo>
                <a:lnTo>
                  <a:pt x="1058069" y="2809875"/>
                </a:lnTo>
                <a:lnTo>
                  <a:pt x="1045369" y="2807494"/>
                </a:lnTo>
                <a:lnTo>
                  <a:pt x="1039019" y="2805906"/>
                </a:lnTo>
                <a:lnTo>
                  <a:pt x="1032272" y="2804319"/>
                </a:lnTo>
                <a:lnTo>
                  <a:pt x="1025525" y="2802335"/>
                </a:lnTo>
                <a:lnTo>
                  <a:pt x="1018778" y="2799953"/>
                </a:lnTo>
                <a:lnTo>
                  <a:pt x="1013222" y="2797572"/>
                </a:lnTo>
                <a:lnTo>
                  <a:pt x="1004888" y="2794000"/>
                </a:lnTo>
                <a:lnTo>
                  <a:pt x="997744" y="2790031"/>
                </a:lnTo>
                <a:lnTo>
                  <a:pt x="994172" y="2788444"/>
                </a:lnTo>
                <a:lnTo>
                  <a:pt x="989013" y="2784872"/>
                </a:lnTo>
                <a:lnTo>
                  <a:pt x="984250" y="2780903"/>
                </a:lnTo>
                <a:lnTo>
                  <a:pt x="979488" y="2776141"/>
                </a:lnTo>
                <a:lnTo>
                  <a:pt x="975122" y="2771378"/>
                </a:lnTo>
                <a:lnTo>
                  <a:pt x="970757" y="2766219"/>
                </a:lnTo>
                <a:lnTo>
                  <a:pt x="966788" y="2760663"/>
                </a:lnTo>
                <a:lnTo>
                  <a:pt x="962819" y="2754710"/>
                </a:lnTo>
                <a:lnTo>
                  <a:pt x="958850" y="2748360"/>
                </a:lnTo>
                <a:lnTo>
                  <a:pt x="955278" y="2742010"/>
                </a:lnTo>
                <a:lnTo>
                  <a:pt x="951707" y="2735660"/>
                </a:lnTo>
                <a:lnTo>
                  <a:pt x="948135" y="2728913"/>
                </a:lnTo>
                <a:lnTo>
                  <a:pt x="944959" y="2721769"/>
                </a:lnTo>
                <a:lnTo>
                  <a:pt x="939006" y="2708275"/>
                </a:lnTo>
                <a:lnTo>
                  <a:pt x="933847" y="2694385"/>
                </a:lnTo>
                <a:lnTo>
                  <a:pt x="929085" y="2680891"/>
                </a:lnTo>
                <a:lnTo>
                  <a:pt x="925116" y="2667794"/>
                </a:lnTo>
                <a:lnTo>
                  <a:pt x="921544" y="2655888"/>
                </a:lnTo>
                <a:lnTo>
                  <a:pt x="918766" y="2645172"/>
                </a:lnTo>
                <a:lnTo>
                  <a:pt x="914400" y="2628503"/>
                </a:lnTo>
                <a:lnTo>
                  <a:pt x="912416" y="2620566"/>
                </a:lnTo>
                <a:lnTo>
                  <a:pt x="908447" y="2610247"/>
                </a:lnTo>
                <a:lnTo>
                  <a:pt x="904478" y="2603103"/>
                </a:lnTo>
                <a:lnTo>
                  <a:pt x="901303" y="2597547"/>
                </a:lnTo>
                <a:lnTo>
                  <a:pt x="898128" y="2593975"/>
                </a:lnTo>
                <a:lnTo>
                  <a:pt x="892969" y="2589213"/>
                </a:lnTo>
                <a:lnTo>
                  <a:pt x="889397" y="2584847"/>
                </a:lnTo>
                <a:lnTo>
                  <a:pt x="888207" y="2581275"/>
                </a:lnTo>
                <a:lnTo>
                  <a:pt x="887016" y="2576513"/>
                </a:lnTo>
                <a:lnTo>
                  <a:pt x="886619" y="2569766"/>
                </a:lnTo>
                <a:lnTo>
                  <a:pt x="886619" y="2560638"/>
                </a:lnTo>
                <a:lnTo>
                  <a:pt x="887016" y="2548335"/>
                </a:lnTo>
                <a:lnTo>
                  <a:pt x="887413" y="2532856"/>
                </a:lnTo>
                <a:lnTo>
                  <a:pt x="888603" y="2512616"/>
                </a:lnTo>
                <a:lnTo>
                  <a:pt x="890191" y="2488406"/>
                </a:lnTo>
                <a:lnTo>
                  <a:pt x="872332" y="2478485"/>
                </a:lnTo>
                <a:lnTo>
                  <a:pt x="857250" y="2469753"/>
                </a:lnTo>
                <a:lnTo>
                  <a:pt x="850503" y="2465388"/>
                </a:lnTo>
                <a:lnTo>
                  <a:pt x="844550" y="2461419"/>
                </a:lnTo>
                <a:lnTo>
                  <a:pt x="838994" y="2457053"/>
                </a:lnTo>
                <a:lnTo>
                  <a:pt x="833834" y="2452688"/>
                </a:lnTo>
                <a:lnTo>
                  <a:pt x="829072" y="2447925"/>
                </a:lnTo>
                <a:lnTo>
                  <a:pt x="824706" y="2442766"/>
                </a:lnTo>
                <a:lnTo>
                  <a:pt x="820341" y="2437210"/>
                </a:lnTo>
                <a:lnTo>
                  <a:pt x="816372" y="2430860"/>
                </a:lnTo>
                <a:lnTo>
                  <a:pt x="812403" y="2423716"/>
                </a:lnTo>
                <a:lnTo>
                  <a:pt x="808832" y="2416175"/>
                </a:lnTo>
                <a:lnTo>
                  <a:pt x="805259" y="2407841"/>
                </a:lnTo>
                <a:lnTo>
                  <a:pt x="801688" y="2398316"/>
                </a:lnTo>
                <a:lnTo>
                  <a:pt x="796528" y="2385616"/>
                </a:lnTo>
                <a:lnTo>
                  <a:pt x="790575" y="2374503"/>
                </a:lnTo>
                <a:lnTo>
                  <a:pt x="785416" y="2364185"/>
                </a:lnTo>
                <a:lnTo>
                  <a:pt x="779860" y="2355056"/>
                </a:lnTo>
                <a:lnTo>
                  <a:pt x="768747" y="2337197"/>
                </a:lnTo>
                <a:lnTo>
                  <a:pt x="758032" y="2318544"/>
                </a:lnTo>
                <a:lnTo>
                  <a:pt x="753269" y="2308225"/>
                </a:lnTo>
                <a:lnTo>
                  <a:pt x="748506" y="2297113"/>
                </a:lnTo>
                <a:lnTo>
                  <a:pt x="746125" y="2290763"/>
                </a:lnTo>
                <a:lnTo>
                  <a:pt x="744141" y="2284413"/>
                </a:lnTo>
                <a:lnTo>
                  <a:pt x="742156" y="2277269"/>
                </a:lnTo>
                <a:lnTo>
                  <a:pt x="740172" y="2269728"/>
                </a:lnTo>
                <a:lnTo>
                  <a:pt x="738188" y="2261791"/>
                </a:lnTo>
                <a:lnTo>
                  <a:pt x="736600" y="2253060"/>
                </a:lnTo>
                <a:lnTo>
                  <a:pt x="735013" y="2243931"/>
                </a:lnTo>
                <a:lnTo>
                  <a:pt x="733822" y="2234406"/>
                </a:lnTo>
                <a:lnTo>
                  <a:pt x="732631" y="2224088"/>
                </a:lnTo>
                <a:lnTo>
                  <a:pt x="731441" y="2212975"/>
                </a:lnTo>
                <a:lnTo>
                  <a:pt x="730647" y="2201069"/>
                </a:lnTo>
                <a:lnTo>
                  <a:pt x="729853" y="2188369"/>
                </a:lnTo>
                <a:lnTo>
                  <a:pt x="710407" y="2187972"/>
                </a:lnTo>
                <a:lnTo>
                  <a:pt x="691753" y="2187972"/>
                </a:lnTo>
                <a:lnTo>
                  <a:pt x="673894" y="2188369"/>
                </a:lnTo>
                <a:lnTo>
                  <a:pt x="656828" y="2189163"/>
                </a:lnTo>
                <a:lnTo>
                  <a:pt x="624284" y="2190353"/>
                </a:lnTo>
                <a:lnTo>
                  <a:pt x="593725" y="2191147"/>
                </a:lnTo>
                <a:lnTo>
                  <a:pt x="579041" y="2191147"/>
                </a:lnTo>
                <a:lnTo>
                  <a:pt x="564753" y="2190750"/>
                </a:lnTo>
                <a:lnTo>
                  <a:pt x="550069" y="2189560"/>
                </a:lnTo>
                <a:lnTo>
                  <a:pt x="535781" y="2187575"/>
                </a:lnTo>
                <a:lnTo>
                  <a:pt x="528638" y="2186385"/>
                </a:lnTo>
                <a:lnTo>
                  <a:pt x="521494" y="2184797"/>
                </a:lnTo>
                <a:lnTo>
                  <a:pt x="514350" y="2183210"/>
                </a:lnTo>
                <a:lnTo>
                  <a:pt x="506810" y="2181225"/>
                </a:lnTo>
                <a:lnTo>
                  <a:pt x="499666" y="2178447"/>
                </a:lnTo>
                <a:lnTo>
                  <a:pt x="492125" y="2176066"/>
                </a:lnTo>
                <a:lnTo>
                  <a:pt x="484585" y="2172891"/>
                </a:lnTo>
                <a:lnTo>
                  <a:pt x="477441" y="2169716"/>
                </a:lnTo>
                <a:lnTo>
                  <a:pt x="472678" y="2167731"/>
                </a:lnTo>
                <a:lnTo>
                  <a:pt x="467916" y="2164953"/>
                </a:lnTo>
                <a:lnTo>
                  <a:pt x="462756" y="2161778"/>
                </a:lnTo>
                <a:lnTo>
                  <a:pt x="457994" y="2158206"/>
                </a:lnTo>
                <a:lnTo>
                  <a:pt x="452835" y="2154238"/>
                </a:lnTo>
                <a:lnTo>
                  <a:pt x="447675" y="2149872"/>
                </a:lnTo>
                <a:lnTo>
                  <a:pt x="442516" y="2145110"/>
                </a:lnTo>
                <a:lnTo>
                  <a:pt x="437356" y="2140347"/>
                </a:lnTo>
                <a:lnTo>
                  <a:pt x="432594" y="2135188"/>
                </a:lnTo>
                <a:lnTo>
                  <a:pt x="427831" y="2130028"/>
                </a:lnTo>
                <a:lnTo>
                  <a:pt x="423466" y="2124869"/>
                </a:lnTo>
                <a:lnTo>
                  <a:pt x="419497" y="2119313"/>
                </a:lnTo>
                <a:lnTo>
                  <a:pt x="415528" y="2113756"/>
                </a:lnTo>
                <a:lnTo>
                  <a:pt x="412353" y="2108200"/>
                </a:lnTo>
                <a:lnTo>
                  <a:pt x="409178" y="2102644"/>
                </a:lnTo>
                <a:lnTo>
                  <a:pt x="406400" y="2097088"/>
                </a:lnTo>
                <a:lnTo>
                  <a:pt x="404019" y="2090738"/>
                </a:lnTo>
                <a:lnTo>
                  <a:pt x="401638" y="2084388"/>
                </a:lnTo>
                <a:lnTo>
                  <a:pt x="399653" y="2078435"/>
                </a:lnTo>
                <a:lnTo>
                  <a:pt x="398066" y="2072085"/>
                </a:lnTo>
                <a:lnTo>
                  <a:pt x="394891" y="2059781"/>
                </a:lnTo>
                <a:lnTo>
                  <a:pt x="392113" y="2047478"/>
                </a:lnTo>
                <a:lnTo>
                  <a:pt x="389335" y="2035175"/>
                </a:lnTo>
                <a:lnTo>
                  <a:pt x="385763" y="2022475"/>
                </a:lnTo>
                <a:lnTo>
                  <a:pt x="383381" y="2016125"/>
                </a:lnTo>
                <a:lnTo>
                  <a:pt x="381000" y="2009775"/>
                </a:lnTo>
                <a:lnTo>
                  <a:pt x="378222" y="2003425"/>
                </a:lnTo>
                <a:lnTo>
                  <a:pt x="375047" y="1996678"/>
                </a:lnTo>
                <a:lnTo>
                  <a:pt x="356394" y="1937147"/>
                </a:lnTo>
                <a:lnTo>
                  <a:pt x="352425" y="1925638"/>
                </a:lnTo>
                <a:lnTo>
                  <a:pt x="350044" y="1919288"/>
                </a:lnTo>
                <a:lnTo>
                  <a:pt x="349250" y="1916906"/>
                </a:lnTo>
                <a:lnTo>
                  <a:pt x="348456" y="1913731"/>
                </a:lnTo>
                <a:lnTo>
                  <a:pt x="347663" y="1909763"/>
                </a:lnTo>
                <a:lnTo>
                  <a:pt x="346869" y="1903810"/>
                </a:lnTo>
                <a:lnTo>
                  <a:pt x="346075" y="1894681"/>
                </a:lnTo>
                <a:lnTo>
                  <a:pt x="345678" y="1889125"/>
                </a:lnTo>
                <a:lnTo>
                  <a:pt x="346075" y="1885950"/>
                </a:lnTo>
                <a:lnTo>
                  <a:pt x="346472" y="1884760"/>
                </a:lnTo>
                <a:lnTo>
                  <a:pt x="347266" y="1883569"/>
                </a:lnTo>
                <a:lnTo>
                  <a:pt x="347266" y="1881981"/>
                </a:lnTo>
                <a:lnTo>
                  <a:pt x="347266" y="1878806"/>
                </a:lnTo>
                <a:lnTo>
                  <a:pt x="346075" y="1873250"/>
                </a:lnTo>
                <a:lnTo>
                  <a:pt x="303213" y="1770856"/>
                </a:lnTo>
                <a:lnTo>
                  <a:pt x="302419" y="1768078"/>
                </a:lnTo>
                <a:lnTo>
                  <a:pt x="300831" y="1764110"/>
                </a:lnTo>
                <a:lnTo>
                  <a:pt x="299641" y="1760538"/>
                </a:lnTo>
                <a:lnTo>
                  <a:pt x="298847" y="1757760"/>
                </a:lnTo>
                <a:lnTo>
                  <a:pt x="292497" y="1737916"/>
                </a:lnTo>
                <a:lnTo>
                  <a:pt x="287338" y="1721644"/>
                </a:lnTo>
                <a:lnTo>
                  <a:pt x="282972" y="1708547"/>
                </a:lnTo>
                <a:lnTo>
                  <a:pt x="280591" y="1702991"/>
                </a:lnTo>
                <a:lnTo>
                  <a:pt x="278210" y="1697831"/>
                </a:lnTo>
                <a:lnTo>
                  <a:pt x="276225" y="1693466"/>
                </a:lnTo>
                <a:lnTo>
                  <a:pt x="273844" y="1689894"/>
                </a:lnTo>
                <a:lnTo>
                  <a:pt x="271463" y="1686322"/>
                </a:lnTo>
                <a:lnTo>
                  <a:pt x="269081" y="1683544"/>
                </a:lnTo>
                <a:lnTo>
                  <a:pt x="267097" y="1681163"/>
                </a:lnTo>
                <a:lnTo>
                  <a:pt x="264716" y="1679178"/>
                </a:lnTo>
                <a:lnTo>
                  <a:pt x="262335" y="1677591"/>
                </a:lnTo>
                <a:lnTo>
                  <a:pt x="259953" y="1676003"/>
                </a:lnTo>
                <a:lnTo>
                  <a:pt x="257175" y="1674813"/>
                </a:lnTo>
                <a:lnTo>
                  <a:pt x="254794" y="1674019"/>
                </a:lnTo>
                <a:lnTo>
                  <a:pt x="243285" y="1670844"/>
                </a:lnTo>
                <a:lnTo>
                  <a:pt x="229791" y="1667669"/>
                </a:lnTo>
                <a:lnTo>
                  <a:pt x="225822" y="1666081"/>
                </a:lnTo>
                <a:lnTo>
                  <a:pt x="221853" y="1664891"/>
                </a:lnTo>
                <a:lnTo>
                  <a:pt x="217885" y="1662906"/>
                </a:lnTo>
                <a:lnTo>
                  <a:pt x="213519" y="1660922"/>
                </a:lnTo>
                <a:lnTo>
                  <a:pt x="208756" y="1658144"/>
                </a:lnTo>
                <a:lnTo>
                  <a:pt x="203994" y="1655366"/>
                </a:lnTo>
                <a:lnTo>
                  <a:pt x="199231" y="1651794"/>
                </a:lnTo>
                <a:lnTo>
                  <a:pt x="193675" y="1647825"/>
                </a:lnTo>
                <a:lnTo>
                  <a:pt x="186928" y="1641872"/>
                </a:lnTo>
                <a:lnTo>
                  <a:pt x="180181" y="1635522"/>
                </a:lnTo>
                <a:lnTo>
                  <a:pt x="173831" y="1627981"/>
                </a:lnTo>
                <a:lnTo>
                  <a:pt x="167481" y="1620044"/>
                </a:lnTo>
                <a:lnTo>
                  <a:pt x="161528" y="1611313"/>
                </a:lnTo>
                <a:lnTo>
                  <a:pt x="155972" y="1602185"/>
                </a:lnTo>
                <a:lnTo>
                  <a:pt x="150416" y="1592660"/>
                </a:lnTo>
                <a:lnTo>
                  <a:pt x="144860" y="1583135"/>
                </a:lnTo>
                <a:lnTo>
                  <a:pt x="140097" y="1573213"/>
                </a:lnTo>
                <a:lnTo>
                  <a:pt x="135335" y="1563291"/>
                </a:lnTo>
                <a:lnTo>
                  <a:pt x="130572" y="1553369"/>
                </a:lnTo>
                <a:lnTo>
                  <a:pt x="126603" y="1543447"/>
                </a:lnTo>
                <a:lnTo>
                  <a:pt x="119063" y="1524794"/>
                </a:lnTo>
                <a:lnTo>
                  <a:pt x="113110" y="1506935"/>
                </a:lnTo>
                <a:lnTo>
                  <a:pt x="104378" y="1481535"/>
                </a:lnTo>
                <a:lnTo>
                  <a:pt x="98028" y="1462088"/>
                </a:lnTo>
                <a:lnTo>
                  <a:pt x="95647" y="1454150"/>
                </a:lnTo>
                <a:lnTo>
                  <a:pt x="93266" y="1447403"/>
                </a:lnTo>
                <a:lnTo>
                  <a:pt x="91678" y="1440656"/>
                </a:lnTo>
                <a:lnTo>
                  <a:pt x="90091" y="1434703"/>
                </a:lnTo>
                <a:lnTo>
                  <a:pt x="88900" y="1428750"/>
                </a:lnTo>
                <a:lnTo>
                  <a:pt x="88106" y="1422400"/>
                </a:lnTo>
                <a:lnTo>
                  <a:pt x="87710" y="1416050"/>
                </a:lnTo>
                <a:lnTo>
                  <a:pt x="87313" y="1408906"/>
                </a:lnTo>
                <a:lnTo>
                  <a:pt x="87313" y="1391841"/>
                </a:lnTo>
                <a:lnTo>
                  <a:pt x="87710" y="1369219"/>
                </a:lnTo>
                <a:lnTo>
                  <a:pt x="87710" y="1366044"/>
                </a:lnTo>
                <a:lnTo>
                  <a:pt x="87313" y="1363266"/>
                </a:lnTo>
                <a:lnTo>
                  <a:pt x="86916" y="1360091"/>
                </a:lnTo>
                <a:lnTo>
                  <a:pt x="86519" y="1357313"/>
                </a:lnTo>
                <a:lnTo>
                  <a:pt x="85328" y="1349375"/>
                </a:lnTo>
                <a:lnTo>
                  <a:pt x="84138" y="1342628"/>
                </a:lnTo>
                <a:lnTo>
                  <a:pt x="84138" y="1339850"/>
                </a:lnTo>
                <a:lnTo>
                  <a:pt x="84138" y="1337072"/>
                </a:lnTo>
                <a:lnTo>
                  <a:pt x="84535" y="1335881"/>
                </a:lnTo>
                <a:lnTo>
                  <a:pt x="85328" y="1335088"/>
                </a:lnTo>
                <a:lnTo>
                  <a:pt x="86122" y="1333897"/>
                </a:lnTo>
                <a:lnTo>
                  <a:pt x="86916" y="1333103"/>
                </a:lnTo>
                <a:lnTo>
                  <a:pt x="89694" y="1331516"/>
                </a:lnTo>
                <a:lnTo>
                  <a:pt x="93663" y="1330325"/>
                </a:lnTo>
                <a:lnTo>
                  <a:pt x="98822" y="1329531"/>
                </a:lnTo>
                <a:lnTo>
                  <a:pt x="105569" y="1328738"/>
                </a:lnTo>
                <a:lnTo>
                  <a:pt x="114300" y="1328738"/>
                </a:lnTo>
                <a:lnTo>
                  <a:pt x="124619" y="1329135"/>
                </a:lnTo>
                <a:lnTo>
                  <a:pt x="136922" y="1329531"/>
                </a:lnTo>
                <a:lnTo>
                  <a:pt x="151606" y="1330722"/>
                </a:lnTo>
                <a:lnTo>
                  <a:pt x="161528" y="1331913"/>
                </a:lnTo>
                <a:lnTo>
                  <a:pt x="169466" y="1333500"/>
                </a:lnTo>
                <a:lnTo>
                  <a:pt x="175816" y="1335485"/>
                </a:lnTo>
                <a:lnTo>
                  <a:pt x="181372" y="1337469"/>
                </a:lnTo>
                <a:lnTo>
                  <a:pt x="189706" y="1341835"/>
                </a:lnTo>
                <a:lnTo>
                  <a:pt x="197247" y="1345010"/>
                </a:lnTo>
                <a:lnTo>
                  <a:pt x="202010" y="1345803"/>
                </a:lnTo>
                <a:lnTo>
                  <a:pt x="207169" y="1346200"/>
                </a:lnTo>
                <a:lnTo>
                  <a:pt x="213916" y="1345406"/>
                </a:lnTo>
                <a:lnTo>
                  <a:pt x="221853" y="1343422"/>
                </a:lnTo>
                <a:lnTo>
                  <a:pt x="231775" y="1340644"/>
                </a:lnTo>
                <a:lnTo>
                  <a:pt x="244078" y="1336675"/>
                </a:lnTo>
                <a:lnTo>
                  <a:pt x="259160" y="1330722"/>
                </a:lnTo>
                <a:lnTo>
                  <a:pt x="276622" y="1323578"/>
                </a:lnTo>
                <a:lnTo>
                  <a:pt x="274241" y="1317228"/>
                </a:lnTo>
                <a:lnTo>
                  <a:pt x="271860" y="1311275"/>
                </a:lnTo>
                <a:lnTo>
                  <a:pt x="269081" y="1305322"/>
                </a:lnTo>
                <a:lnTo>
                  <a:pt x="266303" y="1299369"/>
                </a:lnTo>
                <a:lnTo>
                  <a:pt x="259953" y="1287860"/>
                </a:lnTo>
                <a:lnTo>
                  <a:pt x="254000" y="1276747"/>
                </a:lnTo>
                <a:lnTo>
                  <a:pt x="247650" y="1265238"/>
                </a:lnTo>
                <a:lnTo>
                  <a:pt x="242094" y="1252935"/>
                </a:lnTo>
                <a:lnTo>
                  <a:pt x="239316" y="1246585"/>
                </a:lnTo>
                <a:lnTo>
                  <a:pt x="236935" y="1240235"/>
                </a:lnTo>
                <a:lnTo>
                  <a:pt x="234950" y="1233091"/>
                </a:lnTo>
                <a:lnTo>
                  <a:pt x="232966" y="1225947"/>
                </a:lnTo>
                <a:lnTo>
                  <a:pt x="213122" y="1129903"/>
                </a:lnTo>
                <a:lnTo>
                  <a:pt x="214313" y="1129110"/>
                </a:lnTo>
                <a:lnTo>
                  <a:pt x="214710" y="1128713"/>
                </a:lnTo>
                <a:lnTo>
                  <a:pt x="214710" y="1128316"/>
                </a:lnTo>
                <a:lnTo>
                  <a:pt x="214313" y="1127522"/>
                </a:lnTo>
                <a:lnTo>
                  <a:pt x="211931" y="1125935"/>
                </a:lnTo>
                <a:lnTo>
                  <a:pt x="207566" y="1123950"/>
                </a:lnTo>
                <a:lnTo>
                  <a:pt x="194866" y="1118791"/>
                </a:lnTo>
                <a:lnTo>
                  <a:pt x="177006" y="1110853"/>
                </a:lnTo>
                <a:lnTo>
                  <a:pt x="167085" y="1105694"/>
                </a:lnTo>
                <a:lnTo>
                  <a:pt x="155972" y="1099741"/>
                </a:lnTo>
                <a:lnTo>
                  <a:pt x="144860" y="1092597"/>
                </a:lnTo>
                <a:lnTo>
                  <a:pt x="133350" y="1084660"/>
                </a:lnTo>
                <a:lnTo>
                  <a:pt x="127397" y="1080294"/>
                </a:lnTo>
                <a:lnTo>
                  <a:pt x="121444" y="1075531"/>
                </a:lnTo>
                <a:lnTo>
                  <a:pt x="115491" y="1070769"/>
                </a:lnTo>
                <a:lnTo>
                  <a:pt x="109538" y="1065610"/>
                </a:lnTo>
                <a:lnTo>
                  <a:pt x="103981" y="1060053"/>
                </a:lnTo>
                <a:lnTo>
                  <a:pt x="98028" y="1054100"/>
                </a:lnTo>
                <a:lnTo>
                  <a:pt x="92472" y="1047750"/>
                </a:lnTo>
                <a:lnTo>
                  <a:pt x="86916" y="1041003"/>
                </a:lnTo>
                <a:lnTo>
                  <a:pt x="82947" y="1036241"/>
                </a:lnTo>
                <a:lnTo>
                  <a:pt x="78581" y="1031478"/>
                </a:lnTo>
                <a:lnTo>
                  <a:pt x="8731" y="861616"/>
                </a:lnTo>
                <a:lnTo>
                  <a:pt x="7938" y="858441"/>
                </a:lnTo>
                <a:lnTo>
                  <a:pt x="7144" y="855663"/>
                </a:lnTo>
                <a:lnTo>
                  <a:pt x="1191" y="799306"/>
                </a:lnTo>
                <a:lnTo>
                  <a:pt x="794" y="796528"/>
                </a:lnTo>
                <a:lnTo>
                  <a:pt x="794" y="794147"/>
                </a:lnTo>
                <a:lnTo>
                  <a:pt x="397" y="788988"/>
                </a:lnTo>
                <a:lnTo>
                  <a:pt x="0" y="785416"/>
                </a:lnTo>
                <a:lnTo>
                  <a:pt x="0" y="782241"/>
                </a:lnTo>
                <a:lnTo>
                  <a:pt x="794" y="779860"/>
                </a:lnTo>
                <a:lnTo>
                  <a:pt x="1191" y="779066"/>
                </a:lnTo>
                <a:lnTo>
                  <a:pt x="1985" y="778272"/>
                </a:lnTo>
                <a:lnTo>
                  <a:pt x="3175" y="777081"/>
                </a:lnTo>
                <a:lnTo>
                  <a:pt x="4366" y="776288"/>
                </a:lnTo>
                <a:lnTo>
                  <a:pt x="7938" y="774700"/>
                </a:lnTo>
                <a:lnTo>
                  <a:pt x="12700" y="773113"/>
                </a:lnTo>
                <a:lnTo>
                  <a:pt x="39291" y="763588"/>
                </a:lnTo>
                <a:lnTo>
                  <a:pt x="44847" y="761603"/>
                </a:lnTo>
                <a:lnTo>
                  <a:pt x="47228" y="760016"/>
                </a:lnTo>
                <a:lnTo>
                  <a:pt x="47625" y="759222"/>
                </a:lnTo>
                <a:lnTo>
                  <a:pt x="47625" y="758825"/>
                </a:lnTo>
                <a:lnTo>
                  <a:pt x="48419" y="758031"/>
                </a:lnTo>
                <a:lnTo>
                  <a:pt x="51594" y="757238"/>
                </a:lnTo>
                <a:lnTo>
                  <a:pt x="59135" y="755650"/>
                </a:lnTo>
                <a:lnTo>
                  <a:pt x="72628" y="753269"/>
                </a:lnTo>
                <a:lnTo>
                  <a:pt x="83344" y="751285"/>
                </a:lnTo>
                <a:lnTo>
                  <a:pt x="91281" y="750491"/>
                </a:lnTo>
                <a:lnTo>
                  <a:pt x="97235" y="750491"/>
                </a:lnTo>
                <a:lnTo>
                  <a:pt x="102394" y="750491"/>
                </a:lnTo>
                <a:lnTo>
                  <a:pt x="107553" y="750491"/>
                </a:lnTo>
                <a:lnTo>
                  <a:pt x="114300" y="750491"/>
                </a:lnTo>
                <a:lnTo>
                  <a:pt x="123825" y="749300"/>
                </a:lnTo>
                <a:lnTo>
                  <a:pt x="136525" y="747316"/>
                </a:lnTo>
                <a:lnTo>
                  <a:pt x="133747" y="733028"/>
                </a:lnTo>
                <a:lnTo>
                  <a:pt x="130969" y="719138"/>
                </a:lnTo>
                <a:lnTo>
                  <a:pt x="127794" y="704850"/>
                </a:lnTo>
                <a:lnTo>
                  <a:pt x="124619" y="690960"/>
                </a:lnTo>
                <a:lnTo>
                  <a:pt x="121047" y="677466"/>
                </a:lnTo>
                <a:lnTo>
                  <a:pt x="117078" y="663575"/>
                </a:lnTo>
                <a:lnTo>
                  <a:pt x="112316" y="650081"/>
                </a:lnTo>
                <a:lnTo>
                  <a:pt x="107553" y="636985"/>
                </a:lnTo>
                <a:lnTo>
                  <a:pt x="97631" y="612378"/>
                </a:lnTo>
                <a:lnTo>
                  <a:pt x="92075" y="596900"/>
                </a:lnTo>
                <a:lnTo>
                  <a:pt x="90885" y="590947"/>
                </a:lnTo>
                <a:lnTo>
                  <a:pt x="90091" y="586581"/>
                </a:lnTo>
                <a:lnTo>
                  <a:pt x="89694" y="583010"/>
                </a:lnTo>
                <a:lnTo>
                  <a:pt x="90091" y="579438"/>
                </a:lnTo>
                <a:lnTo>
                  <a:pt x="92075" y="572294"/>
                </a:lnTo>
                <a:lnTo>
                  <a:pt x="94853" y="562372"/>
                </a:lnTo>
                <a:lnTo>
                  <a:pt x="96441" y="555625"/>
                </a:lnTo>
                <a:lnTo>
                  <a:pt x="98028" y="546894"/>
                </a:lnTo>
                <a:lnTo>
                  <a:pt x="99219" y="536178"/>
                </a:lnTo>
                <a:lnTo>
                  <a:pt x="100410" y="523081"/>
                </a:lnTo>
                <a:lnTo>
                  <a:pt x="110331" y="522288"/>
                </a:lnTo>
                <a:lnTo>
                  <a:pt x="117078" y="521494"/>
                </a:lnTo>
                <a:lnTo>
                  <a:pt x="121841" y="520700"/>
                </a:lnTo>
                <a:lnTo>
                  <a:pt x="125413" y="520303"/>
                </a:lnTo>
                <a:lnTo>
                  <a:pt x="128191" y="519510"/>
                </a:lnTo>
                <a:lnTo>
                  <a:pt x="132160" y="519113"/>
                </a:lnTo>
                <a:lnTo>
                  <a:pt x="137319" y="519113"/>
                </a:lnTo>
                <a:lnTo>
                  <a:pt x="144463" y="519510"/>
                </a:lnTo>
                <a:lnTo>
                  <a:pt x="159941" y="520700"/>
                </a:lnTo>
                <a:lnTo>
                  <a:pt x="171450" y="521494"/>
                </a:lnTo>
                <a:lnTo>
                  <a:pt x="179785" y="521891"/>
                </a:lnTo>
                <a:lnTo>
                  <a:pt x="185738" y="522288"/>
                </a:lnTo>
                <a:lnTo>
                  <a:pt x="189706" y="522288"/>
                </a:lnTo>
                <a:lnTo>
                  <a:pt x="192088" y="521891"/>
                </a:lnTo>
                <a:lnTo>
                  <a:pt x="193675" y="521494"/>
                </a:lnTo>
                <a:lnTo>
                  <a:pt x="194866" y="520700"/>
                </a:lnTo>
                <a:lnTo>
                  <a:pt x="196056" y="519510"/>
                </a:lnTo>
                <a:lnTo>
                  <a:pt x="198041" y="517922"/>
                </a:lnTo>
                <a:lnTo>
                  <a:pt x="201216" y="516335"/>
                </a:lnTo>
                <a:lnTo>
                  <a:pt x="206375" y="513953"/>
                </a:lnTo>
                <a:lnTo>
                  <a:pt x="213519" y="511572"/>
                </a:lnTo>
                <a:lnTo>
                  <a:pt x="223838" y="508794"/>
                </a:lnTo>
                <a:lnTo>
                  <a:pt x="237331" y="506016"/>
                </a:lnTo>
                <a:lnTo>
                  <a:pt x="254794" y="502047"/>
                </a:lnTo>
                <a:lnTo>
                  <a:pt x="269081" y="513556"/>
                </a:lnTo>
                <a:lnTo>
                  <a:pt x="279003" y="521494"/>
                </a:lnTo>
                <a:lnTo>
                  <a:pt x="284560" y="525463"/>
                </a:lnTo>
                <a:lnTo>
                  <a:pt x="290513" y="529828"/>
                </a:lnTo>
                <a:lnTo>
                  <a:pt x="298053" y="534591"/>
                </a:lnTo>
                <a:lnTo>
                  <a:pt x="307578" y="540147"/>
                </a:lnTo>
                <a:lnTo>
                  <a:pt x="313135" y="536178"/>
                </a:lnTo>
                <a:lnTo>
                  <a:pt x="315913" y="534194"/>
                </a:lnTo>
                <a:lnTo>
                  <a:pt x="317103" y="533003"/>
                </a:lnTo>
                <a:lnTo>
                  <a:pt x="316706" y="532606"/>
                </a:lnTo>
                <a:lnTo>
                  <a:pt x="316310" y="532606"/>
                </a:lnTo>
                <a:lnTo>
                  <a:pt x="316706" y="531813"/>
                </a:lnTo>
                <a:lnTo>
                  <a:pt x="318294" y="530622"/>
                </a:lnTo>
                <a:lnTo>
                  <a:pt x="321866" y="527844"/>
                </a:lnTo>
                <a:lnTo>
                  <a:pt x="326628" y="524272"/>
                </a:lnTo>
                <a:lnTo>
                  <a:pt x="328613" y="522288"/>
                </a:lnTo>
                <a:lnTo>
                  <a:pt x="329010" y="521494"/>
                </a:lnTo>
                <a:lnTo>
                  <a:pt x="336153" y="519510"/>
                </a:lnTo>
                <a:lnTo>
                  <a:pt x="339725" y="518716"/>
                </a:lnTo>
                <a:lnTo>
                  <a:pt x="343297" y="518319"/>
                </a:lnTo>
                <a:lnTo>
                  <a:pt x="346869" y="518319"/>
                </a:lnTo>
                <a:lnTo>
                  <a:pt x="350441" y="518716"/>
                </a:lnTo>
                <a:lnTo>
                  <a:pt x="357981" y="520700"/>
                </a:lnTo>
                <a:lnTo>
                  <a:pt x="365919" y="523081"/>
                </a:lnTo>
                <a:lnTo>
                  <a:pt x="368697" y="524272"/>
                </a:lnTo>
                <a:lnTo>
                  <a:pt x="370681" y="525860"/>
                </a:lnTo>
                <a:lnTo>
                  <a:pt x="372269" y="527447"/>
                </a:lnTo>
                <a:lnTo>
                  <a:pt x="373460" y="528638"/>
                </a:lnTo>
                <a:lnTo>
                  <a:pt x="374650" y="530225"/>
                </a:lnTo>
                <a:lnTo>
                  <a:pt x="375841" y="531416"/>
                </a:lnTo>
                <a:lnTo>
                  <a:pt x="377031" y="532210"/>
                </a:lnTo>
                <a:lnTo>
                  <a:pt x="379016" y="533003"/>
                </a:lnTo>
                <a:lnTo>
                  <a:pt x="381397" y="532606"/>
                </a:lnTo>
                <a:lnTo>
                  <a:pt x="384175" y="532210"/>
                </a:lnTo>
                <a:lnTo>
                  <a:pt x="388144" y="530622"/>
                </a:lnTo>
                <a:lnTo>
                  <a:pt x="393303" y="528241"/>
                </a:lnTo>
                <a:lnTo>
                  <a:pt x="399653" y="525066"/>
                </a:lnTo>
                <a:lnTo>
                  <a:pt x="407194" y="520700"/>
                </a:lnTo>
                <a:lnTo>
                  <a:pt x="416322" y="515144"/>
                </a:lnTo>
                <a:lnTo>
                  <a:pt x="427435" y="508000"/>
                </a:lnTo>
                <a:lnTo>
                  <a:pt x="461169" y="537369"/>
                </a:lnTo>
                <a:lnTo>
                  <a:pt x="473869" y="534591"/>
                </a:lnTo>
                <a:lnTo>
                  <a:pt x="484981" y="532210"/>
                </a:lnTo>
                <a:lnTo>
                  <a:pt x="494506" y="529431"/>
                </a:lnTo>
                <a:lnTo>
                  <a:pt x="502841" y="527050"/>
                </a:lnTo>
                <a:lnTo>
                  <a:pt x="516731" y="521891"/>
                </a:lnTo>
                <a:lnTo>
                  <a:pt x="529431" y="516731"/>
                </a:lnTo>
                <a:lnTo>
                  <a:pt x="535781" y="514350"/>
                </a:lnTo>
                <a:lnTo>
                  <a:pt x="542528" y="512366"/>
                </a:lnTo>
                <a:lnTo>
                  <a:pt x="549672" y="509985"/>
                </a:lnTo>
                <a:lnTo>
                  <a:pt x="557609" y="508000"/>
                </a:lnTo>
                <a:lnTo>
                  <a:pt x="567134" y="506413"/>
                </a:lnTo>
                <a:lnTo>
                  <a:pt x="577453" y="504428"/>
                </a:lnTo>
                <a:lnTo>
                  <a:pt x="589756" y="502841"/>
                </a:lnTo>
                <a:lnTo>
                  <a:pt x="604044" y="501253"/>
                </a:lnTo>
                <a:lnTo>
                  <a:pt x="698103" y="483394"/>
                </a:lnTo>
                <a:lnTo>
                  <a:pt x="703659" y="489744"/>
                </a:lnTo>
                <a:lnTo>
                  <a:pt x="704850" y="490935"/>
                </a:lnTo>
                <a:lnTo>
                  <a:pt x="705644" y="493713"/>
                </a:lnTo>
                <a:lnTo>
                  <a:pt x="709613" y="503635"/>
                </a:lnTo>
                <a:lnTo>
                  <a:pt x="714772" y="520303"/>
                </a:lnTo>
                <a:lnTo>
                  <a:pt x="721916" y="520303"/>
                </a:lnTo>
                <a:lnTo>
                  <a:pt x="728663" y="519906"/>
                </a:lnTo>
                <a:lnTo>
                  <a:pt x="735013" y="519510"/>
                </a:lnTo>
                <a:lnTo>
                  <a:pt x="740569" y="519113"/>
                </a:lnTo>
                <a:lnTo>
                  <a:pt x="751682" y="517525"/>
                </a:lnTo>
                <a:lnTo>
                  <a:pt x="762397" y="515541"/>
                </a:lnTo>
                <a:lnTo>
                  <a:pt x="773113" y="514350"/>
                </a:lnTo>
                <a:lnTo>
                  <a:pt x="785019" y="513556"/>
                </a:lnTo>
                <a:lnTo>
                  <a:pt x="791766" y="513556"/>
                </a:lnTo>
                <a:lnTo>
                  <a:pt x="799306" y="513556"/>
                </a:lnTo>
                <a:lnTo>
                  <a:pt x="806847" y="513953"/>
                </a:lnTo>
                <a:lnTo>
                  <a:pt x="815182" y="515144"/>
                </a:lnTo>
                <a:lnTo>
                  <a:pt x="825897" y="516335"/>
                </a:lnTo>
                <a:lnTo>
                  <a:pt x="834628" y="517922"/>
                </a:lnTo>
                <a:lnTo>
                  <a:pt x="841772" y="519510"/>
                </a:lnTo>
                <a:lnTo>
                  <a:pt x="846931" y="520700"/>
                </a:lnTo>
                <a:lnTo>
                  <a:pt x="854075" y="523081"/>
                </a:lnTo>
                <a:lnTo>
                  <a:pt x="858441" y="525463"/>
                </a:lnTo>
                <a:lnTo>
                  <a:pt x="860425" y="526256"/>
                </a:lnTo>
                <a:lnTo>
                  <a:pt x="862409" y="526653"/>
                </a:lnTo>
                <a:lnTo>
                  <a:pt x="864791" y="527447"/>
                </a:lnTo>
                <a:lnTo>
                  <a:pt x="868363" y="527844"/>
                </a:lnTo>
                <a:lnTo>
                  <a:pt x="878682" y="527844"/>
                </a:lnTo>
                <a:lnTo>
                  <a:pt x="895747" y="527447"/>
                </a:lnTo>
                <a:lnTo>
                  <a:pt x="892175" y="510381"/>
                </a:lnTo>
                <a:lnTo>
                  <a:pt x="889794" y="498872"/>
                </a:lnTo>
                <a:lnTo>
                  <a:pt x="889794" y="496491"/>
                </a:lnTo>
                <a:lnTo>
                  <a:pt x="890191" y="493713"/>
                </a:lnTo>
                <a:lnTo>
                  <a:pt x="890588" y="490935"/>
                </a:lnTo>
                <a:lnTo>
                  <a:pt x="891381" y="488156"/>
                </a:lnTo>
                <a:lnTo>
                  <a:pt x="893763" y="481806"/>
                </a:lnTo>
                <a:lnTo>
                  <a:pt x="897731" y="473472"/>
                </a:lnTo>
                <a:lnTo>
                  <a:pt x="902494" y="475060"/>
                </a:lnTo>
                <a:lnTo>
                  <a:pt x="906066" y="476250"/>
                </a:lnTo>
                <a:lnTo>
                  <a:pt x="909241" y="477044"/>
                </a:lnTo>
                <a:lnTo>
                  <a:pt x="912019" y="477441"/>
                </a:lnTo>
                <a:lnTo>
                  <a:pt x="914003" y="477441"/>
                </a:lnTo>
                <a:lnTo>
                  <a:pt x="915194" y="477838"/>
                </a:lnTo>
                <a:lnTo>
                  <a:pt x="915988" y="478235"/>
                </a:lnTo>
                <a:lnTo>
                  <a:pt x="916384" y="478631"/>
                </a:lnTo>
                <a:lnTo>
                  <a:pt x="915591" y="481013"/>
                </a:lnTo>
                <a:lnTo>
                  <a:pt x="913210" y="486172"/>
                </a:lnTo>
                <a:lnTo>
                  <a:pt x="910034" y="495300"/>
                </a:lnTo>
                <a:lnTo>
                  <a:pt x="905669" y="509985"/>
                </a:lnTo>
                <a:lnTo>
                  <a:pt x="922338" y="498872"/>
                </a:lnTo>
                <a:lnTo>
                  <a:pt x="930275" y="494110"/>
                </a:lnTo>
                <a:lnTo>
                  <a:pt x="931863" y="493713"/>
                </a:lnTo>
                <a:lnTo>
                  <a:pt x="932656" y="493713"/>
                </a:lnTo>
                <a:lnTo>
                  <a:pt x="932259" y="494506"/>
                </a:lnTo>
                <a:lnTo>
                  <a:pt x="931466" y="495697"/>
                </a:lnTo>
                <a:lnTo>
                  <a:pt x="931069" y="497681"/>
                </a:lnTo>
                <a:lnTo>
                  <a:pt x="930275" y="499269"/>
                </a:lnTo>
                <a:lnTo>
                  <a:pt x="930275" y="500460"/>
                </a:lnTo>
                <a:lnTo>
                  <a:pt x="930672" y="501253"/>
                </a:lnTo>
                <a:lnTo>
                  <a:pt x="931069" y="502047"/>
                </a:lnTo>
                <a:lnTo>
                  <a:pt x="931863" y="502841"/>
                </a:lnTo>
                <a:lnTo>
                  <a:pt x="933053" y="504031"/>
                </a:lnTo>
                <a:lnTo>
                  <a:pt x="934641" y="504428"/>
                </a:lnTo>
                <a:lnTo>
                  <a:pt x="936228" y="504825"/>
                </a:lnTo>
                <a:lnTo>
                  <a:pt x="938609" y="505222"/>
                </a:lnTo>
                <a:lnTo>
                  <a:pt x="944959" y="505222"/>
                </a:lnTo>
                <a:lnTo>
                  <a:pt x="954088" y="504428"/>
                </a:lnTo>
                <a:lnTo>
                  <a:pt x="1007269" y="498078"/>
                </a:lnTo>
                <a:lnTo>
                  <a:pt x="1010047" y="498078"/>
                </a:lnTo>
                <a:lnTo>
                  <a:pt x="1013222" y="498078"/>
                </a:lnTo>
                <a:lnTo>
                  <a:pt x="1026319" y="497285"/>
                </a:lnTo>
                <a:lnTo>
                  <a:pt x="1039416" y="496491"/>
                </a:lnTo>
                <a:lnTo>
                  <a:pt x="1045369" y="495697"/>
                </a:lnTo>
                <a:lnTo>
                  <a:pt x="1051322" y="494903"/>
                </a:lnTo>
                <a:lnTo>
                  <a:pt x="1056878" y="493316"/>
                </a:lnTo>
                <a:lnTo>
                  <a:pt x="1062038" y="491728"/>
                </a:lnTo>
                <a:lnTo>
                  <a:pt x="1067197" y="489744"/>
                </a:lnTo>
                <a:lnTo>
                  <a:pt x="1071563" y="486966"/>
                </a:lnTo>
                <a:lnTo>
                  <a:pt x="1073944" y="484981"/>
                </a:lnTo>
                <a:lnTo>
                  <a:pt x="1075928" y="483394"/>
                </a:lnTo>
                <a:lnTo>
                  <a:pt x="1077516" y="481410"/>
                </a:lnTo>
                <a:lnTo>
                  <a:pt x="1079500" y="479425"/>
                </a:lnTo>
                <a:lnTo>
                  <a:pt x="1081088" y="477044"/>
                </a:lnTo>
                <a:lnTo>
                  <a:pt x="1082278" y="474266"/>
                </a:lnTo>
                <a:lnTo>
                  <a:pt x="1083866" y="471488"/>
                </a:lnTo>
                <a:lnTo>
                  <a:pt x="1085056" y="468710"/>
                </a:lnTo>
                <a:lnTo>
                  <a:pt x="1085850" y="465535"/>
                </a:lnTo>
                <a:lnTo>
                  <a:pt x="1086644" y="461963"/>
                </a:lnTo>
                <a:lnTo>
                  <a:pt x="1087438" y="458391"/>
                </a:lnTo>
                <a:lnTo>
                  <a:pt x="1088231" y="454422"/>
                </a:lnTo>
                <a:lnTo>
                  <a:pt x="979091" y="467519"/>
                </a:lnTo>
                <a:lnTo>
                  <a:pt x="969566" y="465535"/>
                </a:lnTo>
                <a:lnTo>
                  <a:pt x="958453" y="463550"/>
                </a:lnTo>
                <a:lnTo>
                  <a:pt x="946547" y="461963"/>
                </a:lnTo>
                <a:lnTo>
                  <a:pt x="933053" y="460375"/>
                </a:lnTo>
                <a:lnTo>
                  <a:pt x="903684" y="456803"/>
                </a:lnTo>
                <a:lnTo>
                  <a:pt x="870744" y="453628"/>
                </a:lnTo>
                <a:lnTo>
                  <a:pt x="835025" y="450453"/>
                </a:lnTo>
                <a:lnTo>
                  <a:pt x="797719" y="446881"/>
                </a:lnTo>
                <a:lnTo>
                  <a:pt x="759222" y="442913"/>
                </a:lnTo>
                <a:lnTo>
                  <a:pt x="720725" y="438944"/>
                </a:lnTo>
                <a:lnTo>
                  <a:pt x="682625" y="434181"/>
                </a:lnTo>
                <a:lnTo>
                  <a:pt x="645716" y="428625"/>
                </a:lnTo>
                <a:lnTo>
                  <a:pt x="627856" y="425847"/>
                </a:lnTo>
                <a:lnTo>
                  <a:pt x="610791" y="422672"/>
                </a:lnTo>
                <a:lnTo>
                  <a:pt x="594519" y="419497"/>
                </a:lnTo>
                <a:lnTo>
                  <a:pt x="579041" y="415925"/>
                </a:lnTo>
                <a:lnTo>
                  <a:pt x="564356" y="411956"/>
                </a:lnTo>
                <a:lnTo>
                  <a:pt x="550863" y="407988"/>
                </a:lnTo>
                <a:lnTo>
                  <a:pt x="538163" y="403622"/>
                </a:lnTo>
                <a:lnTo>
                  <a:pt x="526653" y="398860"/>
                </a:lnTo>
                <a:lnTo>
                  <a:pt x="516731" y="394097"/>
                </a:lnTo>
                <a:lnTo>
                  <a:pt x="508000" y="388541"/>
                </a:lnTo>
                <a:lnTo>
                  <a:pt x="500856" y="382985"/>
                </a:lnTo>
                <a:lnTo>
                  <a:pt x="495300" y="377031"/>
                </a:lnTo>
                <a:lnTo>
                  <a:pt x="492125" y="372666"/>
                </a:lnTo>
                <a:lnTo>
                  <a:pt x="488950" y="367506"/>
                </a:lnTo>
                <a:lnTo>
                  <a:pt x="485775" y="361950"/>
                </a:lnTo>
                <a:lnTo>
                  <a:pt x="482997" y="355997"/>
                </a:lnTo>
                <a:lnTo>
                  <a:pt x="479822" y="350044"/>
                </a:lnTo>
                <a:lnTo>
                  <a:pt x="476250" y="343694"/>
                </a:lnTo>
                <a:lnTo>
                  <a:pt x="473075" y="338138"/>
                </a:lnTo>
                <a:lnTo>
                  <a:pt x="469106" y="332581"/>
                </a:lnTo>
                <a:lnTo>
                  <a:pt x="457994" y="317500"/>
                </a:lnTo>
                <a:lnTo>
                  <a:pt x="450056" y="306388"/>
                </a:lnTo>
                <a:lnTo>
                  <a:pt x="446881" y="302022"/>
                </a:lnTo>
                <a:lnTo>
                  <a:pt x="444500" y="297656"/>
                </a:lnTo>
                <a:lnTo>
                  <a:pt x="442119" y="294085"/>
                </a:lnTo>
                <a:lnTo>
                  <a:pt x="440134" y="290116"/>
                </a:lnTo>
                <a:lnTo>
                  <a:pt x="436960" y="281385"/>
                </a:lnTo>
                <a:lnTo>
                  <a:pt x="433388" y="270669"/>
                </a:lnTo>
                <a:lnTo>
                  <a:pt x="429419" y="256381"/>
                </a:lnTo>
                <a:lnTo>
                  <a:pt x="423863" y="236538"/>
                </a:lnTo>
                <a:lnTo>
                  <a:pt x="417513" y="215106"/>
                </a:lnTo>
                <a:lnTo>
                  <a:pt x="410766" y="194866"/>
                </a:lnTo>
                <a:lnTo>
                  <a:pt x="404813" y="175816"/>
                </a:lnTo>
                <a:lnTo>
                  <a:pt x="399256" y="156766"/>
                </a:lnTo>
                <a:lnTo>
                  <a:pt x="396875" y="147241"/>
                </a:lnTo>
                <a:lnTo>
                  <a:pt x="394494" y="137319"/>
                </a:lnTo>
                <a:lnTo>
                  <a:pt x="392510" y="127397"/>
                </a:lnTo>
                <a:lnTo>
                  <a:pt x="391319" y="117078"/>
                </a:lnTo>
                <a:lnTo>
                  <a:pt x="390128" y="106363"/>
                </a:lnTo>
                <a:lnTo>
                  <a:pt x="389335" y="94853"/>
                </a:lnTo>
                <a:lnTo>
                  <a:pt x="389335" y="83344"/>
                </a:lnTo>
                <a:lnTo>
                  <a:pt x="389731" y="70644"/>
                </a:lnTo>
                <a:lnTo>
                  <a:pt x="406003" y="70644"/>
                </a:lnTo>
                <a:lnTo>
                  <a:pt x="422275" y="70247"/>
                </a:lnTo>
                <a:lnTo>
                  <a:pt x="438547" y="69453"/>
                </a:lnTo>
                <a:lnTo>
                  <a:pt x="455216" y="67866"/>
                </a:lnTo>
                <a:lnTo>
                  <a:pt x="489347" y="64294"/>
                </a:lnTo>
                <a:lnTo>
                  <a:pt x="523478" y="60325"/>
                </a:lnTo>
                <a:lnTo>
                  <a:pt x="540941" y="58738"/>
                </a:lnTo>
                <a:lnTo>
                  <a:pt x="558403" y="57547"/>
                </a:lnTo>
                <a:lnTo>
                  <a:pt x="576263" y="57150"/>
                </a:lnTo>
                <a:lnTo>
                  <a:pt x="594122" y="57150"/>
                </a:lnTo>
                <a:lnTo>
                  <a:pt x="603250" y="57547"/>
                </a:lnTo>
                <a:lnTo>
                  <a:pt x="612378" y="57944"/>
                </a:lnTo>
                <a:lnTo>
                  <a:pt x="621506" y="58738"/>
                </a:lnTo>
                <a:lnTo>
                  <a:pt x="630634" y="59928"/>
                </a:lnTo>
                <a:lnTo>
                  <a:pt x="639763" y="61119"/>
                </a:lnTo>
                <a:lnTo>
                  <a:pt x="648891" y="62706"/>
                </a:lnTo>
                <a:lnTo>
                  <a:pt x="658019" y="64691"/>
                </a:lnTo>
                <a:lnTo>
                  <a:pt x="667147" y="67072"/>
                </a:lnTo>
                <a:lnTo>
                  <a:pt x="675878" y="69453"/>
                </a:lnTo>
                <a:lnTo>
                  <a:pt x="682228" y="71438"/>
                </a:lnTo>
                <a:lnTo>
                  <a:pt x="686594" y="73422"/>
                </a:lnTo>
                <a:lnTo>
                  <a:pt x="689769" y="75010"/>
                </a:lnTo>
                <a:lnTo>
                  <a:pt x="692150" y="77391"/>
                </a:lnTo>
                <a:lnTo>
                  <a:pt x="692547" y="78185"/>
                </a:lnTo>
                <a:lnTo>
                  <a:pt x="693738" y="77391"/>
                </a:lnTo>
                <a:lnTo>
                  <a:pt x="698500" y="75010"/>
                </a:lnTo>
                <a:lnTo>
                  <a:pt x="702866" y="73025"/>
                </a:lnTo>
                <a:lnTo>
                  <a:pt x="709613" y="70247"/>
                </a:lnTo>
                <a:lnTo>
                  <a:pt x="718344" y="67469"/>
                </a:lnTo>
                <a:lnTo>
                  <a:pt x="729853" y="63500"/>
                </a:lnTo>
                <a:lnTo>
                  <a:pt x="737791" y="61516"/>
                </a:lnTo>
                <a:lnTo>
                  <a:pt x="746522" y="59928"/>
                </a:lnTo>
                <a:lnTo>
                  <a:pt x="756444" y="58738"/>
                </a:lnTo>
                <a:lnTo>
                  <a:pt x="767556" y="57547"/>
                </a:lnTo>
                <a:lnTo>
                  <a:pt x="790972" y="56356"/>
                </a:lnTo>
                <a:lnTo>
                  <a:pt x="816769" y="55563"/>
                </a:lnTo>
                <a:lnTo>
                  <a:pt x="842566" y="55166"/>
                </a:lnTo>
                <a:lnTo>
                  <a:pt x="867966" y="54372"/>
                </a:lnTo>
                <a:lnTo>
                  <a:pt x="891381" y="53975"/>
                </a:lnTo>
                <a:lnTo>
                  <a:pt x="912019" y="52388"/>
                </a:lnTo>
                <a:lnTo>
                  <a:pt x="935435" y="50403"/>
                </a:lnTo>
                <a:lnTo>
                  <a:pt x="954484" y="48816"/>
                </a:lnTo>
                <a:lnTo>
                  <a:pt x="970757" y="48022"/>
                </a:lnTo>
                <a:lnTo>
                  <a:pt x="983456" y="48022"/>
                </a:lnTo>
                <a:lnTo>
                  <a:pt x="993775" y="48419"/>
                </a:lnTo>
                <a:lnTo>
                  <a:pt x="1001316" y="49213"/>
                </a:lnTo>
                <a:lnTo>
                  <a:pt x="1004491" y="49610"/>
                </a:lnTo>
                <a:lnTo>
                  <a:pt x="1007269" y="50403"/>
                </a:lnTo>
                <a:lnTo>
                  <a:pt x="1009650" y="51197"/>
                </a:lnTo>
                <a:lnTo>
                  <a:pt x="1011635" y="51991"/>
                </a:lnTo>
                <a:lnTo>
                  <a:pt x="1013222" y="53181"/>
                </a:lnTo>
                <a:lnTo>
                  <a:pt x="1014413" y="54372"/>
                </a:lnTo>
                <a:lnTo>
                  <a:pt x="1015603" y="55563"/>
                </a:lnTo>
                <a:lnTo>
                  <a:pt x="1016397" y="56753"/>
                </a:lnTo>
                <a:lnTo>
                  <a:pt x="1017984" y="59531"/>
                </a:lnTo>
                <a:lnTo>
                  <a:pt x="1019572" y="62706"/>
                </a:lnTo>
                <a:lnTo>
                  <a:pt x="1021160" y="66278"/>
                </a:lnTo>
                <a:lnTo>
                  <a:pt x="1023541" y="69850"/>
                </a:lnTo>
                <a:lnTo>
                  <a:pt x="1025128" y="71438"/>
                </a:lnTo>
                <a:lnTo>
                  <a:pt x="1026716" y="73422"/>
                </a:lnTo>
                <a:lnTo>
                  <a:pt x="1028700" y="75406"/>
                </a:lnTo>
                <a:lnTo>
                  <a:pt x="1031081" y="77391"/>
                </a:lnTo>
                <a:lnTo>
                  <a:pt x="1043384" y="73422"/>
                </a:lnTo>
                <a:lnTo>
                  <a:pt x="1048941" y="71438"/>
                </a:lnTo>
                <a:lnTo>
                  <a:pt x="1049338" y="71041"/>
                </a:lnTo>
                <a:lnTo>
                  <a:pt x="1047353" y="71438"/>
                </a:lnTo>
                <a:lnTo>
                  <a:pt x="1045766" y="71438"/>
                </a:lnTo>
                <a:lnTo>
                  <a:pt x="1044575" y="71438"/>
                </a:lnTo>
                <a:lnTo>
                  <a:pt x="1043384" y="71041"/>
                </a:lnTo>
                <a:lnTo>
                  <a:pt x="1042591" y="70247"/>
                </a:lnTo>
                <a:lnTo>
                  <a:pt x="1042591" y="68660"/>
                </a:lnTo>
                <a:lnTo>
                  <a:pt x="1043782" y="66675"/>
                </a:lnTo>
                <a:lnTo>
                  <a:pt x="1046163" y="63897"/>
                </a:lnTo>
                <a:lnTo>
                  <a:pt x="1049735" y="60325"/>
                </a:lnTo>
                <a:lnTo>
                  <a:pt x="1052513" y="57944"/>
                </a:lnTo>
                <a:lnTo>
                  <a:pt x="1054100" y="56356"/>
                </a:lnTo>
                <a:lnTo>
                  <a:pt x="1054497" y="54769"/>
                </a:lnTo>
                <a:lnTo>
                  <a:pt x="1055291" y="53975"/>
                </a:lnTo>
                <a:lnTo>
                  <a:pt x="1056085" y="53181"/>
                </a:lnTo>
                <a:lnTo>
                  <a:pt x="1057672" y="51991"/>
                </a:lnTo>
                <a:lnTo>
                  <a:pt x="1060053" y="50403"/>
                </a:lnTo>
                <a:lnTo>
                  <a:pt x="1064419" y="48419"/>
                </a:lnTo>
                <a:lnTo>
                  <a:pt x="1067197" y="47228"/>
                </a:lnTo>
                <a:lnTo>
                  <a:pt x="1070372" y="46038"/>
                </a:lnTo>
                <a:lnTo>
                  <a:pt x="1073944" y="45244"/>
                </a:lnTo>
                <a:lnTo>
                  <a:pt x="1077119" y="44847"/>
                </a:lnTo>
                <a:lnTo>
                  <a:pt x="1084660" y="43656"/>
                </a:lnTo>
                <a:lnTo>
                  <a:pt x="1092200" y="43260"/>
                </a:lnTo>
                <a:lnTo>
                  <a:pt x="1100138" y="43260"/>
                </a:lnTo>
                <a:lnTo>
                  <a:pt x="1107678" y="43656"/>
                </a:lnTo>
                <a:lnTo>
                  <a:pt x="1115219" y="44450"/>
                </a:lnTo>
                <a:lnTo>
                  <a:pt x="1122363" y="45244"/>
                </a:lnTo>
                <a:lnTo>
                  <a:pt x="1141413" y="47228"/>
                </a:lnTo>
                <a:lnTo>
                  <a:pt x="1154906" y="48816"/>
                </a:lnTo>
                <a:lnTo>
                  <a:pt x="1165225" y="50006"/>
                </a:lnTo>
                <a:lnTo>
                  <a:pt x="1173163" y="50006"/>
                </a:lnTo>
                <a:lnTo>
                  <a:pt x="1177131" y="50006"/>
                </a:lnTo>
                <a:lnTo>
                  <a:pt x="1180703" y="49213"/>
                </a:lnTo>
                <a:lnTo>
                  <a:pt x="1184672" y="48419"/>
                </a:lnTo>
                <a:lnTo>
                  <a:pt x="1188641" y="47625"/>
                </a:lnTo>
                <a:lnTo>
                  <a:pt x="1199356" y="44450"/>
                </a:lnTo>
                <a:lnTo>
                  <a:pt x="1213247" y="40084"/>
                </a:lnTo>
                <a:lnTo>
                  <a:pt x="1214041" y="42466"/>
                </a:lnTo>
                <a:lnTo>
                  <a:pt x="1214041" y="44847"/>
                </a:lnTo>
                <a:lnTo>
                  <a:pt x="1214041" y="47625"/>
                </a:lnTo>
                <a:lnTo>
                  <a:pt x="1213644" y="50006"/>
                </a:lnTo>
                <a:lnTo>
                  <a:pt x="1212850" y="51991"/>
                </a:lnTo>
                <a:lnTo>
                  <a:pt x="1212056" y="53578"/>
                </a:lnTo>
                <a:lnTo>
                  <a:pt x="1209675" y="56356"/>
                </a:lnTo>
                <a:lnTo>
                  <a:pt x="1207691" y="58341"/>
                </a:lnTo>
                <a:lnTo>
                  <a:pt x="1206897" y="59135"/>
                </a:lnTo>
                <a:lnTo>
                  <a:pt x="1206500" y="59531"/>
                </a:lnTo>
                <a:lnTo>
                  <a:pt x="1206103" y="60325"/>
                </a:lnTo>
                <a:lnTo>
                  <a:pt x="1206500" y="60722"/>
                </a:lnTo>
                <a:lnTo>
                  <a:pt x="1208484" y="61913"/>
                </a:lnTo>
                <a:lnTo>
                  <a:pt x="1212850" y="63500"/>
                </a:lnTo>
                <a:lnTo>
                  <a:pt x="1212850" y="64691"/>
                </a:lnTo>
                <a:lnTo>
                  <a:pt x="1212453" y="66675"/>
                </a:lnTo>
                <a:lnTo>
                  <a:pt x="1223963" y="64691"/>
                </a:lnTo>
                <a:lnTo>
                  <a:pt x="1232297" y="63897"/>
                </a:lnTo>
                <a:lnTo>
                  <a:pt x="1238250" y="63897"/>
                </a:lnTo>
                <a:lnTo>
                  <a:pt x="1243806" y="64691"/>
                </a:lnTo>
                <a:lnTo>
                  <a:pt x="1249759" y="65881"/>
                </a:lnTo>
                <a:lnTo>
                  <a:pt x="1257697" y="67072"/>
                </a:lnTo>
                <a:lnTo>
                  <a:pt x="1268810" y="68263"/>
                </a:lnTo>
                <a:lnTo>
                  <a:pt x="1284684" y="69453"/>
                </a:lnTo>
                <a:lnTo>
                  <a:pt x="1280716" y="63897"/>
                </a:lnTo>
                <a:lnTo>
                  <a:pt x="1277144" y="59928"/>
                </a:lnTo>
                <a:lnTo>
                  <a:pt x="1274366" y="56753"/>
                </a:lnTo>
                <a:lnTo>
                  <a:pt x="1271984" y="54769"/>
                </a:lnTo>
                <a:lnTo>
                  <a:pt x="1268810" y="52388"/>
                </a:lnTo>
                <a:lnTo>
                  <a:pt x="1266825" y="51594"/>
                </a:lnTo>
                <a:lnTo>
                  <a:pt x="1266031" y="51197"/>
                </a:lnTo>
                <a:lnTo>
                  <a:pt x="1265238" y="50403"/>
                </a:lnTo>
                <a:lnTo>
                  <a:pt x="1264444" y="49610"/>
                </a:lnTo>
                <a:lnTo>
                  <a:pt x="1264047" y="48022"/>
                </a:lnTo>
                <a:lnTo>
                  <a:pt x="1262063" y="42863"/>
                </a:lnTo>
                <a:lnTo>
                  <a:pt x="1258888" y="32941"/>
                </a:lnTo>
                <a:lnTo>
                  <a:pt x="1270794" y="32941"/>
                </a:lnTo>
                <a:lnTo>
                  <a:pt x="1283494" y="32941"/>
                </a:lnTo>
                <a:lnTo>
                  <a:pt x="1296988" y="32941"/>
                </a:lnTo>
                <a:lnTo>
                  <a:pt x="1310481" y="33338"/>
                </a:lnTo>
                <a:lnTo>
                  <a:pt x="1316831" y="33734"/>
                </a:lnTo>
                <a:lnTo>
                  <a:pt x="1323578" y="34528"/>
                </a:lnTo>
                <a:lnTo>
                  <a:pt x="1329928" y="35322"/>
                </a:lnTo>
                <a:lnTo>
                  <a:pt x="1336278" y="36513"/>
                </a:lnTo>
                <a:lnTo>
                  <a:pt x="1341834" y="38100"/>
                </a:lnTo>
                <a:lnTo>
                  <a:pt x="1347788" y="40084"/>
                </a:lnTo>
                <a:lnTo>
                  <a:pt x="1352947" y="42863"/>
                </a:lnTo>
                <a:lnTo>
                  <a:pt x="1357709" y="45641"/>
                </a:lnTo>
                <a:lnTo>
                  <a:pt x="1341834" y="44847"/>
                </a:lnTo>
                <a:lnTo>
                  <a:pt x="1331119" y="43656"/>
                </a:lnTo>
                <a:lnTo>
                  <a:pt x="1324372" y="43260"/>
                </a:lnTo>
                <a:lnTo>
                  <a:pt x="1320403" y="43260"/>
                </a:lnTo>
                <a:lnTo>
                  <a:pt x="1319213" y="44053"/>
                </a:lnTo>
                <a:lnTo>
                  <a:pt x="1318419" y="44847"/>
                </a:lnTo>
                <a:lnTo>
                  <a:pt x="1317625" y="46434"/>
                </a:lnTo>
                <a:lnTo>
                  <a:pt x="1316831" y="48022"/>
                </a:lnTo>
                <a:lnTo>
                  <a:pt x="1315244" y="53578"/>
                </a:lnTo>
                <a:lnTo>
                  <a:pt x="1311672" y="61516"/>
                </a:lnTo>
                <a:lnTo>
                  <a:pt x="1320006" y="61913"/>
                </a:lnTo>
                <a:lnTo>
                  <a:pt x="1327944" y="61913"/>
                </a:lnTo>
                <a:lnTo>
                  <a:pt x="1335484" y="61516"/>
                </a:lnTo>
                <a:lnTo>
                  <a:pt x="1342231" y="61119"/>
                </a:lnTo>
                <a:lnTo>
                  <a:pt x="1355725" y="59928"/>
                </a:lnTo>
                <a:lnTo>
                  <a:pt x="1368028" y="58738"/>
                </a:lnTo>
                <a:lnTo>
                  <a:pt x="1379141" y="57150"/>
                </a:lnTo>
                <a:lnTo>
                  <a:pt x="1390253" y="56356"/>
                </a:lnTo>
                <a:lnTo>
                  <a:pt x="1395413" y="55960"/>
                </a:lnTo>
                <a:lnTo>
                  <a:pt x="1400969" y="55960"/>
                </a:lnTo>
                <a:lnTo>
                  <a:pt x="1406128" y="55960"/>
                </a:lnTo>
                <a:lnTo>
                  <a:pt x="1411685" y="56356"/>
                </a:lnTo>
                <a:lnTo>
                  <a:pt x="1425178" y="57944"/>
                </a:lnTo>
                <a:lnTo>
                  <a:pt x="1433116" y="58738"/>
                </a:lnTo>
                <a:lnTo>
                  <a:pt x="1435100" y="59135"/>
                </a:lnTo>
                <a:lnTo>
                  <a:pt x="1436688" y="59531"/>
                </a:lnTo>
                <a:lnTo>
                  <a:pt x="1437084" y="59928"/>
                </a:lnTo>
                <a:lnTo>
                  <a:pt x="1437481" y="60722"/>
                </a:lnTo>
                <a:lnTo>
                  <a:pt x="1437878" y="61913"/>
                </a:lnTo>
                <a:lnTo>
                  <a:pt x="1439069" y="64294"/>
                </a:lnTo>
                <a:lnTo>
                  <a:pt x="1440656" y="65881"/>
                </a:lnTo>
                <a:lnTo>
                  <a:pt x="1443038" y="67469"/>
                </a:lnTo>
                <a:lnTo>
                  <a:pt x="1446610" y="69850"/>
                </a:lnTo>
                <a:lnTo>
                  <a:pt x="1451769" y="72628"/>
                </a:lnTo>
                <a:lnTo>
                  <a:pt x="1483122" y="77788"/>
                </a:lnTo>
                <a:lnTo>
                  <a:pt x="1483519" y="75010"/>
                </a:lnTo>
                <a:lnTo>
                  <a:pt x="1483916" y="73025"/>
                </a:lnTo>
                <a:lnTo>
                  <a:pt x="1483916" y="71438"/>
                </a:lnTo>
                <a:lnTo>
                  <a:pt x="1483519" y="70644"/>
                </a:lnTo>
                <a:lnTo>
                  <a:pt x="1482725" y="69850"/>
                </a:lnTo>
                <a:lnTo>
                  <a:pt x="1481535" y="69056"/>
                </a:lnTo>
                <a:lnTo>
                  <a:pt x="1480344" y="68660"/>
                </a:lnTo>
                <a:lnTo>
                  <a:pt x="1478756" y="68263"/>
                </a:lnTo>
                <a:lnTo>
                  <a:pt x="1476772" y="67469"/>
                </a:lnTo>
                <a:lnTo>
                  <a:pt x="1474391" y="66675"/>
                </a:lnTo>
                <a:lnTo>
                  <a:pt x="1472009" y="65485"/>
                </a:lnTo>
                <a:lnTo>
                  <a:pt x="1469231" y="63500"/>
                </a:lnTo>
                <a:lnTo>
                  <a:pt x="1466453" y="61119"/>
                </a:lnTo>
                <a:lnTo>
                  <a:pt x="1463278" y="58341"/>
                </a:lnTo>
                <a:lnTo>
                  <a:pt x="1460500" y="54372"/>
                </a:lnTo>
                <a:lnTo>
                  <a:pt x="1456928" y="49610"/>
                </a:lnTo>
                <a:lnTo>
                  <a:pt x="1460897" y="46038"/>
                </a:lnTo>
                <a:lnTo>
                  <a:pt x="1466453" y="40878"/>
                </a:lnTo>
                <a:lnTo>
                  <a:pt x="1472406" y="35719"/>
                </a:lnTo>
                <a:lnTo>
                  <a:pt x="1475581" y="32147"/>
                </a:lnTo>
                <a:lnTo>
                  <a:pt x="1486297" y="36513"/>
                </a:lnTo>
                <a:lnTo>
                  <a:pt x="1488281" y="37703"/>
                </a:lnTo>
                <a:lnTo>
                  <a:pt x="1487885" y="38497"/>
                </a:lnTo>
                <a:lnTo>
                  <a:pt x="1487488" y="39688"/>
                </a:lnTo>
                <a:lnTo>
                  <a:pt x="1487488" y="40878"/>
                </a:lnTo>
                <a:lnTo>
                  <a:pt x="1487885" y="42466"/>
                </a:lnTo>
                <a:lnTo>
                  <a:pt x="1488678" y="44450"/>
                </a:lnTo>
                <a:lnTo>
                  <a:pt x="1489869" y="46831"/>
                </a:lnTo>
                <a:lnTo>
                  <a:pt x="1489869" y="47625"/>
                </a:lnTo>
                <a:lnTo>
                  <a:pt x="1489472" y="48419"/>
                </a:lnTo>
                <a:lnTo>
                  <a:pt x="1488678" y="48816"/>
                </a:lnTo>
                <a:lnTo>
                  <a:pt x="1487091" y="49213"/>
                </a:lnTo>
                <a:lnTo>
                  <a:pt x="1483916" y="49610"/>
                </a:lnTo>
                <a:lnTo>
                  <a:pt x="1480741" y="50006"/>
                </a:lnTo>
                <a:lnTo>
                  <a:pt x="1479550" y="50006"/>
                </a:lnTo>
                <a:lnTo>
                  <a:pt x="1478756" y="50403"/>
                </a:lnTo>
                <a:lnTo>
                  <a:pt x="1478359" y="50403"/>
                </a:lnTo>
                <a:lnTo>
                  <a:pt x="1479153" y="51197"/>
                </a:lnTo>
                <a:lnTo>
                  <a:pt x="1483122" y="52785"/>
                </a:lnTo>
                <a:lnTo>
                  <a:pt x="1492250" y="55563"/>
                </a:lnTo>
                <a:lnTo>
                  <a:pt x="1492647" y="55563"/>
                </a:lnTo>
                <a:lnTo>
                  <a:pt x="1493044" y="55960"/>
                </a:lnTo>
                <a:lnTo>
                  <a:pt x="1493044" y="56753"/>
                </a:lnTo>
                <a:lnTo>
                  <a:pt x="1493044" y="57150"/>
                </a:lnTo>
                <a:lnTo>
                  <a:pt x="1492647" y="58738"/>
                </a:lnTo>
                <a:lnTo>
                  <a:pt x="1492647" y="59928"/>
                </a:lnTo>
                <a:lnTo>
                  <a:pt x="1496219" y="57944"/>
                </a:lnTo>
                <a:lnTo>
                  <a:pt x="1500188" y="56356"/>
                </a:lnTo>
                <a:lnTo>
                  <a:pt x="1503760" y="54769"/>
                </a:lnTo>
                <a:lnTo>
                  <a:pt x="1507728" y="53578"/>
                </a:lnTo>
                <a:lnTo>
                  <a:pt x="1515269" y="51594"/>
                </a:lnTo>
                <a:lnTo>
                  <a:pt x="1523206" y="50800"/>
                </a:lnTo>
                <a:lnTo>
                  <a:pt x="1531144" y="50006"/>
                </a:lnTo>
                <a:lnTo>
                  <a:pt x="1539478" y="50403"/>
                </a:lnTo>
                <a:lnTo>
                  <a:pt x="1547416" y="50800"/>
                </a:lnTo>
                <a:lnTo>
                  <a:pt x="1555750" y="51197"/>
                </a:lnTo>
                <a:lnTo>
                  <a:pt x="1564084" y="51991"/>
                </a:lnTo>
                <a:lnTo>
                  <a:pt x="1572022" y="52388"/>
                </a:lnTo>
                <a:lnTo>
                  <a:pt x="1580356" y="52785"/>
                </a:lnTo>
                <a:lnTo>
                  <a:pt x="1588294" y="52785"/>
                </a:lnTo>
                <a:lnTo>
                  <a:pt x="1596628" y="52388"/>
                </a:lnTo>
                <a:lnTo>
                  <a:pt x="1604566" y="51197"/>
                </a:lnTo>
                <a:lnTo>
                  <a:pt x="1608138" y="50403"/>
                </a:lnTo>
                <a:lnTo>
                  <a:pt x="1612106" y="49610"/>
                </a:lnTo>
                <a:lnTo>
                  <a:pt x="1616075" y="48419"/>
                </a:lnTo>
                <a:lnTo>
                  <a:pt x="1619647" y="46831"/>
                </a:lnTo>
                <a:lnTo>
                  <a:pt x="1621631" y="52785"/>
                </a:lnTo>
                <a:lnTo>
                  <a:pt x="1623219" y="57150"/>
                </a:lnTo>
                <a:lnTo>
                  <a:pt x="1623616" y="60325"/>
                </a:lnTo>
                <a:lnTo>
                  <a:pt x="1624013" y="62706"/>
                </a:lnTo>
                <a:lnTo>
                  <a:pt x="1623616" y="63897"/>
                </a:lnTo>
                <a:lnTo>
                  <a:pt x="1623219" y="64691"/>
                </a:lnTo>
                <a:lnTo>
                  <a:pt x="1622425" y="64691"/>
                </a:lnTo>
                <a:lnTo>
                  <a:pt x="1621234" y="64691"/>
                </a:lnTo>
                <a:lnTo>
                  <a:pt x="1620441" y="64294"/>
                </a:lnTo>
                <a:lnTo>
                  <a:pt x="1619250" y="64294"/>
                </a:lnTo>
                <a:lnTo>
                  <a:pt x="1618456" y="64294"/>
                </a:lnTo>
                <a:lnTo>
                  <a:pt x="1617663" y="64691"/>
                </a:lnTo>
                <a:lnTo>
                  <a:pt x="1617266" y="65485"/>
                </a:lnTo>
                <a:lnTo>
                  <a:pt x="1617266" y="67072"/>
                </a:lnTo>
                <a:lnTo>
                  <a:pt x="1617663" y="69850"/>
                </a:lnTo>
                <a:lnTo>
                  <a:pt x="1618853" y="73422"/>
                </a:lnTo>
                <a:lnTo>
                  <a:pt x="1631156" y="73422"/>
                </a:lnTo>
                <a:lnTo>
                  <a:pt x="1643459" y="73422"/>
                </a:lnTo>
                <a:lnTo>
                  <a:pt x="1655366" y="72628"/>
                </a:lnTo>
                <a:lnTo>
                  <a:pt x="1666478" y="71438"/>
                </a:lnTo>
                <a:lnTo>
                  <a:pt x="1677988" y="69850"/>
                </a:lnTo>
                <a:lnTo>
                  <a:pt x="1688703" y="67469"/>
                </a:lnTo>
                <a:lnTo>
                  <a:pt x="1694260" y="65881"/>
                </a:lnTo>
                <a:lnTo>
                  <a:pt x="1699419" y="63897"/>
                </a:lnTo>
                <a:lnTo>
                  <a:pt x="1704975" y="61913"/>
                </a:lnTo>
                <a:lnTo>
                  <a:pt x="1710135" y="59531"/>
                </a:lnTo>
                <a:lnTo>
                  <a:pt x="1765697" y="17066"/>
                </a:lnTo>
                <a:lnTo>
                  <a:pt x="1778000" y="21828"/>
                </a:lnTo>
                <a:lnTo>
                  <a:pt x="1783953" y="24606"/>
                </a:lnTo>
                <a:lnTo>
                  <a:pt x="1785144" y="25003"/>
                </a:lnTo>
                <a:lnTo>
                  <a:pt x="1785144" y="25400"/>
                </a:lnTo>
                <a:lnTo>
                  <a:pt x="1784747" y="25400"/>
                </a:lnTo>
                <a:lnTo>
                  <a:pt x="1783556" y="25400"/>
                </a:lnTo>
                <a:lnTo>
                  <a:pt x="1781175" y="25400"/>
                </a:lnTo>
                <a:lnTo>
                  <a:pt x="1779588" y="26194"/>
                </a:lnTo>
                <a:lnTo>
                  <a:pt x="1779588" y="26988"/>
                </a:lnTo>
                <a:lnTo>
                  <a:pt x="1780381" y="28178"/>
                </a:lnTo>
                <a:lnTo>
                  <a:pt x="1782763" y="30163"/>
                </a:lnTo>
                <a:lnTo>
                  <a:pt x="1785938" y="32544"/>
                </a:lnTo>
                <a:lnTo>
                  <a:pt x="1789906" y="34528"/>
                </a:lnTo>
                <a:lnTo>
                  <a:pt x="1793478" y="36513"/>
                </a:lnTo>
                <a:lnTo>
                  <a:pt x="1797447" y="38497"/>
                </a:lnTo>
                <a:lnTo>
                  <a:pt x="1801416" y="39688"/>
                </a:lnTo>
                <a:lnTo>
                  <a:pt x="1809353" y="42466"/>
                </a:lnTo>
                <a:lnTo>
                  <a:pt x="1818084" y="44053"/>
                </a:lnTo>
                <a:lnTo>
                  <a:pt x="1826816" y="45244"/>
                </a:lnTo>
                <a:lnTo>
                  <a:pt x="1835944" y="46038"/>
                </a:lnTo>
                <a:lnTo>
                  <a:pt x="1845072" y="46434"/>
                </a:lnTo>
                <a:lnTo>
                  <a:pt x="1854597" y="46831"/>
                </a:lnTo>
                <a:lnTo>
                  <a:pt x="1855391" y="50403"/>
                </a:lnTo>
                <a:lnTo>
                  <a:pt x="1855788" y="52785"/>
                </a:lnTo>
                <a:lnTo>
                  <a:pt x="1855788" y="54372"/>
                </a:lnTo>
                <a:lnTo>
                  <a:pt x="1854994" y="55563"/>
                </a:lnTo>
                <a:lnTo>
                  <a:pt x="1854200" y="55960"/>
                </a:lnTo>
                <a:lnTo>
                  <a:pt x="1853009" y="56356"/>
                </a:lnTo>
                <a:lnTo>
                  <a:pt x="1851819" y="56356"/>
                </a:lnTo>
                <a:lnTo>
                  <a:pt x="1850231" y="56356"/>
                </a:lnTo>
                <a:lnTo>
                  <a:pt x="1848644" y="55960"/>
                </a:lnTo>
                <a:lnTo>
                  <a:pt x="1847453" y="55960"/>
                </a:lnTo>
                <a:lnTo>
                  <a:pt x="1846263" y="55960"/>
                </a:lnTo>
                <a:lnTo>
                  <a:pt x="1845072" y="56356"/>
                </a:lnTo>
                <a:lnTo>
                  <a:pt x="1844278" y="57547"/>
                </a:lnTo>
                <a:lnTo>
                  <a:pt x="1844278" y="59135"/>
                </a:lnTo>
                <a:lnTo>
                  <a:pt x="1844278" y="61119"/>
                </a:lnTo>
                <a:lnTo>
                  <a:pt x="1845072" y="64294"/>
                </a:lnTo>
                <a:lnTo>
                  <a:pt x="1853009" y="65485"/>
                </a:lnTo>
                <a:lnTo>
                  <a:pt x="1859360" y="66278"/>
                </a:lnTo>
                <a:lnTo>
                  <a:pt x="1864519" y="67469"/>
                </a:lnTo>
                <a:lnTo>
                  <a:pt x="1868884" y="68660"/>
                </a:lnTo>
                <a:lnTo>
                  <a:pt x="1877616" y="71438"/>
                </a:lnTo>
                <a:lnTo>
                  <a:pt x="1889919" y="74613"/>
                </a:lnTo>
                <a:lnTo>
                  <a:pt x="1899841" y="48816"/>
                </a:lnTo>
                <a:lnTo>
                  <a:pt x="1908969" y="52388"/>
                </a:lnTo>
                <a:lnTo>
                  <a:pt x="1915319" y="54769"/>
                </a:lnTo>
                <a:lnTo>
                  <a:pt x="1918494" y="56356"/>
                </a:lnTo>
                <a:lnTo>
                  <a:pt x="1920081" y="57547"/>
                </a:lnTo>
                <a:lnTo>
                  <a:pt x="1920081" y="57944"/>
                </a:lnTo>
                <a:lnTo>
                  <a:pt x="1919684" y="58341"/>
                </a:lnTo>
                <a:lnTo>
                  <a:pt x="1918891" y="58341"/>
                </a:lnTo>
                <a:lnTo>
                  <a:pt x="1918097" y="58341"/>
                </a:lnTo>
                <a:lnTo>
                  <a:pt x="1915716" y="58341"/>
                </a:lnTo>
                <a:lnTo>
                  <a:pt x="1912541" y="58341"/>
                </a:lnTo>
                <a:lnTo>
                  <a:pt x="1909763" y="57944"/>
                </a:lnTo>
                <a:lnTo>
                  <a:pt x="1907381" y="57944"/>
                </a:lnTo>
                <a:lnTo>
                  <a:pt x="1905397" y="58341"/>
                </a:lnTo>
                <a:lnTo>
                  <a:pt x="1905397" y="58738"/>
                </a:lnTo>
                <a:lnTo>
                  <a:pt x="1906588" y="59928"/>
                </a:lnTo>
                <a:lnTo>
                  <a:pt x="1910159" y="61516"/>
                </a:lnTo>
                <a:lnTo>
                  <a:pt x="1916509" y="63897"/>
                </a:lnTo>
                <a:lnTo>
                  <a:pt x="1925638" y="67072"/>
                </a:lnTo>
                <a:lnTo>
                  <a:pt x="1926828" y="64294"/>
                </a:lnTo>
                <a:lnTo>
                  <a:pt x="1927622" y="61516"/>
                </a:lnTo>
                <a:lnTo>
                  <a:pt x="1928019" y="59531"/>
                </a:lnTo>
                <a:lnTo>
                  <a:pt x="1928019" y="57547"/>
                </a:lnTo>
                <a:lnTo>
                  <a:pt x="1927225" y="53975"/>
                </a:lnTo>
                <a:lnTo>
                  <a:pt x="1926431" y="51197"/>
                </a:lnTo>
                <a:lnTo>
                  <a:pt x="1926431" y="50006"/>
                </a:lnTo>
                <a:lnTo>
                  <a:pt x="1926034" y="49213"/>
                </a:lnTo>
                <a:lnTo>
                  <a:pt x="1926431" y="48419"/>
                </a:lnTo>
                <a:lnTo>
                  <a:pt x="1926828" y="47228"/>
                </a:lnTo>
                <a:lnTo>
                  <a:pt x="1928019" y="46831"/>
                </a:lnTo>
                <a:lnTo>
                  <a:pt x="1929606" y="46038"/>
                </a:lnTo>
                <a:lnTo>
                  <a:pt x="1931591" y="45244"/>
                </a:lnTo>
                <a:lnTo>
                  <a:pt x="1934766" y="44450"/>
                </a:lnTo>
                <a:lnTo>
                  <a:pt x="1935560" y="43260"/>
                </a:lnTo>
                <a:lnTo>
                  <a:pt x="1936353" y="41275"/>
                </a:lnTo>
                <a:lnTo>
                  <a:pt x="1950244" y="42069"/>
                </a:lnTo>
                <a:lnTo>
                  <a:pt x="1963341" y="43260"/>
                </a:lnTo>
                <a:lnTo>
                  <a:pt x="1975247" y="44847"/>
                </a:lnTo>
                <a:lnTo>
                  <a:pt x="1986360" y="46831"/>
                </a:lnTo>
                <a:lnTo>
                  <a:pt x="2006203" y="50800"/>
                </a:lnTo>
                <a:lnTo>
                  <a:pt x="2024856" y="55166"/>
                </a:lnTo>
                <a:lnTo>
                  <a:pt x="2034381" y="57150"/>
                </a:lnTo>
                <a:lnTo>
                  <a:pt x="2043906" y="58341"/>
                </a:lnTo>
                <a:lnTo>
                  <a:pt x="2053828" y="59531"/>
                </a:lnTo>
                <a:lnTo>
                  <a:pt x="2064147" y="60325"/>
                </a:lnTo>
                <a:lnTo>
                  <a:pt x="2075656" y="60722"/>
                </a:lnTo>
                <a:lnTo>
                  <a:pt x="2087959" y="60325"/>
                </a:lnTo>
                <a:lnTo>
                  <a:pt x="2101453" y="59135"/>
                </a:lnTo>
                <a:lnTo>
                  <a:pt x="2116534" y="57150"/>
                </a:lnTo>
                <a:lnTo>
                  <a:pt x="2120900" y="55563"/>
                </a:lnTo>
                <a:lnTo>
                  <a:pt x="2124472" y="55166"/>
                </a:lnTo>
                <a:lnTo>
                  <a:pt x="2127647" y="55166"/>
                </a:lnTo>
                <a:lnTo>
                  <a:pt x="2129631" y="55563"/>
                </a:lnTo>
                <a:lnTo>
                  <a:pt x="2132806" y="56753"/>
                </a:lnTo>
                <a:lnTo>
                  <a:pt x="2133600" y="57547"/>
                </a:lnTo>
                <a:lnTo>
                  <a:pt x="2133997" y="56753"/>
                </a:lnTo>
                <a:lnTo>
                  <a:pt x="2133997" y="53181"/>
                </a:lnTo>
                <a:lnTo>
                  <a:pt x="2133997" y="44847"/>
                </a:lnTo>
                <a:lnTo>
                  <a:pt x="2135585" y="30956"/>
                </a:lnTo>
                <a:lnTo>
                  <a:pt x="2141935" y="36116"/>
                </a:lnTo>
                <a:lnTo>
                  <a:pt x="2147491" y="40084"/>
                </a:lnTo>
                <a:lnTo>
                  <a:pt x="2151459" y="42863"/>
                </a:lnTo>
                <a:lnTo>
                  <a:pt x="2154634" y="44847"/>
                </a:lnTo>
                <a:lnTo>
                  <a:pt x="2157016" y="46038"/>
                </a:lnTo>
                <a:lnTo>
                  <a:pt x="2159000" y="46434"/>
                </a:lnTo>
                <a:lnTo>
                  <a:pt x="2160984" y="46038"/>
                </a:lnTo>
                <a:lnTo>
                  <a:pt x="2162572" y="45641"/>
                </a:lnTo>
                <a:lnTo>
                  <a:pt x="2166144" y="43656"/>
                </a:lnTo>
                <a:lnTo>
                  <a:pt x="2172494" y="41672"/>
                </a:lnTo>
                <a:lnTo>
                  <a:pt x="2176860" y="40878"/>
                </a:lnTo>
                <a:lnTo>
                  <a:pt x="2182416" y="40481"/>
                </a:lnTo>
                <a:lnTo>
                  <a:pt x="2189559" y="40481"/>
                </a:lnTo>
                <a:lnTo>
                  <a:pt x="2198291" y="41275"/>
                </a:lnTo>
                <a:lnTo>
                  <a:pt x="2220912" y="44053"/>
                </a:lnTo>
                <a:lnTo>
                  <a:pt x="2239566" y="46038"/>
                </a:lnTo>
                <a:lnTo>
                  <a:pt x="2254250" y="47625"/>
                </a:lnTo>
                <a:lnTo>
                  <a:pt x="2265759" y="48419"/>
                </a:lnTo>
                <a:lnTo>
                  <a:pt x="2274094" y="49213"/>
                </a:lnTo>
                <a:lnTo>
                  <a:pt x="2280444" y="49213"/>
                </a:lnTo>
                <a:lnTo>
                  <a:pt x="2284810" y="48816"/>
                </a:lnTo>
                <a:lnTo>
                  <a:pt x="2287984" y="48022"/>
                </a:lnTo>
                <a:lnTo>
                  <a:pt x="2290763" y="46831"/>
                </a:lnTo>
                <a:lnTo>
                  <a:pt x="2293144" y="45244"/>
                </a:lnTo>
                <a:lnTo>
                  <a:pt x="2295922" y="43260"/>
                </a:lnTo>
                <a:lnTo>
                  <a:pt x="2299891" y="40878"/>
                </a:lnTo>
                <a:lnTo>
                  <a:pt x="2305050" y="38497"/>
                </a:lnTo>
                <a:lnTo>
                  <a:pt x="2312194" y="35719"/>
                </a:lnTo>
                <a:lnTo>
                  <a:pt x="2321719" y="32941"/>
                </a:lnTo>
                <a:lnTo>
                  <a:pt x="2334419" y="29766"/>
                </a:lnTo>
                <a:lnTo>
                  <a:pt x="2330847" y="28178"/>
                </a:lnTo>
                <a:lnTo>
                  <a:pt x="2328069" y="26988"/>
                </a:lnTo>
                <a:lnTo>
                  <a:pt x="2324894" y="25797"/>
                </a:lnTo>
                <a:lnTo>
                  <a:pt x="2321719" y="24210"/>
                </a:lnTo>
                <a:lnTo>
                  <a:pt x="2296319" y="13097"/>
                </a:lnTo>
                <a:lnTo>
                  <a:pt x="2294334" y="11906"/>
                </a:lnTo>
                <a:lnTo>
                  <a:pt x="2289969" y="10319"/>
                </a:lnTo>
                <a:lnTo>
                  <a:pt x="2310606" y="10716"/>
                </a:lnTo>
                <a:lnTo>
                  <a:pt x="2329259" y="10319"/>
                </a:lnTo>
                <a:lnTo>
                  <a:pt x="2346722" y="9525"/>
                </a:lnTo>
                <a:lnTo>
                  <a:pt x="2362994" y="8334"/>
                </a:lnTo>
                <a:lnTo>
                  <a:pt x="2378472" y="7541"/>
                </a:lnTo>
                <a:lnTo>
                  <a:pt x="2394347" y="6747"/>
                </a:lnTo>
                <a:lnTo>
                  <a:pt x="2409825" y="6350"/>
                </a:lnTo>
                <a:lnTo>
                  <a:pt x="2426097" y="6747"/>
                </a:lnTo>
                <a:lnTo>
                  <a:pt x="2421731" y="9128"/>
                </a:lnTo>
                <a:lnTo>
                  <a:pt x="2417366" y="11113"/>
                </a:lnTo>
                <a:lnTo>
                  <a:pt x="2412206" y="12700"/>
                </a:lnTo>
                <a:lnTo>
                  <a:pt x="2407444" y="14288"/>
                </a:lnTo>
                <a:lnTo>
                  <a:pt x="2397125" y="17066"/>
                </a:lnTo>
                <a:lnTo>
                  <a:pt x="2386409" y="19050"/>
                </a:lnTo>
                <a:lnTo>
                  <a:pt x="2375297" y="20241"/>
                </a:lnTo>
                <a:lnTo>
                  <a:pt x="2364581" y="21034"/>
                </a:lnTo>
                <a:lnTo>
                  <a:pt x="2353866" y="21431"/>
                </a:lnTo>
                <a:lnTo>
                  <a:pt x="2343944" y="21034"/>
                </a:lnTo>
                <a:lnTo>
                  <a:pt x="2379662" y="37306"/>
                </a:lnTo>
                <a:lnTo>
                  <a:pt x="2393950" y="39688"/>
                </a:lnTo>
                <a:lnTo>
                  <a:pt x="2407841" y="41672"/>
                </a:lnTo>
                <a:lnTo>
                  <a:pt x="2414587" y="42069"/>
                </a:lnTo>
                <a:lnTo>
                  <a:pt x="2421334" y="42466"/>
                </a:lnTo>
                <a:lnTo>
                  <a:pt x="2428081" y="42069"/>
                </a:lnTo>
                <a:lnTo>
                  <a:pt x="2434431" y="42069"/>
                </a:lnTo>
                <a:lnTo>
                  <a:pt x="2440781" y="41275"/>
                </a:lnTo>
                <a:lnTo>
                  <a:pt x="2446735" y="40481"/>
                </a:lnTo>
                <a:lnTo>
                  <a:pt x="2452688" y="38894"/>
                </a:lnTo>
                <a:lnTo>
                  <a:pt x="2458641" y="37306"/>
                </a:lnTo>
                <a:lnTo>
                  <a:pt x="2464197" y="35322"/>
                </a:lnTo>
                <a:lnTo>
                  <a:pt x="2469356" y="32941"/>
                </a:lnTo>
                <a:lnTo>
                  <a:pt x="2474516" y="29766"/>
                </a:lnTo>
                <a:lnTo>
                  <a:pt x="2479278" y="26591"/>
                </a:lnTo>
                <a:lnTo>
                  <a:pt x="2486819" y="32941"/>
                </a:lnTo>
                <a:lnTo>
                  <a:pt x="2493169" y="38100"/>
                </a:lnTo>
                <a:lnTo>
                  <a:pt x="2497931" y="42069"/>
                </a:lnTo>
                <a:lnTo>
                  <a:pt x="2502694" y="45641"/>
                </a:lnTo>
                <a:lnTo>
                  <a:pt x="2505075" y="46831"/>
                </a:lnTo>
                <a:lnTo>
                  <a:pt x="2507456" y="48022"/>
                </a:lnTo>
                <a:lnTo>
                  <a:pt x="2510235" y="49610"/>
                </a:lnTo>
                <a:lnTo>
                  <a:pt x="2513806" y="50800"/>
                </a:lnTo>
                <a:lnTo>
                  <a:pt x="2521744" y="52785"/>
                </a:lnTo>
                <a:lnTo>
                  <a:pt x="2532460" y="55166"/>
                </a:lnTo>
                <a:lnTo>
                  <a:pt x="2535237" y="55960"/>
                </a:lnTo>
                <a:lnTo>
                  <a:pt x="2537222" y="57150"/>
                </a:lnTo>
                <a:lnTo>
                  <a:pt x="2538810" y="58738"/>
                </a:lnTo>
                <a:lnTo>
                  <a:pt x="2540000" y="59928"/>
                </a:lnTo>
                <a:lnTo>
                  <a:pt x="2540794" y="62706"/>
                </a:lnTo>
                <a:lnTo>
                  <a:pt x="2541587" y="65088"/>
                </a:lnTo>
                <a:lnTo>
                  <a:pt x="2541984" y="65881"/>
                </a:lnTo>
                <a:lnTo>
                  <a:pt x="2543175" y="66278"/>
                </a:lnTo>
                <a:lnTo>
                  <a:pt x="2544763" y="66278"/>
                </a:lnTo>
                <a:lnTo>
                  <a:pt x="2546747" y="65881"/>
                </a:lnTo>
                <a:lnTo>
                  <a:pt x="2553891" y="62706"/>
                </a:lnTo>
                <a:lnTo>
                  <a:pt x="2565797" y="56753"/>
                </a:lnTo>
                <a:lnTo>
                  <a:pt x="2574131" y="51991"/>
                </a:lnTo>
                <a:lnTo>
                  <a:pt x="2578497" y="49610"/>
                </a:lnTo>
                <a:lnTo>
                  <a:pt x="2579291" y="48816"/>
                </a:lnTo>
                <a:lnTo>
                  <a:pt x="2579688" y="48419"/>
                </a:lnTo>
                <a:lnTo>
                  <a:pt x="2579291" y="48419"/>
                </a:lnTo>
                <a:lnTo>
                  <a:pt x="2578894" y="48022"/>
                </a:lnTo>
                <a:lnTo>
                  <a:pt x="2577306" y="47625"/>
                </a:lnTo>
                <a:lnTo>
                  <a:pt x="2576116" y="46434"/>
                </a:lnTo>
                <a:lnTo>
                  <a:pt x="2575719" y="45641"/>
                </a:lnTo>
                <a:lnTo>
                  <a:pt x="2576116" y="44053"/>
                </a:lnTo>
                <a:lnTo>
                  <a:pt x="2576910" y="42069"/>
                </a:lnTo>
                <a:lnTo>
                  <a:pt x="2578497" y="39688"/>
                </a:lnTo>
                <a:lnTo>
                  <a:pt x="2590403" y="40084"/>
                </a:lnTo>
                <a:lnTo>
                  <a:pt x="2601516" y="41275"/>
                </a:lnTo>
                <a:lnTo>
                  <a:pt x="2611437" y="42863"/>
                </a:lnTo>
                <a:lnTo>
                  <a:pt x="2620962" y="44450"/>
                </a:lnTo>
                <a:lnTo>
                  <a:pt x="2630091" y="45641"/>
                </a:lnTo>
                <a:lnTo>
                  <a:pt x="2638425" y="46434"/>
                </a:lnTo>
                <a:lnTo>
                  <a:pt x="2642791" y="46434"/>
                </a:lnTo>
                <a:lnTo>
                  <a:pt x="2646760" y="46434"/>
                </a:lnTo>
                <a:lnTo>
                  <a:pt x="2650728" y="46038"/>
                </a:lnTo>
                <a:lnTo>
                  <a:pt x="2655094" y="45244"/>
                </a:lnTo>
                <a:lnTo>
                  <a:pt x="2661841" y="43656"/>
                </a:lnTo>
                <a:lnTo>
                  <a:pt x="2669381" y="41275"/>
                </a:lnTo>
                <a:lnTo>
                  <a:pt x="2677319" y="38894"/>
                </a:lnTo>
                <a:lnTo>
                  <a:pt x="2686050" y="37306"/>
                </a:lnTo>
                <a:lnTo>
                  <a:pt x="2690416" y="36513"/>
                </a:lnTo>
                <a:lnTo>
                  <a:pt x="2694781" y="36513"/>
                </a:lnTo>
                <a:lnTo>
                  <a:pt x="2699147" y="36513"/>
                </a:lnTo>
                <a:lnTo>
                  <a:pt x="2703910" y="36910"/>
                </a:lnTo>
                <a:lnTo>
                  <a:pt x="2708672" y="38100"/>
                </a:lnTo>
                <a:lnTo>
                  <a:pt x="2713037" y="39688"/>
                </a:lnTo>
                <a:lnTo>
                  <a:pt x="2717800" y="42069"/>
                </a:lnTo>
                <a:lnTo>
                  <a:pt x="2722563" y="44847"/>
                </a:lnTo>
                <a:lnTo>
                  <a:pt x="2728119" y="43260"/>
                </a:lnTo>
                <a:lnTo>
                  <a:pt x="2732087" y="41672"/>
                </a:lnTo>
                <a:lnTo>
                  <a:pt x="2734469" y="40084"/>
                </a:lnTo>
                <a:lnTo>
                  <a:pt x="2736056" y="38497"/>
                </a:lnTo>
                <a:lnTo>
                  <a:pt x="2736850" y="37306"/>
                </a:lnTo>
                <a:lnTo>
                  <a:pt x="2737247" y="36513"/>
                </a:lnTo>
                <a:lnTo>
                  <a:pt x="2736850" y="35719"/>
                </a:lnTo>
                <a:lnTo>
                  <a:pt x="2736056" y="34925"/>
                </a:lnTo>
                <a:lnTo>
                  <a:pt x="2735659" y="34131"/>
                </a:lnTo>
                <a:lnTo>
                  <a:pt x="2735262" y="33734"/>
                </a:lnTo>
                <a:lnTo>
                  <a:pt x="2735262" y="33338"/>
                </a:lnTo>
                <a:lnTo>
                  <a:pt x="2736056" y="33338"/>
                </a:lnTo>
                <a:lnTo>
                  <a:pt x="2740025" y="33338"/>
                </a:lnTo>
                <a:lnTo>
                  <a:pt x="2749153" y="33734"/>
                </a:lnTo>
                <a:lnTo>
                  <a:pt x="2752328" y="34131"/>
                </a:lnTo>
                <a:lnTo>
                  <a:pt x="2755106" y="34528"/>
                </a:lnTo>
                <a:lnTo>
                  <a:pt x="2757488" y="35322"/>
                </a:lnTo>
                <a:lnTo>
                  <a:pt x="2759869" y="36116"/>
                </a:lnTo>
                <a:lnTo>
                  <a:pt x="2763441" y="37703"/>
                </a:lnTo>
                <a:lnTo>
                  <a:pt x="2766616" y="39291"/>
                </a:lnTo>
                <a:lnTo>
                  <a:pt x="2769394" y="40481"/>
                </a:lnTo>
                <a:lnTo>
                  <a:pt x="2771775" y="40878"/>
                </a:lnTo>
                <a:lnTo>
                  <a:pt x="2772966" y="40481"/>
                </a:lnTo>
                <a:lnTo>
                  <a:pt x="2774553" y="40084"/>
                </a:lnTo>
                <a:lnTo>
                  <a:pt x="2775744" y="39291"/>
                </a:lnTo>
                <a:lnTo>
                  <a:pt x="2777331" y="38100"/>
                </a:lnTo>
                <a:lnTo>
                  <a:pt x="2779712" y="35322"/>
                </a:lnTo>
                <a:lnTo>
                  <a:pt x="2781300" y="33338"/>
                </a:lnTo>
                <a:lnTo>
                  <a:pt x="2782491" y="30956"/>
                </a:lnTo>
                <a:lnTo>
                  <a:pt x="2783284" y="28972"/>
                </a:lnTo>
                <a:lnTo>
                  <a:pt x="2783284" y="27384"/>
                </a:lnTo>
                <a:lnTo>
                  <a:pt x="2782887" y="25797"/>
                </a:lnTo>
                <a:lnTo>
                  <a:pt x="2782491" y="24210"/>
                </a:lnTo>
                <a:lnTo>
                  <a:pt x="2781300" y="23019"/>
                </a:lnTo>
                <a:lnTo>
                  <a:pt x="2779712" y="21828"/>
                </a:lnTo>
                <a:lnTo>
                  <a:pt x="2777728" y="20638"/>
                </a:lnTo>
                <a:lnTo>
                  <a:pt x="2775744" y="19844"/>
                </a:lnTo>
                <a:lnTo>
                  <a:pt x="2773362" y="19050"/>
                </a:lnTo>
                <a:lnTo>
                  <a:pt x="2767806" y="17463"/>
                </a:lnTo>
                <a:lnTo>
                  <a:pt x="2761853" y="16272"/>
                </a:lnTo>
                <a:lnTo>
                  <a:pt x="2747962" y="14684"/>
                </a:lnTo>
                <a:lnTo>
                  <a:pt x="2734469" y="13097"/>
                </a:lnTo>
                <a:lnTo>
                  <a:pt x="2728119" y="12303"/>
                </a:lnTo>
                <a:lnTo>
                  <a:pt x="2722959" y="11510"/>
                </a:lnTo>
                <a:lnTo>
                  <a:pt x="2718197" y="10319"/>
                </a:lnTo>
                <a:lnTo>
                  <a:pt x="2715022" y="8731"/>
                </a:lnTo>
                <a:lnTo>
                  <a:pt x="2718991" y="6747"/>
                </a:lnTo>
                <a:lnTo>
                  <a:pt x="2721769" y="5160"/>
                </a:lnTo>
                <a:lnTo>
                  <a:pt x="2723356" y="3969"/>
                </a:lnTo>
                <a:lnTo>
                  <a:pt x="2724547" y="2778"/>
                </a:lnTo>
                <a:lnTo>
                  <a:pt x="2724944" y="1984"/>
                </a:lnTo>
                <a:lnTo>
                  <a:pt x="2724944" y="1191"/>
                </a:lnTo>
                <a:lnTo>
                  <a:pt x="2724944" y="794"/>
                </a:lnTo>
                <a:lnTo>
                  <a:pt x="2724547" y="3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49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37013" y="1437933"/>
            <a:ext cx="3896913" cy="4118317"/>
          </a:xfrm>
          <a:custGeom>
            <a:avLst/>
            <a:gdLst>
              <a:gd name="connsiteX0" fmla="*/ 3057842 w 6230937"/>
              <a:gd name="connsiteY0" fmla="*/ 1548448 h 4938712"/>
              <a:gd name="connsiteX1" fmla="*/ 3057842 w 6230937"/>
              <a:gd name="connsiteY1" fmla="*/ 1549400 h 4938712"/>
              <a:gd name="connsiteX2" fmla="*/ 3055620 w 6230937"/>
              <a:gd name="connsiteY2" fmla="*/ 1553210 h 4938712"/>
              <a:gd name="connsiteX3" fmla="*/ 3050540 w 6230937"/>
              <a:gd name="connsiteY3" fmla="*/ 1560513 h 4938712"/>
              <a:gd name="connsiteX4" fmla="*/ 3042948 w 6230937"/>
              <a:gd name="connsiteY4" fmla="*/ 1570732 h 4938712"/>
              <a:gd name="connsiteX5" fmla="*/ 3041015 w 6230937"/>
              <a:gd name="connsiteY5" fmla="*/ 1572578 h 4938712"/>
              <a:gd name="connsiteX6" fmla="*/ 3038792 w 6230937"/>
              <a:gd name="connsiteY6" fmla="*/ 1574483 h 4938712"/>
              <a:gd name="connsiteX7" fmla="*/ 3037205 w 6230937"/>
              <a:gd name="connsiteY7" fmla="*/ 1575753 h 4938712"/>
              <a:gd name="connsiteX8" fmla="*/ 3035935 w 6230937"/>
              <a:gd name="connsiteY8" fmla="*/ 1576388 h 4938712"/>
              <a:gd name="connsiteX9" fmla="*/ 3035617 w 6230937"/>
              <a:gd name="connsiteY9" fmla="*/ 1576388 h 4938712"/>
              <a:gd name="connsiteX10" fmla="*/ 3035935 w 6230937"/>
              <a:gd name="connsiteY10" fmla="*/ 1574483 h 4938712"/>
              <a:gd name="connsiteX11" fmla="*/ 3038475 w 6230937"/>
              <a:gd name="connsiteY11" fmla="*/ 1571308 h 4938712"/>
              <a:gd name="connsiteX12" fmla="*/ 3041332 w 6230937"/>
              <a:gd name="connsiteY12" fmla="*/ 1567180 h 4938712"/>
              <a:gd name="connsiteX13" fmla="*/ 3045777 w 6230937"/>
              <a:gd name="connsiteY13" fmla="*/ 1562100 h 4938712"/>
              <a:gd name="connsiteX14" fmla="*/ 3053397 w 6230937"/>
              <a:gd name="connsiteY14" fmla="*/ 1553210 h 4938712"/>
              <a:gd name="connsiteX15" fmla="*/ 2029460 w 6230937"/>
              <a:gd name="connsiteY15" fmla="*/ 0 h 4938712"/>
              <a:gd name="connsiteX16" fmla="*/ 2033588 w 6230937"/>
              <a:gd name="connsiteY16" fmla="*/ 0 h 4938712"/>
              <a:gd name="connsiteX17" fmla="*/ 2038350 w 6230937"/>
              <a:gd name="connsiteY17" fmla="*/ 318 h 4938712"/>
              <a:gd name="connsiteX18" fmla="*/ 2043430 w 6230937"/>
              <a:gd name="connsiteY18" fmla="*/ 635 h 4938712"/>
              <a:gd name="connsiteX19" fmla="*/ 2048828 w 6230937"/>
              <a:gd name="connsiteY19" fmla="*/ 1588 h 4938712"/>
              <a:gd name="connsiteX20" fmla="*/ 2060258 w 6230937"/>
              <a:gd name="connsiteY20" fmla="*/ 3493 h 4938712"/>
              <a:gd name="connsiteX21" fmla="*/ 2072640 w 6230937"/>
              <a:gd name="connsiteY21" fmla="*/ 6668 h 4938712"/>
              <a:gd name="connsiteX22" fmla="*/ 2085340 w 6230937"/>
              <a:gd name="connsiteY22" fmla="*/ 10160 h 4938712"/>
              <a:gd name="connsiteX23" fmla="*/ 2098992 w 6230937"/>
              <a:gd name="connsiteY23" fmla="*/ 13970 h 4938712"/>
              <a:gd name="connsiteX24" fmla="*/ 2112645 w 6230937"/>
              <a:gd name="connsiteY24" fmla="*/ 18733 h 4938712"/>
              <a:gd name="connsiteX25" fmla="*/ 2126615 w 6230937"/>
              <a:gd name="connsiteY25" fmla="*/ 23813 h 4938712"/>
              <a:gd name="connsiteX26" fmla="*/ 2140267 w 6230937"/>
              <a:gd name="connsiteY26" fmla="*/ 29210 h 4938712"/>
              <a:gd name="connsiteX27" fmla="*/ 2153602 w 6230937"/>
              <a:gd name="connsiteY27" fmla="*/ 34608 h 4938712"/>
              <a:gd name="connsiteX28" fmla="*/ 2165985 w 6230937"/>
              <a:gd name="connsiteY28" fmla="*/ 40640 h 4938712"/>
              <a:gd name="connsiteX29" fmla="*/ 2178050 w 6230937"/>
              <a:gd name="connsiteY29" fmla="*/ 46355 h 4938712"/>
              <a:gd name="connsiteX30" fmla="*/ 2189480 w 6230937"/>
              <a:gd name="connsiteY30" fmla="*/ 51753 h 4938712"/>
              <a:gd name="connsiteX31" fmla="*/ 2199005 w 6230937"/>
              <a:gd name="connsiteY31" fmla="*/ 57468 h 4938712"/>
              <a:gd name="connsiteX32" fmla="*/ 2207577 w 6230937"/>
              <a:gd name="connsiteY32" fmla="*/ 62548 h 4938712"/>
              <a:gd name="connsiteX33" fmla="*/ 2214245 w 6230937"/>
              <a:gd name="connsiteY33" fmla="*/ 67628 h 4938712"/>
              <a:gd name="connsiteX34" fmla="*/ 2221230 w 6230937"/>
              <a:gd name="connsiteY34" fmla="*/ 73978 h 4938712"/>
              <a:gd name="connsiteX35" fmla="*/ 2231707 w 6230937"/>
              <a:gd name="connsiteY35" fmla="*/ 82868 h 4938712"/>
              <a:gd name="connsiteX36" fmla="*/ 2241867 w 6230937"/>
              <a:gd name="connsiteY36" fmla="*/ 92710 h 4938712"/>
              <a:gd name="connsiteX37" fmla="*/ 2248535 w 6230937"/>
              <a:gd name="connsiteY37" fmla="*/ 98425 h 4938712"/>
              <a:gd name="connsiteX38" fmla="*/ 2276475 w 6230937"/>
              <a:gd name="connsiteY38" fmla="*/ 134620 h 4938712"/>
              <a:gd name="connsiteX39" fmla="*/ 2280285 w 6230937"/>
              <a:gd name="connsiteY39" fmla="*/ 117475 h 4938712"/>
              <a:gd name="connsiteX40" fmla="*/ 2284412 w 6230937"/>
              <a:gd name="connsiteY40" fmla="*/ 97790 h 4938712"/>
              <a:gd name="connsiteX41" fmla="*/ 2287270 w 6230937"/>
              <a:gd name="connsiteY41" fmla="*/ 87313 h 4938712"/>
              <a:gd name="connsiteX42" fmla="*/ 2289810 w 6230937"/>
              <a:gd name="connsiteY42" fmla="*/ 76200 h 4938712"/>
              <a:gd name="connsiteX43" fmla="*/ 2292667 w 6230937"/>
              <a:gd name="connsiteY43" fmla="*/ 65723 h 4938712"/>
              <a:gd name="connsiteX44" fmla="*/ 2296160 w 6230937"/>
              <a:gd name="connsiteY44" fmla="*/ 55563 h 4938712"/>
              <a:gd name="connsiteX45" fmla="*/ 2299970 w 6230937"/>
              <a:gd name="connsiteY45" fmla="*/ 46038 h 4938712"/>
              <a:gd name="connsiteX46" fmla="*/ 2304415 w 6230937"/>
              <a:gd name="connsiteY46" fmla="*/ 36513 h 4938712"/>
              <a:gd name="connsiteX47" fmla="*/ 2306638 w 6230937"/>
              <a:gd name="connsiteY47" fmla="*/ 32385 h 4938712"/>
              <a:gd name="connsiteX48" fmla="*/ 2308860 w 6230937"/>
              <a:gd name="connsiteY48" fmla="*/ 28575 h 4938712"/>
              <a:gd name="connsiteX49" fmla="*/ 2311717 w 6230937"/>
              <a:gd name="connsiteY49" fmla="*/ 24448 h 4938712"/>
              <a:gd name="connsiteX50" fmla="*/ 2313940 w 6230937"/>
              <a:gd name="connsiteY50" fmla="*/ 21273 h 4938712"/>
              <a:gd name="connsiteX51" fmla="*/ 2317115 w 6230937"/>
              <a:gd name="connsiteY51" fmla="*/ 18415 h 4938712"/>
              <a:gd name="connsiteX52" fmla="*/ 2320290 w 6230937"/>
              <a:gd name="connsiteY52" fmla="*/ 15240 h 4938712"/>
              <a:gd name="connsiteX53" fmla="*/ 2323465 w 6230937"/>
              <a:gd name="connsiteY53" fmla="*/ 12700 h 4938712"/>
              <a:gd name="connsiteX54" fmla="*/ 2326322 w 6230937"/>
              <a:gd name="connsiteY54" fmla="*/ 10795 h 4938712"/>
              <a:gd name="connsiteX55" fmla="*/ 2330133 w 6230937"/>
              <a:gd name="connsiteY55" fmla="*/ 9208 h 4938712"/>
              <a:gd name="connsiteX56" fmla="*/ 2333942 w 6230937"/>
              <a:gd name="connsiteY56" fmla="*/ 8255 h 4938712"/>
              <a:gd name="connsiteX57" fmla="*/ 2337435 w 6230937"/>
              <a:gd name="connsiteY57" fmla="*/ 7303 h 4938712"/>
              <a:gd name="connsiteX58" fmla="*/ 2341562 w 6230937"/>
              <a:gd name="connsiteY58" fmla="*/ 6985 h 4938712"/>
              <a:gd name="connsiteX59" fmla="*/ 2358390 w 6230937"/>
              <a:gd name="connsiteY59" fmla="*/ 7303 h 4938712"/>
              <a:gd name="connsiteX60" fmla="*/ 2369820 w 6230937"/>
              <a:gd name="connsiteY60" fmla="*/ 8255 h 4938712"/>
              <a:gd name="connsiteX61" fmla="*/ 2373947 w 6230937"/>
              <a:gd name="connsiteY61" fmla="*/ 8573 h 4938712"/>
              <a:gd name="connsiteX62" fmla="*/ 2376805 w 6230937"/>
              <a:gd name="connsiteY62" fmla="*/ 9208 h 4938712"/>
              <a:gd name="connsiteX63" fmla="*/ 2379027 w 6230937"/>
              <a:gd name="connsiteY63" fmla="*/ 10160 h 4938712"/>
              <a:gd name="connsiteX64" fmla="*/ 2380615 w 6230937"/>
              <a:gd name="connsiteY64" fmla="*/ 10795 h 4938712"/>
              <a:gd name="connsiteX65" fmla="*/ 2381885 w 6230937"/>
              <a:gd name="connsiteY65" fmla="*/ 11748 h 4938712"/>
              <a:gd name="connsiteX66" fmla="*/ 2382202 w 6230937"/>
              <a:gd name="connsiteY66" fmla="*/ 12383 h 4938712"/>
              <a:gd name="connsiteX67" fmla="*/ 2382520 w 6230937"/>
              <a:gd name="connsiteY67" fmla="*/ 13335 h 4938712"/>
              <a:gd name="connsiteX68" fmla="*/ 2382837 w 6230937"/>
              <a:gd name="connsiteY68" fmla="*/ 13653 h 4938712"/>
              <a:gd name="connsiteX69" fmla="*/ 2382837 w 6230937"/>
              <a:gd name="connsiteY69" fmla="*/ 14288 h 4938712"/>
              <a:gd name="connsiteX70" fmla="*/ 2383473 w 6230937"/>
              <a:gd name="connsiteY70" fmla="*/ 15240 h 4938712"/>
              <a:gd name="connsiteX71" fmla="*/ 2384107 w 6230937"/>
              <a:gd name="connsiteY71" fmla="*/ 15558 h 4938712"/>
              <a:gd name="connsiteX72" fmla="*/ 2384742 w 6230937"/>
              <a:gd name="connsiteY72" fmla="*/ 15875 h 4938712"/>
              <a:gd name="connsiteX73" fmla="*/ 2459673 w 6230937"/>
              <a:gd name="connsiteY73" fmla="*/ 18415 h 4938712"/>
              <a:gd name="connsiteX74" fmla="*/ 2469832 w 6230937"/>
              <a:gd name="connsiteY74" fmla="*/ 19050 h 4938712"/>
              <a:gd name="connsiteX75" fmla="*/ 2478087 w 6230937"/>
              <a:gd name="connsiteY75" fmla="*/ 20320 h 4938712"/>
              <a:gd name="connsiteX76" fmla="*/ 2484120 w 6230937"/>
              <a:gd name="connsiteY76" fmla="*/ 21273 h 4938712"/>
              <a:gd name="connsiteX77" fmla="*/ 2489200 w 6230937"/>
              <a:gd name="connsiteY77" fmla="*/ 22860 h 4938712"/>
              <a:gd name="connsiteX78" fmla="*/ 2492692 w 6230937"/>
              <a:gd name="connsiteY78" fmla="*/ 24448 h 4938712"/>
              <a:gd name="connsiteX79" fmla="*/ 2495867 w 6230937"/>
              <a:gd name="connsiteY79" fmla="*/ 26035 h 4938712"/>
              <a:gd name="connsiteX80" fmla="*/ 2498090 w 6230937"/>
              <a:gd name="connsiteY80" fmla="*/ 27623 h 4938712"/>
              <a:gd name="connsiteX81" fmla="*/ 2500630 w 6230937"/>
              <a:gd name="connsiteY81" fmla="*/ 29210 h 4938712"/>
              <a:gd name="connsiteX82" fmla="*/ 2502852 w 6230937"/>
              <a:gd name="connsiteY82" fmla="*/ 31115 h 4938712"/>
              <a:gd name="connsiteX83" fmla="*/ 2506027 w 6230937"/>
              <a:gd name="connsiteY83" fmla="*/ 32703 h 4938712"/>
              <a:gd name="connsiteX84" fmla="*/ 2509520 w 6230937"/>
              <a:gd name="connsiteY84" fmla="*/ 34608 h 4938712"/>
              <a:gd name="connsiteX85" fmla="*/ 2514282 w 6230937"/>
              <a:gd name="connsiteY85" fmla="*/ 36195 h 4938712"/>
              <a:gd name="connsiteX86" fmla="*/ 2519997 w 6230937"/>
              <a:gd name="connsiteY86" fmla="*/ 37783 h 4938712"/>
              <a:gd name="connsiteX87" fmla="*/ 2527300 w 6230937"/>
              <a:gd name="connsiteY87" fmla="*/ 39370 h 4938712"/>
              <a:gd name="connsiteX88" fmla="*/ 2537142 w 6230937"/>
              <a:gd name="connsiteY88" fmla="*/ 40958 h 4938712"/>
              <a:gd name="connsiteX89" fmla="*/ 2548890 w 6230937"/>
              <a:gd name="connsiteY89" fmla="*/ 41910 h 4938712"/>
              <a:gd name="connsiteX90" fmla="*/ 2553653 w 6230937"/>
              <a:gd name="connsiteY90" fmla="*/ 42545 h 4938712"/>
              <a:gd name="connsiteX91" fmla="*/ 2557145 w 6230937"/>
              <a:gd name="connsiteY91" fmla="*/ 42545 h 4938712"/>
              <a:gd name="connsiteX92" fmla="*/ 2560002 w 6230937"/>
              <a:gd name="connsiteY92" fmla="*/ 42545 h 4938712"/>
              <a:gd name="connsiteX93" fmla="*/ 2562225 w 6230937"/>
              <a:gd name="connsiteY93" fmla="*/ 41910 h 4938712"/>
              <a:gd name="connsiteX94" fmla="*/ 2564765 w 6230937"/>
              <a:gd name="connsiteY94" fmla="*/ 41275 h 4938712"/>
              <a:gd name="connsiteX95" fmla="*/ 2566670 w 6230937"/>
              <a:gd name="connsiteY95" fmla="*/ 40640 h 4938712"/>
              <a:gd name="connsiteX96" fmla="*/ 2567940 w 6230937"/>
              <a:gd name="connsiteY96" fmla="*/ 40640 h 4938712"/>
              <a:gd name="connsiteX97" fmla="*/ 2569527 w 6230937"/>
              <a:gd name="connsiteY97" fmla="*/ 40640 h 4938712"/>
              <a:gd name="connsiteX98" fmla="*/ 2571115 w 6230937"/>
              <a:gd name="connsiteY98" fmla="*/ 40640 h 4938712"/>
              <a:gd name="connsiteX99" fmla="*/ 2573655 w 6230937"/>
              <a:gd name="connsiteY99" fmla="*/ 41275 h 4938712"/>
              <a:gd name="connsiteX100" fmla="*/ 2581275 w 6230937"/>
              <a:gd name="connsiteY100" fmla="*/ 43180 h 4938712"/>
              <a:gd name="connsiteX101" fmla="*/ 2592705 w 6230937"/>
              <a:gd name="connsiteY101" fmla="*/ 47625 h 4938712"/>
              <a:gd name="connsiteX102" fmla="*/ 2600325 w 6230937"/>
              <a:gd name="connsiteY102" fmla="*/ 50165 h 4938712"/>
              <a:gd name="connsiteX103" fmla="*/ 2607310 w 6230937"/>
              <a:gd name="connsiteY103" fmla="*/ 53658 h 4938712"/>
              <a:gd name="connsiteX104" fmla="*/ 2614295 w 6230937"/>
              <a:gd name="connsiteY104" fmla="*/ 58103 h 4938712"/>
              <a:gd name="connsiteX105" fmla="*/ 2620963 w 6230937"/>
              <a:gd name="connsiteY105" fmla="*/ 62230 h 4938712"/>
              <a:gd name="connsiteX106" fmla="*/ 2626678 w 6230937"/>
              <a:gd name="connsiteY106" fmla="*/ 67310 h 4938712"/>
              <a:gd name="connsiteX107" fmla="*/ 2632710 w 6230937"/>
              <a:gd name="connsiteY107" fmla="*/ 72390 h 4938712"/>
              <a:gd name="connsiteX108" fmla="*/ 2638425 w 6230937"/>
              <a:gd name="connsiteY108" fmla="*/ 78105 h 4938712"/>
              <a:gd name="connsiteX109" fmla="*/ 2643505 w 6230937"/>
              <a:gd name="connsiteY109" fmla="*/ 84138 h 4938712"/>
              <a:gd name="connsiteX110" fmla="*/ 2648585 w 6230937"/>
              <a:gd name="connsiteY110" fmla="*/ 89853 h 4938712"/>
              <a:gd name="connsiteX111" fmla="*/ 2653665 w 6230937"/>
              <a:gd name="connsiteY111" fmla="*/ 96203 h 4938712"/>
              <a:gd name="connsiteX112" fmla="*/ 2657792 w 6230937"/>
              <a:gd name="connsiteY112" fmla="*/ 102870 h 4938712"/>
              <a:gd name="connsiteX113" fmla="*/ 2662238 w 6230937"/>
              <a:gd name="connsiteY113" fmla="*/ 109538 h 4938712"/>
              <a:gd name="connsiteX114" fmla="*/ 2670492 w 6230937"/>
              <a:gd name="connsiteY114" fmla="*/ 122555 h 4938712"/>
              <a:gd name="connsiteX115" fmla="*/ 2677477 w 6230937"/>
              <a:gd name="connsiteY115" fmla="*/ 135573 h 4938712"/>
              <a:gd name="connsiteX116" fmla="*/ 2681287 w 6230937"/>
              <a:gd name="connsiteY116" fmla="*/ 131128 h 4938712"/>
              <a:gd name="connsiteX117" fmla="*/ 2682875 w 6230937"/>
              <a:gd name="connsiteY117" fmla="*/ 129223 h 4938712"/>
              <a:gd name="connsiteX118" fmla="*/ 2685097 w 6230937"/>
              <a:gd name="connsiteY118" fmla="*/ 126048 h 4938712"/>
              <a:gd name="connsiteX119" fmla="*/ 2691130 w 6230937"/>
              <a:gd name="connsiteY119" fmla="*/ 116840 h 4938712"/>
              <a:gd name="connsiteX120" fmla="*/ 2720340 w 6230937"/>
              <a:gd name="connsiteY120" fmla="*/ 60008 h 4938712"/>
              <a:gd name="connsiteX121" fmla="*/ 2784475 w 6230937"/>
              <a:gd name="connsiteY121" fmla="*/ 63183 h 4938712"/>
              <a:gd name="connsiteX122" fmla="*/ 2794635 w 6230937"/>
              <a:gd name="connsiteY122" fmla="*/ 63183 h 4938712"/>
              <a:gd name="connsiteX123" fmla="*/ 2801302 w 6230937"/>
              <a:gd name="connsiteY123" fmla="*/ 62548 h 4938712"/>
              <a:gd name="connsiteX124" fmla="*/ 2805112 w 6230937"/>
              <a:gd name="connsiteY124" fmla="*/ 62230 h 4938712"/>
              <a:gd name="connsiteX125" fmla="*/ 2807335 w 6230937"/>
              <a:gd name="connsiteY125" fmla="*/ 62230 h 4938712"/>
              <a:gd name="connsiteX126" fmla="*/ 2810192 w 6230937"/>
              <a:gd name="connsiteY126" fmla="*/ 62230 h 4938712"/>
              <a:gd name="connsiteX127" fmla="*/ 2814320 w 6230937"/>
              <a:gd name="connsiteY127" fmla="*/ 63183 h 4938712"/>
              <a:gd name="connsiteX128" fmla="*/ 2821305 w 6230937"/>
              <a:gd name="connsiteY128" fmla="*/ 64770 h 4938712"/>
              <a:gd name="connsiteX129" fmla="*/ 2832418 w 6230937"/>
              <a:gd name="connsiteY129" fmla="*/ 66993 h 4938712"/>
              <a:gd name="connsiteX130" fmla="*/ 2843530 w 6230937"/>
              <a:gd name="connsiteY130" fmla="*/ 70168 h 4938712"/>
              <a:gd name="connsiteX131" fmla="*/ 2851467 w 6230937"/>
              <a:gd name="connsiteY131" fmla="*/ 72073 h 4938712"/>
              <a:gd name="connsiteX132" fmla="*/ 2856230 w 6230937"/>
              <a:gd name="connsiteY132" fmla="*/ 73978 h 4938712"/>
              <a:gd name="connsiteX133" fmla="*/ 2859722 w 6230937"/>
              <a:gd name="connsiteY133" fmla="*/ 75248 h 4938712"/>
              <a:gd name="connsiteX134" fmla="*/ 2862580 w 6230937"/>
              <a:gd name="connsiteY134" fmla="*/ 76200 h 4938712"/>
              <a:gd name="connsiteX135" fmla="*/ 2867025 w 6230937"/>
              <a:gd name="connsiteY135" fmla="*/ 77470 h 4938712"/>
              <a:gd name="connsiteX136" fmla="*/ 2874010 w 6230937"/>
              <a:gd name="connsiteY136" fmla="*/ 78740 h 4938712"/>
              <a:gd name="connsiteX137" fmla="*/ 2884487 w 6230937"/>
              <a:gd name="connsiteY137" fmla="*/ 79693 h 4938712"/>
              <a:gd name="connsiteX138" fmla="*/ 2892742 w 6230937"/>
              <a:gd name="connsiteY138" fmla="*/ 80645 h 4938712"/>
              <a:gd name="connsiteX139" fmla="*/ 2900045 w 6230937"/>
              <a:gd name="connsiteY139" fmla="*/ 80963 h 4938712"/>
              <a:gd name="connsiteX140" fmla="*/ 2907982 w 6230937"/>
              <a:gd name="connsiteY140" fmla="*/ 81280 h 4938712"/>
              <a:gd name="connsiteX141" fmla="*/ 2914968 w 6230937"/>
              <a:gd name="connsiteY141" fmla="*/ 81280 h 4938712"/>
              <a:gd name="connsiteX142" fmla="*/ 2922270 w 6230937"/>
              <a:gd name="connsiteY142" fmla="*/ 81915 h 4938712"/>
              <a:gd name="connsiteX143" fmla="*/ 2929573 w 6230937"/>
              <a:gd name="connsiteY143" fmla="*/ 82233 h 4938712"/>
              <a:gd name="connsiteX144" fmla="*/ 2937510 w 6230937"/>
              <a:gd name="connsiteY144" fmla="*/ 82868 h 4938712"/>
              <a:gd name="connsiteX145" fmla="*/ 2945130 w 6230937"/>
              <a:gd name="connsiteY145" fmla="*/ 84138 h 4938712"/>
              <a:gd name="connsiteX146" fmla="*/ 2949257 w 6230937"/>
              <a:gd name="connsiteY146" fmla="*/ 84773 h 4938712"/>
              <a:gd name="connsiteX147" fmla="*/ 2953068 w 6230937"/>
              <a:gd name="connsiteY147" fmla="*/ 86043 h 4938712"/>
              <a:gd name="connsiteX148" fmla="*/ 2957512 w 6230937"/>
              <a:gd name="connsiteY148" fmla="*/ 87630 h 4938712"/>
              <a:gd name="connsiteX149" fmla="*/ 2961958 w 6230937"/>
              <a:gd name="connsiteY149" fmla="*/ 89218 h 4938712"/>
              <a:gd name="connsiteX150" fmla="*/ 2972117 w 6230937"/>
              <a:gd name="connsiteY150" fmla="*/ 93980 h 4938712"/>
              <a:gd name="connsiteX151" fmla="*/ 2982912 w 6230937"/>
              <a:gd name="connsiteY151" fmla="*/ 99378 h 4938712"/>
              <a:gd name="connsiteX152" fmla="*/ 2994660 w 6230937"/>
              <a:gd name="connsiteY152" fmla="*/ 105410 h 4938712"/>
              <a:gd name="connsiteX153" fmla="*/ 3006725 w 6230937"/>
              <a:gd name="connsiteY153" fmla="*/ 112395 h 4938712"/>
              <a:gd name="connsiteX154" fmla="*/ 3018790 w 6230937"/>
              <a:gd name="connsiteY154" fmla="*/ 120333 h 4938712"/>
              <a:gd name="connsiteX155" fmla="*/ 3030855 w 6230937"/>
              <a:gd name="connsiteY155" fmla="*/ 128588 h 4938712"/>
              <a:gd name="connsiteX156" fmla="*/ 3042285 w 6230937"/>
              <a:gd name="connsiteY156" fmla="*/ 137160 h 4938712"/>
              <a:gd name="connsiteX157" fmla="*/ 3053080 w 6230937"/>
              <a:gd name="connsiteY157" fmla="*/ 146050 h 4938712"/>
              <a:gd name="connsiteX158" fmla="*/ 3058160 w 6230937"/>
              <a:gd name="connsiteY158" fmla="*/ 150813 h 4938712"/>
              <a:gd name="connsiteX159" fmla="*/ 3062922 w 6230937"/>
              <a:gd name="connsiteY159" fmla="*/ 155258 h 4938712"/>
              <a:gd name="connsiteX160" fmla="*/ 3067685 w 6230937"/>
              <a:gd name="connsiteY160" fmla="*/ 160020 h 4938712"/>
              <a:gd name="connsiteX161" fmla="*/ 3071495 w 6230937"/>
              <a:gd name="connsiteY161" fmla="*/ 164148 h 4938712"/>
              <a:gd name="connsiteX162" fmla="*/ 3075305 w 6230937"/>
              <a:gd name="connsiteY162" fmla="*/ 168910 h 4938712"/>
              <a:gd name="connsiteX163" fmla="*/ 3078798 w 6230937"/>
              <a:gd name="connsiteY163" fmla="*/ 173673 h 4938712"/>
              <a:gd name="connsiteX164" fmla="*/ 3081655 w 6230937"/>
              <a:gd name="connsiteY164" fmla="*/ 177800 h 4938712"/>
              <a:gd name="connsiteX165" fmla="*/ 3084195 w 6230937"/>
              <a:gd name="connsiteY165" fmla="*/ 182245 h 4938712"/>
              <a:gd name="connsiteX166" fmla="*/ 3086417 w 6230937"/>
              <a:gd name="connsiteY166" fmla="*/ 186373 h 4938712"/>
              <a:gd name="connsiteX167" fmla="*/ 3087687 w 6230937"/>
              <a:gd name="connsiteY167" fmla="*/ 190818 h 4938712"/>
              <a:gd name="connsiteX168" fmla="*/ 3088640 w 6230937"/>
              <a:gd name="connsiteY168" fmla="*/ 194945 h 4938712"/>
              <a:gd name="connsiteX169" fmla="*/ 3088957 w 6230937"/>
              <a:gd name="connsiteY169" fmla="*/ 199073 h 4938712"/>
              <a:gd name="connsiteX170" fmla="*/ 3088640 w 6230937"/>
              <a:gd name="connsiteY170" fmla="*/ 224155 h 4938712"/>
              <a:gd name="connsiteX171" fmla="*/ 3087687 w 6230937"/>
              <a:gd name="connsiteY171" fmla="*/ 249873 h 4938712"/>
              <a:gd name="connsiteX172" fmla="*/ 3087052 w 6230937"/>
              <a:gd name="connsiteY172" fmla="*/ 275590 h 4938712"/>
              <a:gd name="connsiteX173" fmla="*/ 3085465 w 6230937"/>
              <a:gd name="connsiteY173" fmla="*/ 301625 h 4938712"/>
              <a:gd name="connsiteX174" fmla="*/ 3083560 w 6230937"/>
              <a:gd name="connsiteY174" fmla="*/ 327978 h 4938712"/>
              <a:gd name="connsiteX175" fmla="*/ 3081655 w 6230937"/>
              <a:gd name="connsiteY175" fmla="*/ 354013 h 4938712"/>
              <a:gd name="connsiteX176" fmla="*/ 3079115 w 6230937"/>
              <a:gd name="connsiteY176" fmla="*/ 380048 h 4938712"/>
              <a:gd name="connsiteX177" fmla="*/ 3076575 w 6230937"/>
              <a:gd name="connsiteY177" fmla="*/ 406083 h 4938712"/>
              <a:gd name="connsiteX178" fmla="*/ 3073400 w 6230937"/>
              <a:gd name="connsiteY178" fmla="*/ 431800 h 4938712"/>
              <a:gd name="connsiteX179" fmla="*/ 3070225 w 6230937"/>
              <a:gd name="connsiteY179" fmla="*/ 457518 h 4938712"/>
              <a:gd name="connsiteX180" fmla="*/ 3066732 w 6230937"/>
              <a:gd name="connsiteY180" fmla="*/ 483235 h 4938712"/>
              <a:gd name="connsiteX181" fmla="*/ 3063240 w 6230937"/>
              <a:gd name="connsiteY181" fmla="*/ 508318 h 4938712"/>
              <a:gd name="connsiteX182" fmla="*/ 3059430 w 6230937"/>
              <a:gd name="connsiteY182" fmla="*/ 533400 h 4938712"/>
              <a:gd name="connsiteX183" fmla="*/ 3055620 w 6230937"/>
              <a:gd name="connsiteY183" fmla="*/ 557848 h 4938712"/>
              <a:gd name="connsiteX184" fmla="*/ 3051492 w 6230937"/>
              <a:gd name="connsiteY184" fmla="*/ 581978 h 4938712"/>
              <a:gd name="connsiteX185" fmla="*/ 3047365 w 6230937"/>
              <a:gd name="connsiteY185" fmla="*/ 605790 h 4938712"/>
              <a:gd name="connsiteX186" fmla="*/ 2904807 w 6230937"/>
              <a:gd name="connsiteY186" fmla="*/ 1787525 h 4938712"/>
              <a:gd name="connsiteX187" fmla="*/ 2903220 w 6230937"/>
              <a:gd name="connsiteY187" fmla="*/ 1827848 h 4938712"/>
              <a:gd name="connsiteX188" fmla="*/ 2901632 w 6230937"/>
              <a:gd name="connsiteY188" fmla="*/ 1866900 h 4938712"/>
              <a:gd name="connsiteX189" fmla="*/ 2900045 w 6230937"/>
              <a:gd name="connsiteY189" fmla="*/ 1904682 h 4938712"/>
              <a:gd name="connsiteX190" fmla="*/ 2898457 w 6230937"/>
              <a:gd name="connsiteY190" fmla="*/ 1941512 h 4938712"/>
              <a:gd name="connsiteX191" fmla="*/ 2896870 w 6230937"/>
              <a:gd name="connsiteY191" fmla="*/ 1977707 h 4938712"/>
              <a:gd name="connsiteX192" fmla="*/ 2895282 w 6230937"/>
              <a:gd name="connsiteY192" fmla="*/ 2013267 h 4938712"/>
              <a:gd name="connsiteX193" fmla="*/ 2894013 w 6230937"/>
              <a:gd name="connsiteY193" fmla="*/ 2048192 h 4938712"/>
              <a:gd name="connsiteX194" fmla="*/ 2891790 w 6230937"/>
              <a:gd name="connsiteY194" fmla="*/ 2083435 h 4938712"/>
              <a:gd name="connsiteX195" fmla="*/ 2889567 w 6230937"/>
              <a:gd name="connsiteY195" fmla="*/ 2118043 h 4938712"/>
              <a:gd name="connsiteX196" fmla="*/ 2887662 w 6230937"/>
              <a:gd name="connsiteY196" fmla="*/ 2152650 h 4938712"/>
              <a:gd name="connsiteX197" fmla="*/ 2884805 w 6230937"/>
              <a:gd name="connsiteY197" fmla="*/ 2187257 h 4938712"/>
              <a:gd name="connsiteX198" fmla="*/ 2882265 w 6230937"/>
              <a:gd name="connsiteY198" fmla="*/ 2222182 h 4938712"/>
              <a:gd name="connsiteX199" fmla="*/ 2879090 w 6230937"/>
              <a:gd name="connsiteY199" fmla="*/ 2258060 h 4938712"/>
              <a:gd name="connsiteX200" fmla="*/ 2875597 w 6230937"/>
              <a:gd name="connsiteY200" fmla="*/ 2294255 h 4938712"/>
              <a:gd name="connsiteX201" fmla="*/ 2871787 w 6230937"/>
              <a:gd name="connsiteY201" fmla="*/ 2331402 h 4938712"/>
              <a:gd name="connsiteX202" fmla="*/ 2867343 w 6230937"/>
              <a:gd name="connsiteY202" fmla="*/ 2369502 h 4938712"/>
              <a:gd name="connsiteX203" fmla="*/ 2865755 w 6230937"/>
              <a:gd name="connsiteY203" fmla="*/ 2383155 h 4938712"/>
              <a:gd name="connsiteX204" fmla="*/ 2865437 w 6230937"/>
              <a:gd name="connsiteY204" fmla="*/ 2396490 h 4938712"/>
              <a:gd name="connsiteX205" fmla="*/ 2865120 w 6230937"/>
              <a:gd name="connsiteY205" fmla="*/ 2409507 h 4938712"/>
              <a:gd name="connsiteX206" fmla="*/ 2865437 w 6230937"/>
              <a:gd name="connsiteY206" fmla="*/ 2422207 h 4938712"/>
              <a:gd name="connsiteX207" fmla="*/ 2866707 w 6230937"/>
              <a:gd name="connsiteY207" fmla="*/ 2446655 h 4938712"/>
              <a:gd name="connsiteX208" fmla="*/ 2868612 w 6230937"/>
              <a:gd name="connsiteY208" fmla="*/ 2470785 h 4938712"/>
              <a:gd name="connsiteX209" fmla="*/ 2870518 w 6230937"/>
              <a:gd name="connsiteY209" fmla="*/ 2494597 h 4938712"/>
              <a:gd name="connsiteX210" fmla="*/ 2871787 w 6230937"/>
              <a:gd name="connsiteY210" fmla="*/ 2519362 h 4938712"/>
              <a:gd name="connsiteX211" fmla="*/ 2872105 w 6230937"/>
              <a:gd name="connsiteY211" fmla="*/ 2532380 h 4938712"/>
              <a:gd name="connsiteX212" fmla="*/ 2871787 w 6230937"/>
              <a:gd name="connsiteY212" fmla="*/ 2545397 h 4938712"/>
              <a:gd name="connsiteX213" fmla="*/ 2870835 w 6230937"/>
              <a:gd name="connsiteY213" fmla="*/ 2559050 h 4938712"/>
              <a:gd name="connsiteX214" fmla="*/ 2869247 w 6230937"/>
              <a:gd name="connsiteY214" fmla="*/ 2573020 h 4938712"/>
              <a:gd name="connsiteX215" fmla="*/ 2868295 w 6230937"/>
              <a:gd name="connsiteY215" fmla="*/ 2586037 h 4938712"/>
              <a:gd name="connsiteX216" fmla="*/ 2867343 w 6230937"/>
              <a:gd name="connsiteY216" fmla="*/ 2598420 h 4938712"/>
              <a:gd name="connsiteX217" fmla="*/ 2867025 w 6230937"/>
              <a:gd name="connsiteY217" fmla="*/ 2610485 h 4938712"/>
              <a:gd name="connsiteX218" fmla="*/ 2867025 w 6230937"/>
              <a:gd name="connsiteY218" fmla="*/ 2622867 h 4938712"/>
              <a:gd name="connsiteX219" fmla="*/ 2867343 w 6230937"/>
              <a:gd name="connsiteY219" fmla="*/ 2646997 h 4938712"/>
              <a:gd name="connsiteX220" fmla="*/ 2868930 w 6230937"/>
              <a:gd name="connsiteY220" fmla="*/ 2670810 h 4938712"/>
              <a:gd name="connsiteX221" fmla="*/ 2870200 w 6230937"/>
              <a:gd name="connsiteY221" fmla="*/ 2694305 h 4938712"/>
              <a:gd name="connsiteX222" fmla="*/ 2871152 w 6230937"/>
              <a:gd name="connsiteY222" fmla="*/ 2717482 h 4938712"/>
              <a:gd name="connsiteX223" fmla="*/ 2871152 w 6230937"/>
              <a:gd name="connsiteY223" fmla="*/ 2729547 h 4938712"/>
              <a:gd name="connsiteX224" fmla="*/ 2870835 w 6230937"/>
              <a:gd name="connsiteY224" fmla="*/ 2741295 h 4938712"/>
              <a:gd name="connsiteX225" fmla="*/ 2870518 w 6230937"/>
              <a:gd name="connsiteY225" fmla="*/ 2753042 h 4938712"/>
              <a:gd name="connsiteX226" fmla="*/ 2869247 w 6230937"/>
              <a:gd name="connsiteY226" fmla="*/ 2765107 h 4938712"/>
              <a:gd name="connsiteX227" fmla="*/ 2867660 w 6230937"/>
              <a:gd name="connsiteY227" fmla="*/ 2782252 h 4938712"/>
              <a:gd name="connsiteX228" fmla="*/ 2866390 w 6230937"/>
              <a:gd name="connsiteY228" fmla="*/ 2799397 h 4938712"/>
              <a:gd name="connsiteX229" fmla="*/ 2864803 w 6230937"/>
              <a:gd name="connsiteY229" fmla="*/ 2817177 h 4938712"/>
              <a:gd name="connsiteX230" fmla="*/ 2863532 w 6230937"/>
              <a:gd name="connsiteY230" fmla="*/ 2835592 h 4938712"/>
              <a:gd name="connsiteX231" fmla="*/ 2862580 w 6230937"/>
              <a:gd name="connsiteY231" fmla="*/ 2854325 h 4938712"/>
              <a:gd name="connsiteX232" fmla="*/ 2861945 w 6230937"/>
              <a:gd name="connsiteY232" fmla="*/ 2874327 h 4938712"/>
              <a:gd name="connsiteX233" fmla="*/ 2861628 w 6230937"/>
              <a:gd name="connsiteY233" fmla="*/ 2895600 h 4938712"/>
              <a:gd name="connsiteX234" fmla="*/ 2861628 w 6230937"/>
              <a:gd name="connsiteY234" fmla="*/ 2917825 h 4938712"/>
              <a:gd name="connsiteX235" fmla="*/ 2865120 w 6230937"/>
              <a:gd name="connsiteY235" fmla="*/ 2913062 h 4938712"/>
              <a:gd name="connsiteX236" fmla="*/ 2865755 w 6230937"/>
              <a:gd name="connsiteY236" fmla="*/ 2911792 h 4938712"/>
              <a:gd name="connsiteX237" fmla="*/ 2867343 w 6230937"/>
              <a:gd name="connsiteY237" fmla="*/ 2907982 h 4938712"/>
              <a:gd name="connsiteX238" fmla="*/ 2871787 w 6230937"/>
              <a:gd name="connsiteY238" fmla="*/ 2895917 h 4938712"/>
              <a:gd name="connsiteX239" fmla="*/ 2895282 w 6230937"/>
              <a:gd name="connsiteY239" fmla="*/ 2756217 h 4938712"/>
              <a:gd name="connsiteX240" fmla="*/ 2894330 w 6230937"/>
              <a:gd name="connsiteY240" fmla="*/ 2735580 h 4938712"/>
              <a:gd name="connsiteX241" fmla="*/ 2894013 w 6230937"/>
              <a:gd name="connsiteY241" fmla="*/ 2720975 h 4938712"/>
              <a:gd name="connsiteX242" fmla="*/ 2894013 w 6230937"/>
              <a:gd name="connsiteY242" fmla="*/ 2715577 h 4938712"/>
              <a:gd name="connsiteX243" fmla="*/ 2894013 w 6230937"/>
              <a:gd name="connsiteY243" fmla="*/ 2711450 h 4938712"/>
              <a:gd name="connsiteX244" fmla="*/ 2894647 w 6230937"/>
              <a:gd name="connsiteY244" fmla="*/ 2707957 h 4938712"/>
              <a:gd name="connsiteX245" fmla="*/ 2895282 w 6230937"/>
              <a:gd name="connsiteY245" fmla="*/ 2704465 h 4938712"/>
              <a:gd name="connsiteX246" fmla="*/ 2897822 w 6230937"/>
              <a:gd name="connsiteY246" fmla="*/ 2698432 h 4938712"/>
              <a:gd name="connsiteX247" fmla="*/ 2901315 w 6230937"/>
              <a:gd name="connsiteY247" fmla="*/ 2691765 h 4938712"/>
              <a:gd name="connsiteX248" fmla="*/ 2906078 w 6230937"/>
              <a:gd name="connsiteY248" fmla="*/ 2682557 h 4938712"/>
              <a:gd name="connsiteX249" fmla="*/ 2912110 w 6230937"/>
              <a:gd name="connsiteY249" fmla="*/ 2668587 h 4938712"/>
              <a:gd name="connsiteX250" fmla="*/ 2919095 w 6230937"/>
              <a:gd name="connsiteY250" fmla="*/ 2652395 h 4938712"/>
              <a:gd name="connsiteX251" fmla="*/ 2923223 w 6230937"/>
              <a:gd name="connsiteY251" fmla="*/ 2642870 h 4938712"/>
              <a:gd name="connsiteX252" fmla="*/ 2923857 w 6230937"/>
              <a:gd name="connsiteY252" fmla="*/ 2640012 h 4938712"/>
              <a:gd name="connsiteX253" fmla="*/ 2924175 w 6230937"/>
              <a:gd name="connsiteY253" fmla="*/ 2638107 h 4938712"/>
              <a:gd name="connsiteX254" fmla="*/ 2924175 w 6230937"/>
              <a:gd name="connsiteY254" fmla="*/ 2636520 h 4938712"/>
              <a:gd name="connsiteX255" fmla="*/ 2923857 w 6230937"/>
              <a:gd name="connsiteY255" fmla="*/ 2635250 h 4938712"/>
              <a:gd name="connsiteX256" fmla="*/ 2922270 w 6230937"/>
              <a:gd name="connsiteY256" fmla="*/ 2632392 h 4938712"/>
              <a:gd name="connsiteX257" fmla="*/ 2920365 w 6230937"/>
              <a:gd name="connsiteY257" fmla="*/ 2626360 h 4938712"/>
              <a:gd name="connsiteX258" fmla="*/ 2919095 w 6230937"/>
              <a:gd name="connsiteY258" fmla="*/ 2621915 h 4938712"/>
              <a:gd name="connsiteX259" fmla="*/ 2918460 w 6230937"/>
              <a:gd name="connsiteY259" fmla="*/ 2615882 h 4938712"/>
              <a:gd name="connsiteX260" fmla="*/ 2918142 w 6230937"/>
              <a:gd name="connsiteY260" fmla="*/ 2608262 h 4938712"/>
              <a:gd name="connsiteX261" fmla="*/ 2917508 w 6230937"/>
              <a:gd name="connsiteY261" fmla="*/ 2598102 h 4938712"/>
              <a:gd name="connsiteX262" fmla="*/ 2917508 w 6230937"/>
              <a:gd name="connsiteY262" fmla="*/ 2587942 h 4938712"/>
              <a:gd name="connsiteX263" fmla="*/ 2918460 w 6230937"/>
              <a:gd name="connsiteY263" fmla="*/ 2577782 h 4938712"/>
              <a:gd name="connsiteX264" fmla="*/ 2919730 w 6230937"/>
              <a:gd name="connsiteY264" fmla="*/ 2567305 h 4938712"/>
              <a:gd name="connsiteX265" fmla="*/ 2920683 w 6230937"/>
              <a:gd name="connsiteY265" fmla="*/ 2556510 h 4938712"/>
              <a:gd name="connsiteX266" fmla="*/ 2924492 w 6230937"/>
              <a:gd name="connsiteY266" fmla="*/ 2534602 h 4938712"/>
              <a:gd name="connsiteX267" fmla="*/ 2928620 w 6230937"/>
              <a:gd name="connsiteY267" fmla="*/ 2513012 h 4938712"/>
              <a:gd name="connsiteX268" fmla="*/ 2932747 w 6230937"/>
              <a:gd name="connsiteY268" fmla="*/ 2492375 h 4938712"/>
              <a:gd name="connsiteX269" fmla="*/ 2935922 w 6230937"/>
              <a:gd name="connsiteY269" fmla="*/ 2473960 h 4938712"/>
              <a:gd name="connsiteX270" fmla="*/ 2937510 w 6230937"/>
              <a:gd name="connsiteY270" fmla="*/ 2465387 h 4938712"/>
              <a:gd name="connsiteX271" fmla="*/ 2938145 w 6230937"/>
              <a:gd name="connsiteY271" fmla="*/ 2457450 h 4938712"/>
              <a:gd name="connsiteX272" fmla="*/ 2938145 w 6230937"/>
              <a:gd name="connsiteY272" fmla="*/ 2450147 h 4938712"/>
              <a:gd name="connsiteX273" fmla="*/ 2938145 w 6230937"/>
              <a:gd name="connsiteY273" fmla="*/ 2443797 h 4938712"/>
              <a:gd name="connsiteX274" fmla="*/ 2935922 w 6230937"/>
              <a:gd name="connsiteY274" fmla="*/ 2426652 h 4938712"/>
              <a:gd name="connsiteX275" fmla="*/ 2934017 w 6230937"/>
              <a:gd name="connsiteY275" fmla="*/ 2409507 h 4938712"/>
              <a:gd name="connsiteX276" fmla="*/ 2933065 w 6230937"/>
              <a:gd name="connsiteY276" fmla="*/ 2401570 h 4938712"/>
              <a:gd name="connsiteX277" fmla="*/ 2932747 w 6230937"/>
              <a:gd name="connsiteY277" fmla="*/ 2393315 h 4938712"/>
              <a:gd name="connsiteX278" fmla="*/ 2933065 w 6230937"/>
              <a:gd name="connsiteY278" fmla="*/ 2385377 h 4938712"/>
              <a:gd name="connsiteX279" fmla="*/ 2934335 w 6230937"/>
              <a:gd name="connsiteY279" fmla="*/ 2378075 h 4938712"/>
              <a:gd name="connsiteX280" fmla="*/ 2935288 w 6230937"/>
              <a:gd name="connsiteY280" fmla="*/ 2374582 h 4938712"/>
              <a:gd name="connsiteX281" fmla="*/ 2935922 w 6230937"/>
              <a:gd name="connsiteY281" fmla="*/ 2371090 h 4938712"/>
              <a:gd name="connsiteX282" fmla="*/ 2937510 w 6230937"/>
              <a:gd name="connsiteY282" fmla="*/ 2367915 h 4938712"/>
              <a:gd name="connsiteX283" fmla="*/ 2938780 w 6230937"/>
              <a:gd name="connsiteY283" fmla="*/ 2364740 h 4938712"/>
              <a:gd name="connsiteX284" fmla="*/ 2940685 w 6230937"/>
              <a:gd name="connsiteY284" fmla="*/ 2361565 h 4938712"/>
              <a:gd name="connsiteX285" fmla="*/ 2942907 w 6230937"/>
              <a:gd name="connsiteY285" fmla="*/ 2359025 h 4938712"/>
              <a:gd name="connsiteX286" fmla="*/ 2945130 w 6230937"/>
              <a:gd name="connsiteY286" fmla="*/ 2356167 h 4938712"/>
              <a:gd name="connsiteX287" fmla="*/ 2947987 w 6230937"/>
              <a:gd name="connsiteY287" fmla="*/ 2353945 h 4938712"/>
              <a:gd name="connsiteX288" fmla="*/ 2951162 w 6230937"/>
              <a:gd name="connsiteY288" fmla="*/ 2352040 h 4938712"/>
              <a:gd name="connsiteX289" fmla="*/ 2954655 w 6230937"/>
              <a:gd name="connsiteY289" fmla="*/ 2349500 h 4938712"/>
              <a:gd name="connsiteX290" fmla="*/ 2958465 w 6230937"/>
              <a:gd name="connsiteY290" fmla="*/ 2348230 h 4938712"/>
              <a:gd name="connsiteX291" fmla="*/ 2962910 w 6230937"/>
              <a:gd name="connsiteY291" fmla="*/ 2346642 h 4938712"/>
              <a:gd name="connsiteX292" fmla="*/ 2967990 w 6230937"/>
              <a:gd name="connsiteY292" fmla="*/ 2345372 h 4938712"/>
              <a:gd name="connsiteX293" fmla="*/ 2973070 w 6230937"/>
              <a:gd name="connsiteY293" fmla="*/ 2344102 h 4938712"/>
              <a:gd name="connsiteX294" fmla="*/ 2978785 w 6230937"/>
              <a:gd name="connsiteY294" fmla="*/ 2343467 h 4938712"/>
              <a:gd name="connsiteX295" fmla="*/ 2984500 w 6230937"/>
              <a:gd name="connsiteY295" fmla="*/ 2343150 h 4938712"/>
              <a:gd name="connsiteX296" fmla="*/ 2986722 w 6230937"/>
              <a:gd name="connsiteY296" fmla="*/ 2343150 h 4938712"/>
              <a:gd name="connsiteX297" fmla="*/ 2988627 w 6230937"/>
              <a:gd name="connsiteY297" fmla="*/ 2343150 h 4938712"/>
              <a:gd name="connsiteX298" fmla="*/ 2989580 w 6230937"/>
              <a:gd name="connsiteY298" fmla="*/ 2342515 h 4938712"/>
              <a:gd name="connsiteX299" fmla="*/ 2991168 w 6230937"/>
              <a:gd name="connsiteY299" fmla="*/ 2341880 h 4938712"/>
              <a:gd name="connsiteX300" fmla="*/ 2987675 w 6230937"/>
              <a:gd name="connsiteY300" fmla="*/ 2335530 h 4938712"/>
              <a:gd name="connsiteX301" fmla="*/ 2985453 w 6230937"/>
              <a:gd name="connsiteY301" fmla="*/ 2331085 h 4938712"/>
              <a:gd name="connsiteX302" fmla="*/ 2983865 w 6230937"/>
              <a:gd name="connsiteY302" fmla="*/ 2327910 h 4938712"/>
              <a:gd name="connsiteX303" fmla="*/ 2982912 w 6230937"/>
              <a:gd name="connsiteY303" fmla="*/ 2324735 h 4938712"/>
              <a:gd name="connsiteX304" fmla="*/ 2982278 w 6230937"/>
              <a:gd name="connsiteY304" fmla="*/ 2321242 h 4938712"/>
              <a:gd name="connsiteX305" fmla="*/ 2981960 w 6230937"/>
              <a:gd name="connsiteY305" fmla="*/ 2316480 h 4938712"/>
              <a:gd name="connsiteX306" fmla="*/ 2981007 w 6230937"/>
              <a:gd name="connsiteY306" fmla="*/ 2309495 h 4938712"/>
              <a:gd name="connsiteX307" fmla="*/ 2980372 w 6230937"/>
              <a:gd name="connsiteY307" fmla="*/ 2299652 h 4938712"/>
              <a:gd name="connsiteX308" fmla="*/ 2973070 w 6230937"/>
              <a:gd name="connsiteY308" fmla="*/ 2304415 h 4938712"/>
              <a:gd name="connsiteX309" fmla="*/ 2968307 w 6230937"/>
              <a:gd name="connsiteY309" fmla="*/ 2307272 h 4938712"/>
              <a:gd name="connsiteX310" fmla="*/ 2965132 w 6230937"/>
              <a:gd name="connsiteY310" fmla="*/ 2308225 h 4938712"/>
              <a:gd name="connsiteX311" fmla="*/ 2963545 w 6230937"/>
              <a:gd name="connsiteY311" fmla="*/ 2309495 h 4938712"/>
              <a:gd name="connsiteX312" fmla="*/ 2962910 w 6230937"/>
              <a:gd name="connsiteY312" fmla="*/ 2311400 h 4938712"/>
              <a:gd name="connsiteX313" fmla="*/ 2961958 w 6230937"/>
              <a:gd name="connsiteY313" fmla="*/ 2315527 h 4938712"/>
              <a:gd name="connsiteX314" fmla="*/ 2961005 w 6230937"/>
              <a:gd name="connsiteY314" fmla="*/ 2321560 h 4938712"/>
              <a:gd name="connsiteX315" fmla="*/ 2958783 w 6230937"/>
              <a:gd name="connsiteY315" fmla="*/ 2331402 h 4938712"/>
              <a:gd name="connsiteX316" fmla="*/ 2954655 w 6230937"/>
              <a:gd name="connsiteY316" fmla="*/ 2331402 h 4938712"/>
              <a:gd name="connsiteX317" fmla="*/ 2948305 w 6230937"/>
              <a:gd name="connsiteY317" fmla="*/ 2331402 h 4938712"/>
              <a:gd name="connsiteX318" fmla="*/ 2947352 w 6230937"/>
              <a:gd name="connsiteY318" fmla="*/ 2330450 h 4938712"/>
              <a:gd name="connsiteX319" fmla="*/ 2946400 w 6230937"/>
              <a:gd name="connsiteY319" fmla="*/ 2328862 h 4938712"/>
              <a:gd name="connsiteX320" fmla="*/ 2946082 w 6230937"/>
              <a:gd name="connsiteY320" fmla="*/ 2326957 h 4938712"/>
              <a:gd name="connsiteX321" fmla="*/ 2946082 w 6230937"/>
              <a:gd name="connsiteY321" fmla="*/ 2324417 h 4938712"/>
              <a:gd name="connsiteX322" fmla="*/ 2946718 w 6230937"/>
              <a:gd name="connsiteY322" fmla="*/ 2320290 h 4938712"/>
              <a:gd name="connsiteX323" fmla="*/ 2947987 w 6230937"/>
              <a:gd name="connsiteY323" fmla="*/ 2315845 h 4938712"/>
              <a:gd name="connsiteX324" fmla="*/ 2949893 w 6230937"/>
              <a:gd name="connsiteY324" fmla="*/ 2310447 h 4938712"/>
              <a:gd name="connsiteX325" fmla="*/ 2953068 w 6230937"/>
              <a:gd name="connsiteY325" fmla="*/ 2303462 h 4938712"/>
              <a:gd name="connsiteX326" fmla="*/ 2956560 w 6230937"/>
              <a:gd name="connsiteY326" fmla="*/ 2292667 h 4938712"/>
              <a:gd name="connsiteX327" fmla="*/ 2958465 w 6230937"/>
              <a:gd name="connsiteY327" fmla="*/ 2289810 h 4938712"/>
              <a:gd name="connsiteX328" fmla="*/ 2964498 w 6230937"/>
              <a:gd name="connsiteY328" fmla="*/ 2289810 h 4938712"/>
              <a:gd name="connsiteX329" fmla="*/ 2980690 w 6230937"/>
              <a:gd name="connsiteY329" fmla="*/ 2288857 h 4938712"/>
              <a:gd name="connsiteX330" fmla="*/ 2978467 w 6230937"/>
              <a:gd name="connsiteY330" fmla="*/ 2283142 h 4938712"/>
              <a:gd name="connsiteX331" fmla="*/ 2975610 w 6230937"/>
              <a:gd name="connsiteY331" fmla="*/ 2278062 h 4938712"/>
              <a:gd name="connsiteX332" fmla="*/ 2973388 w 6230937"/>
              <a:gd name="connsiteY332" fmla="*/ 2273300 h 4938712"/>
              <a:gd name="connsiteX333" fmla="*/ 2970530 w 6230937"/>
              <a:gd name="connsiteY333" fmla="*/ 2269172 h 4938712"/>
              <a:gd name="connsiteX334" fmla="*/ 2966085 w 6230937"/>
              <a:gd name="connsiteY334" fmla="*/ 2261235 h 4938712"/>
              <a:gd name="connsiteX335" fmla="*/ 2961323 w 6230937"/>
              <a:gd name="connsiteY335" fmla="*/ 2253615 h 4938712"/>
              <a:gd name="connsiteX336" fmla="*/ 2959735 w 6230937"/>
              <a:gd name="connsiteY336" fmla="*/ 2249170 h 4938712"/>
              <a:gd name="connsiteX337" fmla="*/ 2958147 w 6230937"/>
              <a:gd name="connsiteY337" fmla="*/ 2245042 h 4938712"/>
              <a:gd name="connsiteX338" fmla="*/ 2956877 w 6230937"/>
              <a:gd name="connsiteY338" fmla="*/ 2239963 h 4938712"/>
              <a:gd name="connsiteX339" fmla="*/ 2956242 w 6230937"/>
              <a:gd name="connsiteY339" fmla="*/ 2234247 h 4938712"/>
              <a:gd name="connsiteX340" fmla="*/ 2956242 w 6230937"/>
              <a:gd name="connsiteY340" fmla="*/ 2227898 h 4938712"/>
              <a:gd name="connsiteX341" fmla="*/ 2956242 w 6230937"/>
              <a:gd name="connsiteY341" fmla="*/ 2220912 h 4938712"/>
              <a:gd name="connsiteX342" fmla="*/ 2957512 w 6230937"/>
              <a:gd name="connsiteY342" fmla="*/ 2212657 h 4938712"/>
              <a:gd name="connsiteX343" fmla="*/ 2958783 w 6230937"/>
              <a:gd name="connsiteY343" fmla="*/ 2203132 h 4938712"/>
              <a:gd name="connsiteX344" fmla="*/ 2962275 w 6230937"/>
              <a:gd name="connsiteY344" fmla="*/ 2206307 h 4938712"/>
              <a:gd name="connsiteX345" fmla="*/ 2965132 w 6230937"/>
              <a:gd name="connsiteY345" fmla="*/ 2209165 h 4938712"/>
              <a:gd name="connsiteX346" fmla="*/ 2967355 w 6230937"/>
              <a:gd name="connsiteY346" fmla="*/ 2212340 h 4938712"/>
              <a:gd name="connsiteX347" fmla="*/ 2969895 w 6230937"/>
              <a:gd name="connsiteY347" fmla="*/ 2215832 h 4938712"/>
              <a:gd name="connsiteX348" fmla="*/ 2973388 w 6230937"/>
              <a:gd name="connsiteY348" fmla="*/ 2222817 h 4938712"/>
              <a:gd name="connsiteX349" fmla="*/ 2975610 w 6230937"/>
              <a:gd name="connsiteY349" fmla="*/ 2229485 h 4938712"/>
              <a:gd name="connsiteX350" fmla="*/ 2978150 w 6230937"/>
              <a:gd name="connsiteY350" fmla="*/ 2235835 h 4938712"/>
              <a:gd name="connsiteX351" fmla="*/ 2980690 w 6230937"/>
              <a:gd name="connsiteY351" fmla="*/ 2241550 h 4938712"/>
              <a:gd name="connsiteX352" fmla="*/ 2982278 w 6230937"/>
              <a:gd name="connsiteY352" fmla="*/ 2243772 h 4938712"/>
              <a:gd name="connsiteX353" fmla="*/ 2983865 w 6230937"/>
              <a:gd name="connsiteY353" fmla="*/ 2245677 h 4938712"/>
              <a:gd name="connsiteX354" fmla="*/ 2986087 w 6230937"/>
              <a:gd name="connsiteY354" fmla="*/ 2247265 h 4938712"/>
              <a:gd name="connsiteX355" fmla="*/ 2988627 w 6230937"/>
              <a:gd name="connsiteY355" fmla="*/ 2248535 h 4938712"/>
              <a:gd name="connsiteX356" fmla="*/ 2989262 w 6230937"/>
              <a:gd name="connsiteY356" fmla="*/ 2248852 h 4938712"/>
              <a:gd name="connsiteX357" fmla="*/ 2990215 w 6230937"/>
              <a:gd name="connsiteY357" fmla="*/ 2249487 h 4938712"/>
              <a:gd name="connsiteX358" fmla="*/ 2990532 w 6230937"/>
              <a:gd name="connsiteY358" fmla="*/ 2250757 h 4938712"/>
              <a:gd name="connsiteX359" fmla="*/ 2990850 w 6230937"/>
              <a:gd name="connsiteY359" fmla="*/ 2251392 h 4938712"/>
              <a:gd name="connsiteX360" fmla="*/ 2990850 w 6230937"/>
              <a:gd name="connsiteY360" fmla="*/ 2253933 h 4938712"/>
              <a:gd name="connsiteX361" fmla="*/ 2991485 w 6230937"/>
              <a:gd name="connsiteY361" fmla="*/ 2255837 h 4938712"/>
              <a:gd name="connsiteX362" fmla="*/ 3001327 w 6230937"/>
              <a:gd name="connsiteY362" fmla="*/ 2250440 h 4938712"/>
              <a:gd name="connsiteX363" fmla="*/ 3010217 w 6230937"/>
              <a:gd name="connsiteY363" fmla="*/ 2245360 h 4938712"/>
              <a:gd name="connsiteX364" fmla="*/ 3014663 w 6230937"/>
              <a:gd name="connsiteY364" fmla="*/ 2242820 h 4938712"/>
              <a:gd name="connsiteX365" fmla="*/ 3018472 w 6230937"/>
              <a:gd name="connsiteY365" fmla="*/ 2240597 h 4938712"/>
              <a:gd name="connsiteX366" fmla="*/ 3021965 w 6230937"/>
              <a:gd name="connsiteY366" fmla="*/ 2238375 h 4938712"/>
              <a:gd name="connsiteX367" fmla="*/ 3025140 w 6230937"/>
              <a:gd name="connsiteY367" fmla="*/ 2235835 h 4938712"/>
              <a:gd name="connsiteX368" fmla="*/ 3027362 w 6230937"/>
              <a:gd name="connsiteY368" fmla="*/ 2233295 h 4938712"/>
              <a:gd name="connsiteX369" fmla="*/ 3028950 w 6230937"/>
              <a:gd name="connsiteY369" fmla="*/ 2230120 h 4938712"/>
              <a:gd name="connsiteX370" fmla="*/ 3029902 w 6230937"/>
              <a:gd name="connsiteY370" fmla="*/ 2228532 h 4938712"/>
              <a:gd name="connsiteX371" fmla="*/ 3030220 w 6230937"/>
              <a:gd name="connsiteY371" fmla="*/ 2226945 h 4938712"/>
              <a:gd name="connsiteX372" fmla="*/ 3030537 w 6230937"/>
              <a:gd name="connsiteY372" fmla="*/ 2225357 h 4938712"/>
              <a:gd name="connsiteX373" fmla="*/ 3030537 w 6230937"/>
              <a:gd name="connsiteY373" fmla="*/ 2223452 h 4938712"/>
              <a:gd name="connsiteX374" fmla="*/ 3030220 w 6230937"/>
              <a:gd name="connsiteY374" fmla="*/ 2219642 h 4938712"/>
              <a:gd name="connsiteX375" fmla="*/ 3028950 w 6230937"/>
              <a:gd name="connsiteY375" fmla="*/ 2214880 h 4938712"/>
              <a:gd name="connsiteX376" fmla="*/ 3026727 w 6230937"/>
              <a:gd name="connsiteY376" fmla="*/ 2209800 h 4938712"/>
              <a:gd name="connsiteX377" fmla="*/ 3023235 w 6230937"/>
              <a:gd name="connsiteY377" fmla="*/ 2204402 h 4938712"/>
              <a:gd name="connsiteX378" fmla="*/ 3020378 w 6230937"/>
              <a:gd name="connsiteY378" fmla="*/ 2200592 h 4938712"/>
              <a:gd name="connsiteX379" fmla="*/ 3017203 w 6230937"/>
              <a:gd name="connsiteY379" fmla="*/ 2197100 h 4938712"/>
              <a:gd name="connsiteX380" fmla="*/ 3014663 w 6230937"/>
              <a:gd name="connsiteY380" fmla="*/ 2194242 h 4938712"/>
              <a:gd name="connsiteX381" fmla="*/ 3011805 w 6230937"/>
              <a:gd name="connsiteY381" fmla="*/ 2192020 h 4938712"/>
              <a:gd name="connsiteX382" fmla="*/ 3009582 w 6230937"/>
              <a:gd name="connsiteY382" fmla="*/ 2190115 h 4938712"/>
              <a:gd name="connsiteX383" fmla="*/ 3006725 w 6230937"/>
              <a:gd name="connsiteY383" fmla="*/ 2188527 h 4938712"/>
              <a:gd name="connsiteX384" fmla="*/ 3004185 w 6230937"/>
              <a:gd name="connsiteY384" fmla="*/ 2187257 h 4938712"/>
              <a:gd name="connsiteX385" fmla="*/ 3001645 w 6230937"/>
              <a:gd name="connsiteY385" fmla="*/ 2186940 h 4938712"/>
              <a:gd name="connsiteX386" fmla="*/ 2999423 w 6230937"/>
              <a:gd name="connsiteY386" fmla="*/ 2186622 h 4938712"/>
              <a:gd name="connsiteX387" fmla="*/ 2997200 w 6230937"/>
              <a:gd name="connsiteY387" fmla="*/ 2185988 h 4938712"/>
              <a:gd name="connsiteX388" fmla="*/ 2994660 w 6230937"/>
              <a:gd name="connsiteY388" fmla="*/ 2186622 h 4938712"/>
              <a:gd name="connsiteX389" fmla="*/ 2992755 w 6230937"/>
              <a:gd name="connsiteY389" fmla="*/ 2186622 h 4938712"/>
              <a:gd name="connsiteX390" fmla="*/ 2988627 w 6230937"/>
              <a:gd name="connsiteY390" fmla="*/ 2187575 h 4938712"/>
              <a:gd name="connsiteX391" fmla="*/ 2984500 w 6230937"/>
              <a:gd name="connsiteY391" fmla="*/ 2188845 h 4938712"/>
              <a:gd name="connsiteX392" fmla="*/ 2981642 w 6230937"/>
              <a:gd name="connsiteY392" fmla="*/ 2189480 h 4938712"/>
              <a:gd name="connsiteX393" fmla="*/ 2978467 w 6230937"/>
              <a:gd name="connsiteY393" fmla="*/ 2190432 h 4938712"/>
              <a:gd name="connsiteX394" fmla="*/ 2976880 w 6230937"/>
              <a:gd name="connsiteY394" fmla="*/ 2190432 h 4938712"/>
              <a:gd name="connsiteX395" fmla="*/ 2975610 w 6230937"/>
              <a:gd name="connsiteY395" fmla="*/ 2190432 h 4938712"/>
              <a:gd name="connsiteX396" fmla="*/ 2974340 w 6230937"/>
              <a:gd name="connsiteY396" fmla="*/ 2190115 h 4938712"/>
              <a:gd name="connsiteX397" fmla="*/ 2973388 w 6230937"/>
              <a:gd name="connsiteY397" fmla="*/ 2189162 h 4938712"/>
              <a:gd name="connsiteX398" fmla="*/ 2972435 w 6230937"/>
              <a:gd name="connsiteY398" fmla="*/ 2188210 h 4938712"/>
              <a:gd name="connsiteX399" fmla="*/ 2971800 w 6230937"/>
              <a:gd name="connsiteY399" fmla="*/ 2186622 h 4938712"/>
              <a:gd name="connsiteX400" fmla="*/ 2970847 w 6230937"/>
              <a:gd name="connsiteY400" fmla="*/ 2184400 h 4938712"/>
              <a:gd name="connsiteX401" fmla="*/ 2970213 w 6230937"/>
              <a:gd name="connsiteY401" fmla="*/ 2181860 h 4938712"/>
              <a:gd name="connsiteX402" fmla="*/ 2969577 w 6230937"/>
              <a:gd name="connsiteY402" fmla="*/ 2175510 h 4938712"/>
              <a:gd name="connsiteX403" fmla="*/ 2968942 w 6230937"/>
              <a:gd name="connsiteY403" fmla="*/ 2166620 h 4938712"/>
              <a:gd name="connsiteX404" fmla="*/ 2971482 w 6230937"/>
              <a:gd name="connsiteY404" fmla="*/ 2137727 h 4938712"/>
              <a:gd name="connsiteX405" fmla="*/ 2972435 w 6230937"/>
              <a:gd name="connsiteY405" fmla="*/ 2127567 h 4938712"/>
              <a:gd name="connsiteX406" fmla="*/ 2973388 w 6230937"/>
              <a:gd name="connsiteY406" fmla="*/ 2120265 h 4938712"/>
              <a:gd name="connsiteX407" fmla="*/ 2974022 w 6230937"/>
              <a:gd name="connsiteY407" fmla="*/ 2114232 h 4938712"/>
              <a:gd name="connsiteX408" fmla="*/ 2975292 w 6230937"/>
              <a:gd name="connsiteY408" fmla="*/ 2109152 h 4938712"/>
              <a:gd name="connsiteX409" fmla="*/ 2975928 w 6230937"/>
              <a:gd name="connsiteY409" fmla="*/ 2106612 h 4938712"/>
              <a:gd name="connsiteX410" fmla="*/ 2977197 w 6230937"/>
              <a:gd name="connsiteY410" fmla="*/ 2104072 h 4938712"/>
              <a:gd name="connsiteX411" fmla="*/ 2978467 w 6230937"/>
              <a:gd name="connsiteY411" fmla="*/ 2101532 h 4938712"/>
              <a:gd name="connsiteX412" fmla="*/ 2980055 w 6230937"/>
              <a:gd name="connsiteY412" fmla="*/ 2099310 h 4938712"/>
              <a:gd name="connsiteX413" fmla="*/ 2984500 w 6230937"/>
              <a:gd name="connsiteY413" fmla="*/ 2092960 h 4938712"/>
              <a:gd name="connsiteX414" fmla="*/ 2990850 w 6230937"/>
              <a:gd name="connsiteY414" fmla="*/ 2085657 h 4938712"/>
              <a:gd name="connsiteX415" fmla="*/ 2994660 w 6230937"/>
              <a:gd name="connsiteY415" fmla="*/ 2081847 h 4938712"/>
              <a:gd name="connsiteX416" fmla="*/ 2998787 w 6230937"/>
              <a:gd name="connsiteY416" fmla="*/ 2078672 h 4938712"/>
              <a:gd name="connsiteX417" fmla="*/ 3002280 w 6230937"/>
              <a:gd name="connsiteY417" fmla="*/ 2075815 h 4938712"/>
              <a:gd name="connsiteX418" fmla="*/ 3006090 w 6230937"/>
              <a:gd name="connsiteY418" fmla="*/ 2073275 h 4938712"/>
              <a:gd name="connsiteX419" fmla="*/ 3009582 w 6230937"/>
              <a:gd name="connsiteY419" fmla="*/ 2070735 h 4938712"/>
              <a:gd name="connsiteX420" fmla="*/ 3012757 w 6230937"/>
              <a:gd name="connsiteY420" fmla="*/ 2068195 h 4938712"/>
              <a:gd name="connsiteX421" fmla="*/ 3015932 w 6230937"/>
              <a:gd name="connsiteY421" fmla="*/ 2065655 h 4938712"/>
              <a:gd name="connsiteX422" fmla="*/ 3018155 w 6230937"/>
              <a:gd name="connsiteY422" fmla="*/ 2062797 h 4938712"/>
              <a:gd name="connsiteX423" fmla="*/ 3020060 w 6230937"/>
              <a:gd name="connsiteY423" fmla="*/ 2059622 h 4938712"/>
              <a:gd name="connsiteX424" fmla="*/ 3021647 w 6230937"/>
              <a:gd name="connsiteY424" fmla="*/ 2055177 h 4938712"/>
              <a:gd name="connsiteX425" fmla="*/ 3021965 w 6230937"/>
              <a:gd name="connsiteY425" fmla="*/ 2053272 h 4938712"/>
              <a:gd name="connsiteX426" fmla="*/ 3022282 w 6230937"/>
              <a:gd name="connsiteY426" fmla="*/ 2050732 h 4938712"/>
              <a:gd name="connsiteX427" fmla="*/ 3022282 w 6230937"/>
              <a:gd name="connsiteY427" fmla="*/ 2048192 h 4938712"/>
              <a:gd name="connsiteX428" fmla="*/ 3022282 w 6230937"/>
              <a:gd name="connsiteY428" fmla="*/ 2045017 h 4938712"/>
              <a:gd name="connsiteX429" fmla="*/ 3021330 w 6230937"/>
              <a:gd name="connsiteY429" fmla="*/ 2038667 h 4938712"/>
              <a:gd name="connsiteX430" fmla="*/ 3019742 w 6230937"/>
              <a:gd name="connsiteY430" fmla="*/ 2030730 h 4938712"/>
              <a:gd name="connsiteX431" fmla="*/ 3016885 w 6230937"/>
              <a:gd name="connsiteY431" fmla="*/ 2021840 h 4938712"/>
              <a:gd name="connsiteX432" fmla="*/ 3013075 w 6230937"/>
              <a:gd name="connsiteY432" fmla="*/ 2011362 h 4938712"/>
              <a:gd name="connsiteX433" fmla="*/ 2981007 w 6230937"/>
              <a:gd name="connsiteY433" fmla="*/ 2053272 h 4938712"/>
              <a:gd name="connsiteX434" fmla="*/ 2992120 w 6230937"/>
              <a:gd name="connsiteY434" fmla="*/ 1905317 h 4938712"/>
              <a:gd name="connsiteX435" fmla="*/ 2992437 w 6230937"/>
              <a:gd name="connsiteY435" fmla="*/ 1892617 h 4938712"/>
              <a:gd name="connsiteX436" fmla="*/ 2993708 w 6230937"/>
              <a:gd name="connsiteY436" fmla="*/ 1881187 h 4938712"/>
              <a:gd name="connsiteX437" fmla="*/ 2994342 w 6230937"/>
              <a:gd name="connsiteY437" fmla="*/ 1876108 h 4938712"/>
              <a:gd name="connsiteX438" fmla="*/ 2994977 w 6230937"/>
              <a:gd name="connsiteY438" fmla="*/ 1871662 h 4938712"/>
              <a:gd name="connsiteX439" fmla="*/ 2996247 w 6230937"/>
              <a:gd name="connsiteY439" fmla="*/ 1867217 h 4938712"/>
              <a:gd name="connsiteX440" fmla="*/ 2997517 w 6230937"/>
              <a:gd name="connsiteY440" fmla="*/ 1863407 h 4938712"/>
              <a:gd name="connsiteX441" fmla="*/ 2998787 w 6230937"/>
              <a:gd name="connsiteY441" fmla="*/ 1859597 h 4938712"/>
              <a:gd name="connsiteX442" fmla="*/ 3000058 w 6230937"/>
              <a:gd name="connsiteY442" fmla="*/ 1856105 h 4938712"/>
              <a:gd name="connsiteX443" fmla="*/ 3001645 w 6230937"/>
              <a:gd name="connsiteY443" fmla="*/ 1852612 h 4938712"/>
              <a:gd name="connsiteX444" fmla="*/ 3003232 w 6230937"/>
              <a:gd name="connsiteY444" fmla="*/ 1849438 h 4938712"/>
              <a:gd name="connsiteX445" fmla="*/ 3005137 w 6230937"/>
              <a:gd name="connsiteY445" fmla="*/ 1846580 h 4938712"/>
              <a:gd name="connsiteX446" fmla="*/ 3007360 w 6230937"/>
              <a:gd name="connsiteY446" fmla="*/ 1844040 h 4938712"/>
              <a:gd name="connsiteX447" fmla="*/ 3009582 w 6230937"/>
              <a:gd name="connsiteY447" fmla="*/ 1841500 h 4938712"/>
              <a:gd name="connsiteX448" fmla="*/ 3011805 w 6230937"/>
              <a:gd name="connsiteY448" fmla="*/ 1839278 h 4938712"/>
              <a:gd name="connsiteX449" fmla="*/ 3016885 w 6230937"/>
              <a:gd name="connsiteY449" fmla="*/ 1834833 h 4938712"/>
              <a:gd name="connsiteX450" fmla="*/ 3022282 w 6230937"/>
              <a:gd name="connsiteY450" fmla="*/ 1831340 h 4938712"/>
              <a:gd name="connsiteX451" fmla="*/ 3028632 w 6230937"/>
              <a:gd name="connsiteY451" fmla="*/ 1827530 h 4938712"/>
              <a:gd name="connsiteX452" fmla="*/ 3035300 w 6230937"/>
              <a:gd name="connsiteY452" fmla="*/ 1824355 h 4938712"/>
              <a:gd name="connsiteX453" fmla="*/ 3049905 w 6230937"/>
              <a:gd name="connsiteY453" fmla="*/ 1817370 h 4938712"/>
              <a:gd name="connsiteX454" fmla="*/ 3067050 w 6230937"/>
              <a:gd name="connsiteY454" fmla="*/ 1808798 h 4938712"/>
              <a:gd name="connsiteX455" fmla="*/ 3067050 w 6230937"/>
              <a:gd name="connsiteY455" fmla="*/ 1734185 h 4938712"/>
              <a:gd name="connsiteX456" fmla="*/ 3059112 w 6230937"/>
              <a:gd name="connsiteY456" fmla="*/ 1733550 h 4938712"/>
              <a:gd name="connsiteX457" fmla="*/ 3051492 w 6230937"/>
              <a:gd name="connsiteY457" fmla="*/ 1732915 h 4938712"/>
              <a:gd name="connsiteX458" fmla="*/ 3045460 w 6230937"/>
              <a:gd name="connsiteY458" fmla="*/ 1731645 h 4938712"/>
              <a:gd name="connsiteX459" fmla="*/ 3040380 w 6230937"/>
              <a:gd name="connsiteY459" fmla="*/ 1730693 h 4938712"/>
              <a:gd name="connsiteX460" fmla="*/ 3037840 w 6230937"/>
              <a:gd name="connsiteY460" fmla="*/ 1729740 h 4938712"/>
              <a:gd name="connsiteX461" fmla="*/ 3035935 w 6230937"/>
              <a:gd name="connsiteY461" fmla="*/ 1729105 h 4938712"/>
              <a:gd name="connsiteX462" fmla="*/ 3034030 w 6230937"/>
              <a:gd name="connsiteY462" fmla="*/ 1727835 h 4938712"/>
              <a:gd name="connsiteX463" fmla="*/ 3032443 w 6230937"/>
              <a:gd name="connsiteY463" fmla="*/ 1726565 h 4938712"/>
              <a:gd name="connsiteX464" fmla="*/ 3030855 w 6230937"/>
              <a:gd name="connsiteY464" fmla="*/ 1725613 h 4938712"/>
              <a:gd name="connsiteX465" fmla="*/ 3029902 w 6230937"/>
              <a:gd name="connsiteY465" fmla="*/ 1723708 h 4938712"/>
              <a:gd name="connsiteX466" fmla="*/ 3028632 w 6230937"/>
              <a:gd name="connsiteY466" fmla="*/ 1722120 h 4938712"/>
              <a:gd name="connsiteX467" fmla="*/ 3027997 w 6230937"/>
              <a:gd name="connsiteY467" fmla="*/ 1719580 h 4938712"/>
              <a:gd name="connsiteX468" fmla="*/ 3026410 w 6230937"/>
              <a:gd name="connsiteY468" fmla="*/ 1714500 h 4938712"/>
              <a:gd name="connsiteX469" fmla="*/ 3025457 w 6230937"/>
              <a:gd name="connsiteY469" fmla="*/ 1708468 h 4938712"/>
              <a:gd name="connsiteX470" fmla="*/ 3025140 w 6230937"/>
              <a:gd name="connsiteY470" fmla="*/ 1700848 h 4938712"/>
              <a:gd name="connsiteX471" fmla="*/ 3025140 w 6230937"/>
              <a:gd name="connsiteY471" fmla="*/ 1691640 h 4938712"/>
              <a:gd name="connsiteX472" fmla="*/ 3025457 w 6230937"/>
              <a:gd name="connsiteY472" fmla="*/ 1668145 h 4938712"/>
              <a:gd name="connsiteX473" fmla="*/ 3026410 w 6230937"/>
              <a:gd name="connsiteY473" fmla="*/ 1636713 h 4938712"/>
              <a:gd name="connsiteX474" fmla="*/ 3026410 w 6230937"/>
              <a:gd name="connsiteY474" fmla="*/ 1627823 h 4938712"/>
              <a:gd name="connsiteX475" fmla="*/ 3026727 w 6230937"/>
              <a:gd name="connsiteY475" fmla="*/ 1619250 h 4938712"/>
              <a:gd name="connsiteX476" fmla="*/ 3027045 w 6230937"/>
              <a:gd name="connsiteY476" fmla="*/ 1610995 h 4938712"/>
              <a:gd name="connsiteX477" fmla="*/ 3028315 w 6230937"/>
              <a:gd name="connsiteY477" fmla="*/ 1602740 h 4938712"/>
              <a:gd name="connsiteX478" fmla="*/ 3028950 w 6230937"/>
              <a:gd name="connsiteY478" fmla="*/ 1598930 h 4938712"/>
              <a:gd name="connsiteX479" fmla="*/ 3030220 w 6230937"/>
              <a:gd name="connsiteY479" fmla="*/ 1595120 h 4938712"/>
              <a:gd name="connsiteX480" fmla="*/ 3031490 w 6230937"/>
              <a:gd name="connsiteY480" fmla="*/ 1591310 h 4938712"/>
              <a:gd name="connsiteX481" fmla="*/ 3032760 w 6230937"/>
              <a:gd name="connsiteY481" fmla="*/ 1587183 h 4938712"/>
              <a:gd name="connsiteX482" fmla="*/ 3034983 w 6230937"/>
              <a:gd name="connsiteY482" fmla="*/ 1583373 h 4938712"/>
              <a:gd name="connsiteX483" fmla="*/ 3036887 w 6230937"/>
              <a:gd name="connsiteY483" fmla="*/ 1579563 h 4938712"/>
              <a:gd name="connsiteX484" fmla="*/ 3039110 w 6230937"/>
              <a:gd name="connsiteY484" fmla="*/ 1575753 h 4938712"/>
              <a:gd name="connsiteX485" fmla="*/ 3042285 w 6230937"/>
              <a:gd name="connsiteY485" fmla="*/ 1571625 h 4938712"/>
              <a:gd name="connsiteX486" fmla="*/ 3042948 w 6230937"/>
              <a:gd name="connsiteY486" fmla="*/ 1570732 h 4938712"/>
              <a:gd name="connsiteX487" fmla="*/ 3048000 w 6230937"/>
              <a:gd name="connsiteY487" fmla="*/ 1565910 h 4938712"/>
              <a:gd name="connsiteX488" fmla="*/ 3058478 w 6230937"/>
              <a:gd name="connsiteY488" fmla="*/ 1555433 h 4938712"/>
              <a:gd name="connsiteX489" fmla="*/ 3093720 w 6230937"/>
              <a:gd name="connsiteY489" fmla="*/ 1493203 h 4938712"/>
              <a:gd name="connsiteX490" fmla="*/ 3094672 w 6230937"/>
              <a:gd name="connsiteY490" fmla="*/ 1487170 h 4938712"/>
              <a:gd name="connsiteX491" fmla="*/ 3095625 w 6230937"/>
              <a:gd name="connsiteY491" fmla="*/ 1481773 h 4938712"/>
              <a:gd name="connsiteX492" fmla="*/ 3096260 w 6230937"/>
              <a:gd name="connsiteY492" fmla="*/ 1476693 h 4938712"/>
              <a:gd name="connsiteX493" fmla="*/ 3096260 w 6230937"/>
              <a:gd name="connsiteY493" fmla="*/ 1471613 h 4938712"/>
              <a:gd name="connsiteX494" fmla="*/ 3095942 w 6230937"/>
              <a:gd name="connsiteY494" fmla="*/ 1469073 h 4938712"/>
              <a:gd name="connsiteX495" fmla="*/ 3095625 w 6230937"/>
              <a:gd name="connsiteY495" fmla="*/ 1466533 h 4938712"/>
              <a:gd name="connsiteX496" fmla="*/ 3094672 w 6230937"/>
              <a:gd name="connsiteY496" fmla="*/ 1463993 h 4938712"/>
              <a:gd name="connsiteX497" fmla="*/ 3094037 w 6230937"/>
              <a:gd name="connsiteY497" fmla="*/ 1461453 h 4938712"/>
              <a:gd name="connsiteX498" fmla="*/ 3092450 w 6230937"/>
              <a:gd name="connsiteY498" fmla="*/ 1458913 h 4938712"/>
              <a:gd name="connsiteX499" fmla="*/ 3090862 w 6230937"/>
              <a:gd name="connsiteY499" fmla="*/ 1455738 h 4938712"/>
              <a:gd name="connsiteX500" fmla="*/ 3089275 w 6230937"/>
              <a:gd name="connsiteY500" fmla="*/ 1452880 h 4938712"/>
              <a:gd name="connsiteX501" fmla="*/ 3087052 w 6230937"/>
              <a:gd name="connsiteY501" fmla="*/ 1450023 h 4938712"/>
              <a:gd name="connsiteX502" fmla="*/ 3082607 w 6230937"/>
              <a:gd name="connsiteY502" fmla="*/ 1444308 h 4938712"/>
              <a:gd name="connsiteX503" fmla="*/ 3079750 w 6230937"/>
              <a:gd name="connsiteY503" fmla="*/ 1441768 h 4938712"/>
              <a:gd name="connsiteX504" fmla="*/ 3078480 w 6230937"/>
              <a:gd name="connsiteY504" fmla="*/ 1440498 h 4938712"/>
              <a:gd name="connsiteX505" fmla="*/ 3077210 w 6230937"/>
              <a:gd name="connsiteY505" fmla="*/ 1440180 h 4938712"/>
              <a:gd name="connsiteX506" fmla="*/ 3075622 w 6230937"/>
              <a:gd name="connsiteY506" fmla="*/ 1439863 h 4938712"/>
              <a:gd name="connsiteX507" fmla="*/ 3074670 w 6230937"/>
              <a:gd name="connsiteY507" fmla="*/ 1439863 h 4938712"/>
              <a:gd name="connsiteX508" fmla="*/ 3071812 w 6230937"/>
              <a:gd name="connsiteY508" fmla="*/ 1439863 h 4938712"/>
              <a:gd name="connsiteX509" fmla="*/ 3068320 w 6230937"/>
              <a:gd name="connsiteY509" fmla="*/ 1439228 h 4938712"/>
              <a:gd name="connsiteX510" fmla="*/ 3066097 w 6230937"/>
              <a:gd name="connsiteY510" fmla="*/ 1438910 h 4938712"/>
              <a:gd name="connsiteX511" fmla="*/ 3063240 w 6230937"/>
              <a:gd name="connsiteY511" fmla="*/ 1438275 h 4938712"/>
              <a:gd name="connsiteX512" fmla="*/ 3060065 w 6230937"/>
              <a:gd name="connsiteY512" fmla="*/ 1437323 h 4938712"/>
              <a:gd name="connsiteX513" fmla="*/ 3056572 w 6230937"/>
              <a:gd name="connsiteY513" fmla="*/ 1435735 h 4938712"/>
              <a:gd name="connsiteX514" fmla="*/ 3057525 w 6230937"/>
              <a:gd name="connsiteY514" fmla="*/ 1425258 h 4938712"/>
              <a:gd name="connsiteX515" fmla="*/ 3058478 w 6230937"/>
              <a:gd name="connsiteY515" fmla="*/ 1417320 h 4938712"/>
              <a:gd name="connsiteX516" fmla="*/ 3059747 w 6230937"/>
              <a:gd name="connsiteY516" fmla="*/ 1410970 h 4938712"/>
              <a:gd name="connsiteX517" fmla="*/ 3061335 w 6230937"/>
              <a:gd name="connsiteY517" fmla="*/ 1406525 h 4938712"/>
              <a:gd name="connsiteX518" fmla="*/ 3062605 w 6230937"/>
              <a:gd name="connsiteY518" fmla="*/ 1403668 h 4938712"/>
              <a:gd name="connsiteX519" fmla="*/ 3064193 w 6230937"/>
              <a:gd name="connsiteY519" fmla="*/ 1401763 h 4938712"/>
              <a:gd name="connsiteX520" fmla="*/ 3065780 w 6230937"/>
              <a:gd name="connsiteY520" fmla="*/ 1400175 h 4938712"/>
              <a:gd name="connsiteX521" fmla="*/ 3067050 w 6230937"/>
              <a:gd name="connsiteY521" fmla="*/ 1398588 h 4938712"/>
              <a:gd name="connsiteX522" fmla="*/ 3068637 w 6230937"/>
              <a:gd name="connsiteY522" fmla="*/ 1397000 h 4938712"/>
              <a:gd name="connsiteX523" fmla="*/ 3069908 w 6230937"/>
              <a:gd name="connsiteY523" fmla="*/ 1394460 h 4938712"/>
              <a:gd name="connsiteX524" fmla="*/ 3071495 w 6230937"/>
              <a:gd name="connsiteY524" fmla="*/ 1391603 h 4938712"/>
              <a:gd name="connsiteX525" fmla="*/ 3072765 w 6230937"/>
              <a:gd name="connsiteY525" fmla="*/ 1387158 h 4938712"/>
              <a:gd name="connsiteX526" fmla="*/ 3073400 w 6230937"/>
              <a:gd name="connsiteY526" fmla="*/ 1381443 h 4938712"/>
              <a:gd name="connsiteX527" fmla="*/ 3074670 w 6230937"/>
              <a:gd name="connsiteY527" fmla="*/ 1373188 h 4938712"/>
              <a:gd name="connsiteX528" fmla="*/ 3074987 w 6230937"/>
              <a:gd name="connsiteY528" fmla="*/ 1362710 h 4938712"/>
              <a:gd name="connsiteX529" fmla="*/ 3075305 w 6230937"/>
              <a:gd name="connsiteY529" fmla="*/ 1349375 h 4938712"/>
              <a:gd name="connsiteX530" fmla="*/ 3094672 w 6230937"/>
              <a:gd name="connsiteY530" fmla="*/ 1175068 h 4938712"/>
              <a:gd name="connsiteX531" fmla="*/ 3097212 w 6230937"/>
              <a:gd name="connsiteY531" fmla="*/ 1158558 h 4938712"/>
              <a:gd name="connsiteX532" fmla="*/ 3099435 w 6230937"/>
              <a:gd name="connsiteY532" fmla="*/ 1146493 h 4938712"/>
              <a:gd name="connsiteX533" fmla="*/ 3100705 w 6230937"/>
              <a:gd name="connsiteY533" fmla="*/ 1141413 h 4938712"/>
              <a:gd name="connsiteX534" fmla="*/ 3102292 w 6230937"/>
              <a:gd name="connsiteY534" fmla="*/ 1137285 h 4938712"/>
              <a:gd name="connsiteX535" fmla="*/ 3103880 w 6230937"/>
              <a:gd name="connsiteY535" fmla="*/ 1133793 h 4938712"/>
              <a:gd name="connsiteX536" fmla="*/ 3105785 w 6230937"/>
              <a:gd name="connsiteY536" fmla="*/ 1130300 h 4938712"/>
              <a:gd name="connsiteX537" fmla="*/ 3107690 w 6230937"/>
              <a:gd name="connsiteY537" fmla="*/ 1127443 h 4938712"/>
              <a:gd name="connsiteX538" fmla="*/ 3109912 w 6230937"/>
              <a:gd name="connsiteY538" fmla="*/ 1124903 h 4938712"/>
              <a:gd name="connsiteX539" fmla="*/ 3112770 w 6230937"/>
              <a:gd name="connsiteY539" fmla="*/ 1122045 h 4938712"/>
              <a:gd name="connsiteX540" fmla="*/ 3115945 w 6230937"/>
              <a:gd name="connsiteY540" fmla="*/ 1119187 h 4938712"/>
              <a:gd name="connsiteX541" fmla="*/ 3122930 w 6230937"/>
              <a:gd name="connsiteY541" fmla="*/ 1113155 h 4938712"/>
              <a:gd name="connsiteX542" fmla="*/ 3132137 w 6230937"/>
              <a:gd name="connsiteY542" fmla="*/ 1105217 h 4938712"/>
              <a:gd name="connsiteX543" fmla="*/ 3127692 w 6230937"/>
              <a:gd name="connsiteY543" fmla="*/ 1101408 h 4938712"/>
              <a:gd name="connsiteX544" fmla="*/ 3123247 w 6230937"/>
              <a:gd name="connsiteY544" fmla="*/ 1098233 h 4938712"/>
              <a:gd name="connsiteX545" fmla="*/ 3119437 w 6230937"/>
              <a:gd name="connsiteY545" fmla="*/ 1095057 h 4938712"/>
              <a:gd name="connsiteX546" fmla="*/ 3116262 w 6230937"/>
              <a:gd name="connsiteY546" fmla="*/ 1092200 h 4938712"/>
              <a:gd name="connsiteX547" fmla="*/ 3113405 w 6230937"/>
              <a:gd name="connsiteY547" fmla="*/ 1089025 h 4938712"/>
              <a:gd name="connsiteX548" fmla="*/ 3111500 w 6230937"/>
              <a:gd name="connsiteY548" fmla="*/ 1085850 h 4938712"/>
              <a:gd name="connsiteX549" fmla="*/ 3109595 w 6230937"/>
              <a:gd name="connsiteY549" fmla="*/ 1082675 h 4938712"/>
              <a:gd name="connsiteX550" fmla="*/ 3108960 w 6230937"/>
              <a:gd name="connsiteY550" fmla="*/ 1079500 h 4938712"/>
              <a:gd name="connsiteX551" fmla="*/ 3108007 w 6230937"/>
              <a:gd name="connsiteY551" fmla="*/ 1076008 h 4938712"/>
              <a:gd name="connsiteX552" fmla="*/ 3108007 w 6230937"/>
              <a:gd name="connsiteY552" fmla="*/ 1072198 h 4938712"/>
              <a:gd name="connsiteX553" fmla="*/ 3108325 w 6230937"/>
              <a:gd name="connsiteY553" fmla="*/ 1068070 h 4938712"/>
              <a:gd name="connsiteX554" fmla="*/ 3109595 w 6230937"/>
              <a:gd name="connsiteY554" fmla="*/ 1063307 h 4938712"/>
              <a:gd name="connsiteX555" fmla="*/ 3111182 w 6230937"/>
              <a:gd name="connsiteY555" fmla="*/ 1058228 h 4938712"/>
              <a:gd name="connsiteX556" fmla="*/ 3113087 w 6230937"/>
              <a:gd name="connsiteY556" fmla="*/ 1052513 h 4938712"/>
              <a:gd name="connsiteX557" fmla="*/ 3115945 w 6230937"/>
              <a:gd name="connsiteY557" fmla="*/ 1046163 h 4938712"/>
              <a:gd name="connsiteX558" fmla="*/ 3118485 w 6230937"/>
              <a:gd name="connsiteY558" fmla="*/ 1039177 h 4938712"/>
              <a:gd name="connsiteX559" fmla="*/ 3123565 w 6230937"/>
              <a:gd name="connsiteY559" fmla="*/ 1029335 h 4938712"/>
              <a:gd name="connsiteX560" fmla="*/ 3127692 w 6230937"/>
              <a:gd name="connsiteY560" fmla="*/ 1022350 h 4938712"/>
              <a:gd name="connsiteX561" fmla="*/ 3129597 w 6230937"/>
              <a:gd name="connsiteY561" fmla="*/ 1020128 h 4938712"/>
              <a:gd name="connsiteX562" fmla="*/ 3131185 w 6230937"/>
              <a:gd name="connsiteY562" fmla="*/ 1018223 h 4938712"/>
              <a:gd name="connsiteX563" fmla="*/ 3132455 w 6230937"/>
              <a:gd name="connsiteY563" fmla="*/ 1016635 h 4938712"/>
              <a:gd name="connsiteX564" fmla="*/ 3134042 w 6230937"/>
              <a:gd name="connsiteY564" fmla="*/ 1015683 h 4938712"/>
              <a:gd name="connsiteX565" fmla="*/ 3135312 w 6230937"/>
              <a:gd name="connsiteY565" fmla="*/ 1015365 h 4938712"/>
              <a:gd name="connsiteX566" fmla="*/ 3136582 w 6230937"/>
              <a:gd name="connsiteY566" fmla="*/ 1015047 h 4938712"/>
              <a:gd name="connsiteX567" fmla="*/ 3137217 w 6230937"/>
              <a:gd name="connsiteY567" fmla="*/ 1015047 h 4938712"/>
              <a:gd name="connsiteX568" fmla="*/ 3138170 w 6230937"/>
              <a:gd name="connsiteY568" fmla="*/ 1015365 h 4938712"/>
              <a:gd name="connsiteX569" fmla="*/ 3139122 w 6230937"/>
              <a:gd name="connsiteY569" fmla="*/ 1016318 h 4938712"/>
              <a:gd name="connsiteX570" fmla="*/ 3140075 w 6230937"/>
              <a:gd name="connsiteY570" fmla="*/ 1016953 h 4938712"/>
              <a:gd name="connsiteX571" fmla="*/ 3140710 w 6230937"/>
              <a:gd name="connsiteY571" fmla="*/ 1017588 h 4938712"/>
              <a:gd name="connsiteX572" fmla="*/ 3140392 w 6230937"/>
              <a:gd name="connsiteY572" fmla="*/ 1016635 h 4938712"/>
              <a:gd name="connsiteX573" fmla="*/ 3140075 w 6230937"/>
              <a:gd name="connsiteY573" fmla="*/ 1013460 h 4938712"/>
              <a:gd name="connsiteX574" fmla="*/ 3138170 w 6230937"/>
              <a:gd name="connsiteY574" fmla="*/ 1000125 h 4938712"/>
              <a:gd name="connsiteX575" fmla="*/ 3135630 w 6230937"/>
              <a:gd name="connsiteY575" fmla="*/ 975042 h 4938712"/>
              <a:gd name="connsiteX576" fmla="*/ 3135312 w 6230937"/>
              <a:gd name="connsiteY576" fmla="*/ 965835 h 4938712"/>
              <a:gd name="connsiteX577" fmla="*/ 3135630 w 6230937"/>
              <a:gd name="connsiteY577" fmla="*/ 955357 h 4938712"/>
              <a:gd name="connsiteX578" fmla="*/ 3136900 w 6230937"/>
              <a:gd name="connsiteY578" fmla="*/ 942975 h 4938712"/>
              <a:gd name="connsiteX579" fmla="*/ 3138170 w 6230937"/>
              <a:gd name="connsiteY579" fmla="*/ 929640 h 4938712"/>
              <a:gd name="connsiteX580" fmla="*/ 3140075 w 6230937"/>
              <a:gd name="connsiteY580" fmla="*/ 915035 h 4938712"/>
              <a:gd name="connsiteX581" fmla="*/ 3142297 w 6230937"/>
              <a:gd name="connsiteY581" fmla="*/ 899795 h 4938712"/>
              <a:gd name="connsiteX582" fmla="*/ 3144520 w 6230937"/>
              <a:gd name="connsiteY582" fmla="*/ 883920 h 4938712"/>
              <a:gd name="connsiteX583" fmla="*/ 3147377 w 6230937"/>
              <a:gd name="connsiteY583" fmla="*/ 867728 h 4938712"/>
              <a:gd name="connsiteX584" fmla="*/ 3153727 w 6230937"/>
              <a:gd name="connsiteY584" fmla="*/ 835978 h 4938712"/>
              <a:gd name="connsiteX585" fmla="*/ 3159760 w 6230937"/>
              <a:gd name="connsiteY585" fmla="*/ 805498 h 4938712"/>
              <a:gd name="connsiteX586" fmla="*/ 3166110 w 6230937"/>
              <a:gd name="connsiteY586" fmla="*/ 779463 h 4938712"/>
              <a:gd name="connsiteX587" fmla="*/ 3171190 w 6230937"/>
              <a:gd name="connsiteY587" fmla="*/ 759143 h 4938712"/>
              <a:gd name="connsiteX588" fmla="*/ 3178175 w 6230937"/>
              <a:gd name="connsiteY588" fmla="*/ 737870 h 4938712"/>
              <a:gd name="connsiteX589" fmla="*/ 3179762 w 6230937"/>
              <a:gd name="connsiteY589" fmla="*/ 731203 h 4938712"/>
              <a:gd name="connsiteX590" fmla="*/ 3181032 w 6230937"/>
              <a:gd name="connsiteY590" fmla="*/ 724535 h 4938712"/>
              <a:gd name="connsiteX591" fmla="*/ 3181667 w 6230937"/>
              <a:gd name="connsiteY591" fmla="*/ 717868 h 4938712"/>
              <a:gd name="connsiteX592" fmla="*/ 3181985 w 6230937"/>
              <a:gd name="connsiteY592" fmla="*/ 710883 h 4938712"/>
              <a:gd name="connsiteX593" fmla="*/ 3183255 w 6230937"/>
              <a:gd name="connsiteY593" fmla="*/ 703263 h 4938712"/>
              <a:gd name="connsiteX594" fmla="*/ 3184525 w 6230937"/>
              <a:gd name="connsiteY594" fmla="*/ 694055 h 4938712"/>
              <a:gd name="connsiteX595" fmla="*/ 3186112 w 6230937"/>
              <a:gd name="connsiteY595" fmla="*/ 683578 h 4938712"/>
              <a:gd name="connsiteX596" fmla="*/ 3188335 w 6230937"/>
              <a:gd name="connsiteY596" fmla="*/ 670878 h 4938712"/>
              <a:gd name="connsiteX597" fmla="*/ 3264217 w 6230937"/>
              <a:gd name="connsiteY597" fmla="*/ 371793 h 4938712"/>
              <a:gd name="connsiteX598" fmla="*/ 3269297 w 6230937"/>
              <a:gd name="connsiteY598" fmla="*/ 351473 h 4938712"/>
              <a:gd name="connsiteX599" fmla="*/ 3273425 w 6230937"/>
              <a:gd name="connsiteY599" fmla="*/ 333375 h 4938712"/>
              <a:gd name="connsiteX600" fmla="*/ 3275965 w 6230937"/>
              <a:gd name="connsiteY600" fmla="*/ 324803 h 4938712"/>
              <a:gd name="connsiteX601" fmla="*/ 3278505 w 6230937"/>
              <a:gd name="connsiteY601" fmla="*/ 316865 h 4938712"/>
              <a:gd name="connsiteX602" fmla="*/ 3281362 w 6230937"/>
              <a:gd name="connsiteY602" fmla="*/ 309245 h 4938712"/>
              <a:gd name="connsiteX603" fmla="*/ 3284537 w 6230937"/>
              <a:gd name="connsiteY603" fmla="*/ 302260 h 4938712"/>
              <a:gd name="connsiteX604" fmla="*/ 3286442 w 6230937"/>
              <a:gd name="connsiteY604" fmla="*/ 299085 h 4938712"/>
              <a:gd name="connsiteX605" fmla="*/ 3288347 w 6230937"/>
              <a:gd name="connsiteY605" fmla="*/ 295910 h 4938712"/>
              <a:gd name="connsiteX606" fmla="*/ 3290252 w 6230937"/>
              <a:gd name="connsiteY606" fmla="*/ 292735 h 4938712"/>
              <a:gd name="connsiteX607" fmla="*/ 3292792 w 6230937"/>
              <a:gd name="connsiteY607" fmla="*/ 290195 h 4938712"/>
              <a:gd name="connsiteX608" fmla="*/ 3295332 w 6230937"/>
              <a:gd name="connsiteY608" fmla="*/ 287338 h 4938712"/>
              <a:gd name="connsiteX609" fmla="*/ 3297872 w 6230937"/>
              <a:gd name="connsiteY609" fmla="*/ 284480 h 4938712"/>
              <a:gd name="connsiteX610" fmla="*/ 3300730 w 6230937"/>
              <a:gd name="connsiteY610" fmla="*/ 282258 h 4938712"/>
              <a:gd name="connsiteX611" fmla="*/ 3303587 w 6230937"/>
              <a:gd name="connsiteY611" fmla="*/ 280035 h 4938712"/>
              <a:gd name="connsiteX612" fmla="*/ 3307080 w 6230937"/>
              <a:gd name="connsiteY612" fmla="*/ 278130 h 4938712"/>
              <a:gd name="connsiteX613" fmla="*/ 3310572 w 6230937"/>
              <a:gd name="connsiteY613" fmla="*/ 275908 h 4938712"/>
              <a:gd name="connsiteX614" fmla="*/ 3314065 w 6230937"/>
              <a:gd name="connsiteY614" fmla="*/ 274003 h 4938712"/>
              <a:gd name="connsiteX615" fmla="*/ 3318510 w 6230937"/>
              <a:gd name="connsiteY615" fmla="*/ 272415 h 4938712"/>
              <a:gd name="connsiteX616" fmla="*/ 3322637 w 6230937"/>
              <a:gd name="connsiteY616" fmla="*/ 270828 h 4938712"/>
              <a:gd name="connsiteX617" fmla="*/ 3327400 w 6230937"/>
              <a:gd name="connsiteY617" fmla="*/ 269875 h 4938712"/>
              <a:gd name="connsiteX618" fmla="*/ 3331845 w 6230937"/>
              <a:gd name="connsiteY618" fmla="*/ 268605 h 4938712"/>
              <a:gd name="connsiteX619" fmla="*/ 3337560 w 6230937"/>
              <a:gd name="connsiteY619" fmla="*/ 267970 h 4938712"/>
              <a:gd name="connsiteX620" fmla="*/ 3345497 w 6230937"/>
              <a:gd name="connsiteY620" fmla="*/ 267335 h 4938712"/>
              <a:gd name="connsiteX621" fmla="*/ 3362007 w 6230937"/>
              <a:gd name="connsiteY621" fmla="*/ 267018 h 4938712"/>
              <a:gd name="connsiteX622" fmla="*/ 3383915 w 6230937"/>
              <a:gd name="connsiteY622" fmla="*/ 266700 h 4938712"/>
              <a:gd name="connsiteX623" fmla="*/ 3408997 w 6230937"/>
              <a:gd name="connsiteY623" fmla="*/ 266383 h 4938712"/>
              <a:gd name="connsiteX624" fmla="*/ 3434397 w 6230937"/>
              <a:gd name="connsiteY624" fmla="*/ 266065 h 4938712"/>
              <a:gd name="connsiteX625" fmla="*/ 3458210 w 6230937"/>
              <a:gd name="connsiteY625" fmla="*/ 266383 h 4938712"/>
              <a:gd name="connsiteX626" fmla="*/ 3477260 w 6230937"/>
              <a:gd name="connsiteY626" fmla="*/ 266383 h 4938712"/>
              <a:gd name="connsiteX627" fmla="*/ 3489007 w 6230937"/>
              <a:gd name="connsiteY627" fmla="*/ 267018 h 4938712"/>
              <a:gd name="connsiteX628" fmla="*/ 3494405 w 6230937"/>
              <a:gd name="connsiteY628" fmla="*/ 267335 h 4938712"/>
              <a:gd name="connsiteX629" fmla="*/ 3498532 w 6230937"/>
              <a:gd name="connsiteY629" fmla="*/ 268288 h 4938712"/>
              <a:gd name="connsiteX630" fmla="*/ 3501707 w 6230937"/>
              <a:gd name="connsiteY630" fmla="*/ 268923 h 4938712"/>
              <a:gd name="connsiteX631" fmla="*/ 3504247 w 6230937"/>
              <a:gd name="connsiteY631" fmla="*/ 269875 h 4938712"/>
              <a:gd name="connsiteX632" fmla="*/ 3507740 w 6230937"/>
              <a:gd name="connsiteY632" fmla="*/ 271463 h 4938712"/>
              <a:gd name="connsiteX633" fmla="*/ 3511550 w 6230937"/>
              <a:gd name="connsiteY633" fmla="*/ 273050 h 4938712"/>
              <a:gd name="connsiteX634" fmla="*/ 3515360 w 6230937"/>
              <a:gd name="connsiteY634" fmla="*/ 274003 h 4938712"/>
              <a:gd name="connsiteX635" fmla="*/ 3518852 w 6230937"/>
              <a:gd name="connsiteY635" fmla="*/ 275590 h 4938712"/>
              <a:gd name="connsiteX636" fmla="*/ 3619817 w 6230937"/>
              <a:gd name="connsiteY636" fmla="*/ 316230 h 4938712"/>
              <a:gd name="connsiteX637" fmla="*/ 3626802 w 6230937"/>
              <a:gd name="connsiteY637" fmla="*/ 307658 h 4938712"/>
              <a:gd name="connsiteX638" fmla="*/ 3633152 w 6230937"/>
              <a:gd name="connsiteY638" fmla="*/ 298768 h 4938712"/>
              <a:gd name="connsiteX639" fmla="*/ 3638550 w 6230937"/>
              <a:gd name="connsiteY639" fmla="*/ 290195 h 4938712"/>
              <a:gd name="connsiteX640" fmla="*/ 3642995 w 6230937"/>
              <a:gd name="connsiteY640" fmla="*/ 281623 h 4938712"/>
              <a:gd name="connsiteX641" fmla="*/ 3647122 w 6230937"/>
              <a:gd name="connsiteY641" fmla="*/ 273050 h 4938712"/>
              <a:gd name="connsiteX642" fmla="*/ 3650615 w 6230937"/>
              <a:gd name="connsiteY642" fmla="*/ 264478 h 4938712"/>
              <a:gd name="connsiteX643" fmla="*/ 3653155 w 6230937"/>
              <a:gd name="connsiteY643" fmla="*/ 255905 h 4938712"/>
              <a:gd name="connsiteX644" fmla="*/ 3655695 w 6230937"/>
              <a:gd name="connsiteY644" fmla="*/ 247650 h 4938712"/>
              <a:gd name="connsiteX645" fmla="*/ 3659505 w 6230937"/>
              <a:gd name="connsiteY645" fmla="*/ 231140 h 4938712"/>
              <a:gd name="connsiteX646" fmla="*/ 3662680 w 6230937"/>
              <a:gd name="connsiteY646" fmla="*/ 215583 h 4938712"/>
              <a:gd name="connsiteX647" fmla="*/ 3663950 w 6230937"/>
              <a:gd name="connsiteY647" fmla="*/ 208280 h 4938712"/>
              <a:gd name="connsiteX648" fmla="*/ 3665220 w 6230937"/>
              <a:gd name="connsiteY648" fmla="*/ 200978 h 4938712"/>
              <a:gd name="connsiteX649" fmla="*/ 3667442 w 6230937"/>
              <a:gd name="connsiteY649" fmla="*/ 193993 h 4938712"/>
              <a:gd name="connsiteX650" fmla="*/ 3669347 w 6230937"/>
              <a:gd name="connsiteY650" fmla="*/ 187325 h 4938712"/>
              <a:gd name="connsiteX651" fmla="*/ 3671252 w 6230937"/>
              <a:gd name="connsiteY651" fmla="*/ 180658 h 4938712"/>
              <a:gd name="connsiteX652" fmla="*/ 3673792 w 6230937"/>
              <a:gd name="connsiteY652" fmla="*/ 174943 h 4938712"/>
              <a:gd name="connsiteX653" fmla="*/ 3676967 w 6230937"/>
              <a:gd name="connsiteY653" fmla="*/ 168910 h 4938712"/>
              <a:gd name="connsiteX654" fmla="*/ 3680460 w 6230937"/>
              <a:gd name="connsiteY654" fmla="*/ 163513 h 4938712"/>
              <a:gd name="connsiteX655" fmla="*/ 3684905 w 6230937"/>
              <a:gd name="connsiteY655" fmla="*/ 158433 h 4938712"/>
              <a:gd name="connsiteX656" fmla="*/ 3689985 w 6230937"/>
              <a:gd name="connsiteY656" fmla="*/ 153353 h 4938712"/>
              <a:gd name="connsiteX657" fmla="*/ 3695700 w 6230937"/>
              <a:gd name="connsiteY657" fmla="*/ 149225 h 4938712"/>
              <a:gd name="connsiteX658" fmla="*/ 3702367 w 6230937"/>
              <a:gd name="connsiteY658" fmla="*/ 145098 h 4938712"/>
              <a:gd name="connsiteX659" fmla="*/ 3709987 w 6230937"/>
              <a:gd name="connsiteY659" fmla="*/ 141605 h 4938712"/>
              <a:gd name="connsiteX660" fmla="*/ 3719195 w 6230937"/>
              <a:gd name="connsiteY660" fmla="*/ 138748 h 4938712"/>
              <a:gd name="connsiteX661" fmla="*/ 3728720 w 6230937"/>
              <a:gd name="connsiteY661" fmla="*/ 136208 h 4938712"/>
              <a:gd name="connsiteX662" fmla="*/ 3740150 w 6230937"/>
              <a:gd name="connsiteY662" fmla="*/ 134303 h 4938712"/>
              <a:gd name="connsiteX663" fmla="*/ 3752532 w 6230937"/>
              <a:gd name="connsiteY663" fmla="*/ 132715 h 4938712"/>
              <a:gd name="connsiteX664" fmla="*/ 3766185 w 6230937"/>
              <a:gd name="connsiteY664" fmla="*/ 131445 h 4938712"/>
              <a:gd name="connsiteX665" fmla="*/ 3781425 w 6230937"/>
              <a:gd name="connsiteY665" fmla="*/ 131128 h 4938712"/>
              <a:gd name="connsiteX666" fmla="*/ 3798570 w 6230937"/>
              <a:gd name="connsiteY666" fmla="*/ 131128 h 4938712"/>
              <a:gd name="connsiteX667" fmla="*/ 3804920 w 6230937"/>
              <a:gd name="connsiteY667" fmla="*/ 131445 h 4938712"/>
              <a:gd name="connsiteX668" fmla="*/ 3810317 w 6230937"/>
              <a:gd name="connsiteY668" fmla="*/ 132080 h 4938712"/>
              <a:gd name="connsiteX669" fmla="*/ 3814445 w 6230937"/>
              <a:gd name="connsiteY669" fmla="*/ 132398 h 4938712"/>
              <a:gd name="connsiteX670" fmla="*/ 3817937 w 6230937"/>
              <a:gd name="connsiteY670" fmla="*/ 133033 h 4938712"/>
              <a:gd name="connsiteX671" fmla="*/ 3821112 w 6230937"/>
              <a:gd name="connsiteY671" fmla="*/ 133985 h 4938712"/>
              <a:gd name="connsiteX672" fmla="*/ 3823335 w 6230937"/>
              <a:gd name="connsiteY672" fmla="*/ 134620 h 4938712"/>
              <a:gd name="connsiteX673" fmla="*/ 3825557 w 6230937"/>
              <a:gd name="connsiteY673" fmla="*/ 135890 h 4938712"/>
              <a:gd name="connsiteX674" fmla="*/ 3827462 w 6230937"/>
              <a:gd name="connsiteY674" fmla="*/ 137160 h 4938712"/>
              <a:gd name="connsiteX675" fmla="*/ 3830320 w 6230937"/>
              <a:gd name="connsiteY675" fmla="*/ 139065 h 4938712"/>
              <a:gd name="connsiteX676" fmla="*/ 3834765 w 6230937"/>
              <a:gd name="connsiteY676" fmla="*/ 141288 h 4938712"/>
              <a:gd name="connsiteX677" fmla="*/ 3837622 w 6230937"/>
              <a:gd name="connsiteY677" fmla="*/ 142558 h 4938712"/>
              <a:gd name="connsiteX678" fmla="*/ 3840480 w 6230937"/>
              <a:gd name="connsiteY678" fmla="*/ 143510 h 4938712"/>
              <a:gd name="connsiteX679" fmla="*/ 3844925 w 6230937"/>
              <a:gd name="connsiteY679" fmla="*/ 144780 h 4938712"/>
              <a:gd name="connsiteX680" fmla="*/ 3850005 w 6230937"/>
              <a:gd name="connsiteY680" fmla="*/ 146050 h 4938712"/>
              <a:gd name="connsiteX681" fmla="*/ 3852545 w 6230937"/>
              <a:gd name="connsiteY681" fmla="*/ 146368 h 4938712"/>
              <a:gd name="connsiteX682" fmla="*/ 3855085 w 6230937"/>
              <a:gd name="connsiteY682" fmla="*/ 146368 h 4938712"/>
              <a:gd name="connsiteX683" fmla="*/ 3980815 w 6230937"/>
              <a:gd name="connsiteY683" fmla="*/ 184468 h 4938712"/>
              <a:gd name="connsiteX684" fmla="*/ 3995102 w 6230937"/>
              <a:gd name="connsiteY684" fmla="*/ 189865 h 4938712"/>
              <a:gd name="connsiteX685" fmla="*/ 4009707 w 6230937"/>
              <a:gd name="connsiteY685" fmla="*/ 195580 h 4938712"/>
              <a:gd name="connsiteX686" fmla="*/ 4016375 w 6230937"/>
              <a:gd name="connsiteY686" fmla="*/ 198120 h 4938712"/>
              <a:gd name="connsiteX687" fmla="*/ 4022725 w 6230937"/>
              <a:gd name="connsiteY687" fmla="*/ 200660 h 4938712"/>
              <a:gd name="connsiteX688" fmla="*/ 4029392 w 6230937"/>
              <a:gd name="connsiteY688" fmla="*/ 203518 h 4938712"/>
              <a:gd name="connsiteX689" fmla="*/ 4035742 w 6230937"/>
              <a:gd name="connsiteY689" fmla="*/ 206375 h 4938712"/>
              <a:gd name="connsiteX690" fmla="*/ 4041457 w 6230937"/>
              <a:gd name="connsiteY690" fmla="*/ 209868 h 4938712"/>
              <a:gd name="connsiteX691" fmla="*/ 4047490 w 6230937"/>
              <a:gd name="connsiteY691" fmla="*/ 213360 h 4938712"/>
              <a:gd name="connsiteX692" fmla="*/ 4052570 w 6230937"/>
              <a:gd name="connsiteY692" fmla="*/ 217170 h 4938712"/>
              <a:gd name="connsiteX693" fmla="*/ 4057650 w 6230937"/>
              <a:gd name="connsiteY693" fmla="*/ 221615 h 4938712"/>
              <a:gd name="connsiteX694" fmla="*/ 4061777 w 6230937"/>
              <a:gd name="connsiteY694" fmla="*/ 226695 h 4938712"/>
              <a:gd name="connsiteX695" fmla="*/ 4065587 w 6230937"/>
              <a:gd name="connsiteY695" fmla="*/ 232093 h 4938712"/>
              <a:gd name="connsiteX696" fmla="*/ 4067175 w 6230937"/>
              <a:gd name="connsiteY696" fmla="*/ 234633 h 4938712"/>
              <a:gd name="connsiteX697" fmla="*/ 4068762 w 6230937"/>
              <a:gd name="connsiteY697" fmla="*/ 237808 h 4938712"/>
              <a:gd name="connsiteX698" fmla="*/ 4070350 w 6230937"/>
              <a:gd name="connsiteY698" fmla="*/ 241300 h 4938712"/>
              <a:gd name="connsiteX699" fmla="*/ 4071620 w 6230937"/>
              <a:gd name="connsiteY699" fmla="*/ 244475 h 4938712"/>
              <a:gd name="connsiteX700" fmla="*/ 4075430 w 6230937"/>
              <a:gd name="connsiteY700" fmla="*/ 256540 h 4938712"/>
              <a:gd name="connsiteX701" fmla="*/ 4078922 w 6230937"/>
              <a:gd name="connsiteY701" fmla="*/ 267970 h 4938712"/>
              <a:gd name="connsiteX702" fmla="*/ 4082097 w 6230937"/>
              <a:gd name="connsiteY702" fmla="*/ 278765 h 4938712"/>
              <a:gd name="connsiteX703" fmla="*/ 4084320 w 6230937"/>
              <a:gd name="connsiteY703" fmla="*/ 288925 h 4938712"/>
              <a:gd name="connsiteX704" fmla="*/ 4086225 w 6230937"/>
              <a:gd name="connsiteY704" fmla="*/ 299085 h 4938712"/>
              <a:gd name="connsiteX705" fmla="*/ 4087812 w 6230937"/>
              <a:gd name="connsiteY705" fmla="*/ 308293 h 4938712"/>
              <a:gd name="connsiteX706" fmla="*/ 4089082 w 6230937"/>
              <a:gd name="connsiteY706" fmla="*/ 317183 h 4938712"/>
              <a:gd name="connsiteX707" fmla="*/ 4089717 w 6230937"/>
              <a:gd name="connsiteY707" fmla="*/ 325755 h 4938712"/>
              <a:gd name="connsiteX708" fmla="*/ 4090352 w 6230937"/>
              <a:gd name="connsiteY708" fmla="*/ 334328 h 4938712"/>
              <a:gd name="connsiteX709" fmla="*/ 4090352 w 6230937"/>
              <a:gd name="connsiteY709" fmla="*/ 342265 h 4938712"/>
              <a:gd name="connsiteX710" fmla="*/ 4090352 w 6230937"/>
              <a:gd name="connsiteY710" fmla="*/ 349885 h 4938712"/>
              <a:gd name="connsiteX711" fmla="*/ 4089717 w 6230937"/>
              <a:gd name="connsiteY711" fmla="*/ 357823 h 4938712"/>
              <a:gd name="connsiteX712" fmla="*/ 4089082 w 6230937"/>
              <a:gd name="connsiteY712" fmla="*/ 365125 h 4938712"/>
              <a:gd name="connsiteX713" fmla="*/ 4087812 w 6230937"/>
              <a:gd name="connsiteY713" fmla="*/ 372745 h 4938712"/>
              <a:gd name="connsiteX714" fmla="*/ 4087177 w 6230937"/>
              <a:gd name="connsiteY714" fmla="*/ 380048 h 4938712"/>
              <a:gd name="connsiteX715" fmla="*/ 4085590 w 6230937"/>
              <a:gd name="connsiteY715" fmla="*/ 387033 h 4938712"/>
              <a:gd name="connsiteX716" fmla="*/ 4082732 w 6230937"/>
              <a:gd name="connsiteY716" fmla="*/ 401638 h 4938712"/>
              <a:gd name="connsiteX717" fmla="*/ 4079240 w 6230937"/>
              <a:gd name="connsiteY717" fmla="*/ 416560 h 4938712"/>
              <a:gd name="connsiteX718" fmla="*/ 4075747 w 6230937"/>
              <a:gd name="connsiteY718" fmla="*/ 431800 h 4938712"/>
              <a:gd name="connsiteX719" fmla="*/ 4072572 w 6230937"/>
              <a:gd name="connsiteY719" fmla="*/ 447993 h 4938712"/>
              <a:gd name="connsiteX720" fmla="*/ 4069715 w 6230937"/>
              <a:gd name="connsiteY720" fmla="*/ 466090 h 4938712"/>
              <a:gd name="connsiteX721" fmla="*/ 4066857 w 6230937"/>
              <a:gd name="connsiteY721" fmla="*/ 485140 h 4938712"/>
              <a:gd name="connsiteX722" fmla="*/ 4065587 w 6230937"/>
              <a:gd name="connsiteY722" fmla="*/ 495300 h 4938712"/>
              <a:gd name="connsiteX723" fmla="*/ 4064952 w 6230937"/>
              <a:gd name="connsiteY723" fmla="*/ 506095 h 4938712"/>
              <a:gd name="connsiteX724" fmla="*/ 4064000 w 6230937"/>
              <a:gd name="connsiteY724" fmla="*/ 517525 h 4938712"/>
              <a:gd name="connsiteX725" fmla="*/ 4063682 w 6230937"/>
              <a:gd name="connsiteY725" fmla="*/ 529590 h 4938712"/>
              <a:gd name="connsiteX726" fmla="*/ 4071937 w 6230937"/>
              <a:gd name="connsiteY726" fmla="*/ 528003 h 4938712"/>
              <a:gd name="connsiteX727" fmla="*/ 4080827 w 6230937"/>
              <a:gd name="connsiteY727" fmla="*/ 526415 h 4938712"/>
              <a:gd name="connsiteX728" fmla="*/ 4089717 w 6230937"/>
              <a:gd name="connsiteY728" fmla="*/ 525463 h 4938712"/>
              <a:gd name="connsiteX729" fmla="*/ 4099560 w 6230937"/>
              <a:gd name="connsiteY729" fmla="*/ 525145 h 4938712"/>
              <a:gd name="connsiteX730" fmla="*/ 4109402 w 6230937"/>
              <a:gd name="connsiteY730" fmla="*/ 524828 h 4938712"/>
              <a:gd name="connsiteX731" fmla="*/ 4119562 w 6230937"/>
              <a:gd name="connsiteY731" fmla="*/ 525145 h 4938712"/>
              <a:gd name="connsiteX732" fmla="*/ 4129405 w 6230937"/>
              <a:gd name="connsiteY732" fmla="*/ 525463 h 4938712"/>
              <a:gd name="connsiteX733" fmla="*/ 4140200 w 6230937"/>
              <a:gd name="connsiteY733" fmla="*/ 526415 h 4938712"/>
              <a:gd name="connsiteX734" fmla="*/ 4150042 w 6230937"/>
              <a:gd name="connsiteY734" fmla="*/ 527050 h 4938712"/>
              <a:gd name="connsiteX735" fmla="*/ 4160202 w 6230937"/>
              <a:gd name="connsiteY735" fmla="*/ 528638 h 4938712"/>
              <a:gd name="connsiteX736" fmla="*/ 4170362 w 6230937"/>
              <a:gd name="connsiteY736" fmla="*/ 530225 h 4938712"/>
              <a:gd name="connsiteX737" fmla="*/ 4179887 w 6230937"/>
              <a:gd name="connsiteY737" fmla="*/ 531813 h 4938712"/>
              <a:gd name="connsiteX738" fmla="*/ 4189095 w 6230937"/>
              <a:gd name="connsiteY738" fmla="*/ 533718 h 4938712"/>
              <a:gd name="connsiteX739" fmla="*/ 4197985 w 6230937"/>
              <a:gd name="connsiteY739" fmla="*/ 536258 h 4938712"/>
              <a:gd name="connsiteX740" fmla="*/ 4206557 w 6230937"/>
              <a:gd name="connsiteY740" fmla="*/ 538480 h 4938712"/>
              <a:gd name="connsiteX741" fmla="*/ 4214495 w 6230937"/>
              <a:gd name="connsiteY741" fmla="*/ 541020 h 4938712"/>
              <a:gd name="connsiteX742" fmla="*/ 4218305 w 6230937"/>
              <a:gd name="connsiteY742" fmla="*/ 542608 h 4938712"/>
              <a:gd name="connsiteX743" fmla="*/ 4222115 w 6230937"/>
              <a:gd name="connsiteY743" fmla="*/ 544195 h 4938712"/>
              <a:gd name="connsiteX744" fmla="*/ 4245292 w 6230937"/>
              <a:gd name="connsiteY744" fmla="*/ 552768 h 4938712"/>
              <a:gd name="connsiteX745" fmla="*/ 4270057 w 6230937"/>
              <a:gd name="connsiteY745" fmla="*/ 562928 h 4938712"/>
              <a:gd name="connsiteX746" fmla="*/ 4283392 w 6230937"/>
              <a:gd name="connsiteY746" fmla="*/ 568325 h 4938712"/>
              <a:gd name="connsiteX747" fmla="*/ 4296092 w 6230937"/>
              <a:gd name="connsiteY747" fmla="*/ 574358 h 4938712"/>
              <a:gd name="connsiteX748" fmla="*/ 4309110 w 6230937"/>
              <a:gd name="connsiteY748" fmla="*/ 580390 h 4938712"/>
              <a:gd name="connsiteX749" fmla="*/ 4321492 w 6230937"/>
              <a:gd name="connsiteY749" fmla="*/ 587375 h 4938712"/>
              <a:gd name="connsiteX750" fmla="*/ 4333240 w 6230937"/>
              <a:gd name="connsiteY750" fmla="*/ 594360 h 4938712"/>
              <a:gd name="connsiteX751" fmla="*/ 4344670 w 6230937"/>
              <a:gd name="connsiteY751" fmla="*/ 602298 h 4938712"/>
              <a:gd name="connsiteX752" fmla="*/ 4350067 w 6230937"/>
              <a:gd name="connsiteY752" fmla="*/ 606108 h 4938712"/>
              <a:gd name="connsiteX753" fmla="*/ 4355147 w 6230937"/>
              <a:gd name="connsiteY753" fmla="*/ 610235 h 4938712"/>
              <a:gd name="connsiteX754" fmla="*/ 4360227 w 6230937"/>
              <a:gd name="connsiteY754" fmla="*/ 614363 h 4938712"/>
              <a:gd name="connsiteX755" fmla="*/ 4364355 w 6230937"/>
              <a:gd name="connsiteY755" fmla="*/ 618808 h 4938712"/>
              <a:gd name="connsiteX756" fmla="*/ 4368800 w 6230937"/>
              <a:gd name="connsiteY756" fmla="*/ 622935 h 4938712"/>
              <a:gd name="connsiteX757" fmla="*/ 4372610 w 6230937"/>
              <a:gd name="connsiteY757" fmla="*/ 627698 h 4938712"/>
              <a:gd name="connsiteX758" fmla="*/ 4376420 w 6230937"/>
              <a:gd name="connsiteY758" fmla="*/ 632143 h 4938712"/>
              <a:gd name="connsiteX759" fmla="*/ 4379595 w 6230937"/>
              <a:gd name="connsiteY759" fmla="*/ 636905 h 4938712"/>
              <a:gd name="connsiteX760" fmla="*/ 4382770 w 6230937"/>
              <a:gd name="connsiteY760" fmla="*/ 641985 h 4938712"/>
              <a:gd name="connsiteX761" fmla="*/ 4384992 w 6230937"/>
              <a:gd name="connsiteY761" fmla="*/ 647065 h 4938712"/>
              <a:gd name="connsiteX762" fmla="*/ 4386897 w 6230937"/>
              <a:gd name="connsiteY762" fmla="*/ 652145 h 4938712"/>
              <a:gd name="connsiteX763" fmla="*/ 4388485 w 6230937"/>
              <a:gd name="connsiteY763" fmla="*/ 657225 h 4938712"/>
              <a:gd name="connsiteX764" fmla="*/ 4393565 w 6230937"/>
              <a:gd name="connsiteY764" fmla="*/ 653733 h 4938712"/>
              <a:gd name="connsiteX765" fmla="*/ 4398010 w 6230937"/>
              <a:gd name="connsiteY765" fmla="*/ 650240 h 4938712"/>
              <a:gd name="connsiteX766" fmla="*/ 4401820 w 6230937"/>
              <a:gd name="connsiteY766" fmla="*/ 647065 h 4938712"/>
              <a:gd name="connsiteX767" fmla="*/ 4404360 w 6230937"/>
              <a:gd name="connsiteY767" fmla="*/ 644208 h 4938712"/>
              <a:gd name="connsiteX768" fmla="*/ 4406900 w 6230937"/>
              <a:gd name="connsiteY768" fmla="*/ 641668 h 4938712"/>
              <a:gd name="connsiteX769" fmla="*/ 4409122 w 6230937"/>
              <a:gd name="connsiteY769" fmla="*/ 638810 h 4938712"/>
              <a:gd name="connsiteX770" fmla="*/ 4410710 w 6230937"/>
              <a:gd name="connsiteY770" fmla="*/ 636270 h 4938712"/>
              <a:gd name="connsiteX771" fmla="*/ 4411980 w 6230937"/>
              <a:gd name="connsiteY771" fmla="*/ 633095 h 4938712"/>
              <a:gd name="connsiteX772" fmla="*/ 4413885 w 6230937"/>
              <a:gd name="connsiteY772" fmla="*/ 626428 h 4938712"/>
              <a:gd name="connsiteX773" fmla="*/ 4415790 w 6230937"/>
              <a:gd name="connsiteY773" fmla="*/ 618173 h 4938712"/>
              <a:gd name="connsiteX774" fmla="*/ 4418012 w 6230937"/>
              <a:gd name="connsiteY774" fmla="*/ 607378 h 4938712"/>
              <a:gd name="connsiteX775" fmla="*/ 4421505 w 6230937"/>
              <a:gd name="connsiteY775" fmla="*/ 593725 h 4938712"/>
              <a:gd name="connsiteX776" fmla="*/ 4424045 w 6230937"/>
              <a:gd name="connsiteY776" fmla="*/ 584518 h 4938712"/>
              <a:gd name="connsiteX777" fmla="*/ 4426267 w 6230937"/>
              <a:gd name="connsiteY777" fmla="*/ 575945 h 4938712"/>
              <a:gd name="connsiteX778" fmla="*/ 4428172 w 6230937"/>
              <a:gd name="connsiteY778" fmla="*/ 568008 h 4938712"/>
              <a:gd name="connsiteX779" fmla="*/ 4430712 w 6230937"/>
              <a:gd name="connsiteY779" fmla="*/ 560705 h 4938712"/>
              <a:gd name="connsiteX780" fmla="*/ 4432935 w 6230937"/>
              <a:gd name="connsiteY780" fmla="*/ 553403 h 4938712"/>
              <a:gd name="connsiteX781" fmla="*/ 4435792 w 6230937"/>
              <a:gd name="connsiteY781" fmla="*/ 545783 h 4938712"/>
              <a:gd name="connsiteX782" fmla="*/ 4438650 w 6230937"/>
              <a:gd name="connsiteY782" fmla="*/ 538163 h 4938712"/>
              <a:gd name="connsiteX783" fmla="*/ 4442777 w 6230937"/>
              <a:gd name="connsiteY783" fmla="*/ 529590 h 4938712"/>
              <a:gd name="connsiteX784" fmla="*/ 4458335 w 6230937"/>
              <a:gd name="connsiteY784" fmla="*/ 526733 h 4938712"/>
              <a:gd name="connsiteX785" fmla="*/ 4473575 w 6230937"/>
              <a:gd name="connsiteY785" fmla="*/ 524193 h 4938712"/>
              <a:gd name="connsiteX786" fmla="*/ 4488497 w 6230937"/>
              <a:gd name="connsiteY786" fmla="*/ 521970 h 4938712"/>
              <a:gd name="connsiteX787" fmla="*/ 4504055 w 6230937"/>
              <a:gd name="connsiteY787" fmla="*/ 521018 h 4938712"/>
              <a:gd name="connsiteX788" fmla="*/ 4511675 w 6230937"/>
              <a:gd name="connsiteY788" fmla="*/ 520383 h 4938712"/>
              <a:gd name="connsiteX789" fmla="*/ 4519295 w 6230937"/>
              <a:gd name="connsiteY789" fmla="*/ 520383 h 4938712"/>
              <a:gd name="connsiteX790" fmla="*/ 4527232 w 6230937"/>
              <a:gd name="connsiteY790" fmla="*/ 520383 h 4938712"/>
              <a:gd name="connsiteX791" fmla="*/ 4534852 w 6230937"/>
              <a:gd name="connsiteY791" fmla="*/ 521335 h 4938712"/>
              <a:gd name="connsiteX792" fmla="*/ 4542472 w 6230937"/>
              <a:gd name="connsiteY792" fmla="*/ 521653 h 4938712"/>
              <a:gd name="connsiteX793" fmla="*/ 4550092 w 6230937"/>
              <a:gd name="connsiteY793" fmla="*/ 522923 h 4938712"/>
              <a:gd name="connsiteX794" fmla="*/ 4558347 w 6230937"/>
              <a:gd name="connsiteY794" fmla="*/ 524193 h 4938712"/>
              <a:gd name="connsiteX795" fmla="*/ 4565967 w 6230937"/>
              <a:gd name="connsiteY795" fmla="*/ 525463 h 4938712"/>
              <a:gd name="connsiteX796" fmla="*/ 4587557 w 6230937"/>
              <a:gd name="connsiteY796" fmla="*/ 529908 h 4938712"/>
              <a:gd name="connsiteX797" fmla="*/ 4605020 w 6230937"/>
              <a:gd name="connsiteY797" fmla="*/ 532765 h 4938712"/>
              <a:gd name="connsiteX798" fmla="*/ 4619307 w 6230937"/>
              <a:gd name="connsiteY798" fmla="*/ 534670 h 4938712"/>
              <a:gd name="connsiteX799" fmla="*/ 4630737 w 6230937"/>
              <a:gd name="connsiteY799" fmla="*/ 535305 h 4938712"/>
              <a:gd name="connsiteX800" fmla="*/ 4639627 w 6230937"/>
              <a:gd name="connsiteY800" fmla="*/ 535305 h 4938712"/>
              <a:gd name="connsiteX801" fmla="*/ 4647247 w 6230937"/>
              <a:gd name="connsiteY801" fmla="*/ 535305 h 4938712"/>
              <a:gd name="connsiteX802" fmla="*/ 4653597 w 6230937"/>
              <a:gd name="connsiteY802" fmla="*/ 534988 h 4938712"/>
              <a:gd name="connsiteX803" fmla="*/ 4659630 w 6230937"/>
              <a:gd name="connsiteY803" fmla="*/ 535305 h 4938712"/>
              <a:gd name="connsiteX804" fmla="*/ 4662170 w 6230937"/>
              <a:gd name="connsiteY804" fmla="*/ 535623 h 4938712"/>
              <a:gd name="connsiteX805" fmla="*/ 4665345 w 6230937"/>
              <a:gd name="connsiteY805" fmla="*/ 536258 h 4938712"/>
              <a:gd name="connsiteX806" fmla="*/ 4668520 w 6230937"/>
              <a:gd name="connsiteY806" fmla="*/ 536893 h 4938712"/>
              <a:gd name="connsiteX807" fmla="*/ 4671695 w 6230937"/>
              <a:gd name="connsiteY807" fmla="*/ 538163 h 4938712"/>
              <a:gd name="connsiteX808" fmla="*/ 4679315 w 6230937"/>
              <a:gd name="connsiteY808" fmla="*/ 540703 h 4938712"/>
              <a:gd name="connsiteX809" fmla="*/ 4688522 w 6230937"/>
              <a:gd name="connsiteY809" fmla="*/ 545465 h 4938712"/>
              <a:gd name="connsiteX810" fmla="*/ 4699952 w 6230937"/>
              <a:gd name="connsiteY810" fmla="*/ 552133 h 4938712"/>
              <a:gd name="connsiteX811" fmla="*/ 4714557 w 6230937"/>
              <a:gd name="connsiteY811" fmla="*/ 560705 h 4938712"/>
              <a:gd name="connsiteX812" fmla="*/ 4732337 w 6230937"/>
              <a:gd name="connsiteY812" fmla="*/ 571500 h 4938712"/>
              <a:gd name="connsiteX813" fmla="*/ 4754245 w 6230937"/>
              <a:gd name="connsiteY813" fmla="*/ 585470 h 4938712"/>
              <a:gd name="connsiteX814" fmla="*/ 4832350 w 6230937"/>
              <a:gd name="connsiteY814" fmla="*/ 636588 h 4938712"/>
              <a:gd name="connsiteX815" fmla="*/ 4842510 w 6230937"/>
              <a:gd name="connsiteY815" fmla="*/ 644208 h 4938712"/>
              <a:gd name="connsiteX816" fmla="*/ 4846002 w 6230937"/>
              <a:gd name="connsiteY816" fmla="*/ 647383 h 4938712"/>
              <a:gd name="connsiteX817" fmla="*/ 4847907 w 6230937"/>
              <a:gd name="connsiteY817" fmla="*/ 650875 h 4938712"/>
              <a:gd name="connsiteX818" fmla="*/ 4853622 w 6230937"/>
              <a:gd name="connsiteY818" fmla="*/ 658813 h 4938712"/>
              <a:gd name="connsiteX819" fmla="*/ 4865052 w 6230937"/>
              <a:gd name="connsiteY819" fmla="*/ 679450 h 4938712"/>
              <a:gd name="connsiteX820" fmla="*/ 4868545 w 6230937"/>
              <a:gd name="connsiteY820" fmla="*/ 666433 h 4938712"/>
              <a:gd name="connsiteX821" fmla="*/ 4872355 w 6230937"/>
              <a:gd name="connsiteY821" fmla="*/ 654368 h 4938712"/>
              <a:gd name="connsiteX822" fmla="*/ 4876165 w 6230937"/>
              <a:gd name="connsiteY822" fmla="*/ 642303 h 4938712"/>
              <a:gd name="connsiteX823" fmla="*/ 4879975 w 6230937"/>
              <a:gd name="connsiteY823" fmla="*/ 630873 h 4938712"/>
              <a:gd name="connsiteX824" fmla="*/ 4883785 w 6230937"/>
              <a:gd name="connsiteY824" fmla="*/ 618808 h 4938712"/>
              <a:gd name="connsiteX825" fmla="*/ 4887277 w 6230937"/>
              <a:gd name="connsiteY825" fmla="*/ 606108 h 4938712"/>
              <a:gd name="connsiteX826" fmla="*/ 4890770 w 6230937"/>
              <a:gd name="connsiteY826" fmla="*/ 593090 h 4938712"/>
              <a:gd name="connsiteX827" fmla="*/ 4893627 w 6230937"/>
              <a:gd name="connsiteY827" fmla="*/ 578485 h 4938712"/>
              <a:gd name="connsiteX828" fmla="*/ 4895532 w 6230937"/>
              <a:gd name="connsiteY828" fmla="*/ 566103 h 4938712"/>
              <a:gd name="connsiteX829" fmla="*/ 4896802 w 6230937"/>
              <a:gd name="connsiteY829" fmla="*/ 553403 h 4938712"/>
              <a:gd name="connsiteX830" fmla="*/ 4897437 w 6230937"/>
              <a:gd name="connsiteY830" fmla="*/ 541020 h 4938712"/>
              <a:gd name="connsiteX831" fmla="*/ 4897755 w 6230937"/>
              <a:gd name="connsiteY831" fmla="*/ 529590 h 4938712"/>
              <a:gd name="connsiteX832" fmla="*/ 4898390 w 6230937"/>
              <a:gd name="connsiteY832" fmla="*/ 518160 h 4938712"/>
              <a:gd name="connsiteX833" fmla="*/ 4899025 w 6230937"/>
              <a:gd name="connsiteY833" fmla="*/ 507683 h 4938712"/>
              <a:gd name="connsiteX834" fmla="*/ 4899977 w 6230937"/>
              <a:gd name="connsiteY834" fmla="*/ 497840 h 4938712"/>
              <a:gd name="connsiteX835" fmla="*/ 4901565 w 6230937"/>
              <a:gd name="connsiteY835" fmla="*/ 488950 h 4938712"/>
              <a:gd name="connsiteX836" fmla="*/ 4902517 w 6230937"/>
              <a:gd name="connsiteY836" fmla="*/ 484823 h 4938712"/>
              <a:gd name="connsiteX837" fmla="*/ 4903787 w 6230937"/>
              <a:gd name="connsiteY837" fmla="*/ 481330 h 4938712"/>
              <a:gd name="connsiteX838" fmla="*/ 4905375 w 6230937"/>
              <a:gd name="connsiteY838" fmla="*/ 477203 h 4938712"/>
              <a:gd name="connsiteX839" fmla="*/ 4907280 w 6230937"/>
              <a:gd name="connsiteY839" fmla="*/ 474345 h 4938712"/>
              <a:gd name="connsiteX840" fmla="*/ 4909502 w 6230937"/>
              <a:gd name="connsiteY840" fmla="*/ 471488 h 4938712"/>
              <a:gd name="connsiteX841" fmla="*/ 4912042 w 6230937"/>
              <a:gd name="connsiteY841" fmla="*/ 468630 h 4938712"/>
              <a:gd name="connsiteX842" fmla="*/ 4914582 w 6230937"/>
              <a:gd name="connsiteY842" fmla="*/ 466408 h 4938712"/>
              <a:gd name="connsiteX843" fmla="*/ 4918075 w 6230937"/>
              <a:gd name="connsiteY843" fmla="*/ 464503 h 4938712"/>
              <a:gd name="connsiteX844" fmla="*/ 4921567 w 6230937"/>
              <a:gd name="connsiteY844" fmla="*/ 462915 h 4938712"/>
              <a:gd name="connsiteX845" fmla="*/ 4925695 w 6230937"/>
              <a:gd name="connsiteY845" fmla="*/ 461645 h 4938712"/>
              <a:gd name="connsiteX846" fmla="*/ 4930140 w 6230937"/>
              <a:gd name="connsiteY846" fmla="*/ 461010 h 4938712"/>
              <a:gd name="connsiteX847" fmla="*/ 4935220 w 6230937"/>
              <a:gd name="connsiteY847" fmla="*/ 460693 h 4938712"/>
              <a:gd name="connsiteX848" fmla="*/ 4940617 w 6230937"/>
              <a:gd name="connsiteY848" fmla="*/ 460693 h 4938712"/>
              <a:gd name="connsiteX849" fmla="*/ 4946967 w 6230937"/>
              <a:gd name="connsiteY849" fmla="*/ 461010 h 4938712"/>
              <a:gd name="connsiteX850" fmla="*/ 4953635 w 6230937"/>
              <a:gd name="connsiteY850" fmla="*/ 461645 h 4938712"/>
              <a:gd name="connsiteX851" fmla="*/ 4960937 w 6230937"/>
              <a:gd name="connsiteY851" fmla="*/ 463233 h 4938712"/>
              <a:gd name="connsiteX852" fmla="*/ 4988242 w 6230937"/>
              <a:gd name="connsiteY852" fmla="*/ 467995 h 4938712"/>
              <a:gd name="connsiteX853" fmla="*/ 4993005 w 6230937"/>
              <a:gd name="connsiteY853" fmla="*/ 467995 h 4938712"/>
              <a:gd name="connsiteX854" fmla="*/ 4999672 w 6230937"/>
              <a:gd name="connsiteY854" fmla="*/ 468313 h 4938712"/>
              <a:gd name="connsiteX855" fmla="*/ 5007292 w 6230937"/>
              <a:gd name="connsiteY855" fmla="*/ 468630 h 4938712"/>
              <a:gd name="connsiteX856" fmla="*/ 5013960 w 6230937"/>
              <a:gd name="connsiteY856" fmla="*/ 469265 h 4938712"/>
              <a:gd name="connsiteX857" fmla="*/ 5023167 w 6230937"/>
              <a:gd name="connsiteY857" fmla="*/ 469900 h 4938712"/>
              <a:gd name="connsiteX858" fmla="*/ 5033010 w 6230937"/>
              <a:gd name="connsiteY858" fmla="*/ 469900 h 4938712"/>
              <a:gd name="connsiteX859" fmla="*/ 5042852 w 6230937"/>
              <a:gd name="connsiteY859" fmla="*/ 469583 h 4938712"/>
              <a:gd name="connsiteX860" fmla="*/ 5053012 w 6230937"/>
              <a:gd name="connsiteY860" fmla="*/ 469583 h 4938712"/>
              <a:gd name="connsiteX861" fmla="*/ 5073015 w 6230937"/>
              <a:gd name="connsiteY861" fmla="*/ 468313 h 4938712"/>
              <a:gd name="connsiteX862" fmla="*/ 5093335 w 6230937"/>
              <a:gd name="connsiteY862" fmla="*/ 467995 h 4938712"/>
              <a:gd name="connsiteX863" fmla="*/ 5103495 w 6230937"/>
              <a:gd name="connsiteY863" fmla="*/ 467995 h 4938712"/>
              <a:gd name="connsiteX864" fmla="*/ 5113337 w 6230937"/>
              <a:gd name="connsiteY864" fmla="*/ 468630 h 4938712"/>
              <a:gd name="connsiteX865" fmla="*/ 5123497 w 6230937"/>
              <a:gd name="connsiteY865" fmla="*/ 469900 h 4938712"/>
              <a:gd name="connsiteX866" fmla="*/ 5132705 w 6230937"/>
              <a:gd name="connsiteY866" fmla="*/ 471488 h 4938712"/>
              <a:gd name="connsiteX867" fmla="*/ 5137785 w 6230937"/>
              <a:gd name="connsiteY867" fmla="*/ 472758 h 4938712"/>
              <a:gd name="connsiteX868" fmla="*/ 5142547 w 6230937"/>
              <a:gd name="connsiteY868" fmla="*/ 473710 h 4938712"/>
              <a:gd name="connsiteX869" fmla="*/ 5146675 w 6230937"/>
              <a:gd name="connsiteY869" fmla="*/ 475298 h 4938712"/>
              <a:gd name="connsiteX870" fmla="*/ 5151437 w 6230937"/>
              <a:gd name="connsiteY870" fmla="*/ 476885 h 4938712"/>
              <a:gd name="connsiteX871" fmla="*/ 5155565 w 6230937"/>
              <a:gd name="connsiteY871" fmla="*/ 478790 h 4938712"/>
              <a:gd name="connsiteX872" fmla="*/ 5160327 w 6230937"/>
              <a:gd name="connsiteY872" fmla="*/ 481330 h 4938712"/>
              <a:gd name="connsiteX873" fmla="*/ 5164137 w 6230937"/>
              <a:gd name="connsiteY873" fmla="*/ 483553 h 4938712"/>
              <a:gd name="connsiteX874" fmla="*/ 5168582 w 6230937"/>
              <a:gd name="connsiteY874" fmla="*/ 486410 h 4938712"/>
              <a:gd name="connsiteX875" fmla="*/ 5260975 w 6230937"/>
              <a:gd name="connsiteY875" fmla="*/ 534988 h 4938712"/>
              <a:gd name="connsiteX876" fmla="*/ 5267007 w 6230937"/>
              <a:gd name="connsiteY876" fmla="*/ 538163 h 4938712"/>
              <a:gd name="connsiteX877" fmla="*/ 5272087 w 6230937"/>
              <a:gd name="connsiteY877" fmla="*/ 541655 h 4938712"/>
              <a:gd name="connsiteX878" fmla="*/ 5276850 w 6230937"/>
              <a:gd name="connsiteY878" fmla="*/ 544830 h 4938712"/>
              <a:gd name="connsiteX879" fmla="*/ 5280660 w 6230937"/>
              <a:gd name="connsiteY879" fmla="*/ 547370 h 4938712"/>
              <a:gd name="connsiteX880" fmla="*/ 5288597 w 6230937"/>
              <a:gd name="connsiteY880" fmla="*/ 554038 h 4938712"/>
              <a:gd name="connsiteX881" fmla="*/ 5298122 w 6230937"/>
              <a:gd name="connsiteY881" fmla="*/ 561340 h 4938712"/>
              <a:gd name="connsiteX882" fmla="*/ 5306695 w 6230937"/>
              <a:gd name="connsiteY882" fmla="*/ 771208 h 4938712"/>
              <a:gd name="connsiteX883" fmla="*/ 5304790 w 6230937"/>
              <a:gd name="connsiteY883" fmla="*/ 791845 h 4938712"/>
              <a:gd name="connsiteX884" fmla="*/ 5303837 w 6230937"/>
              <a:gd name="connsiteY884" fmla="*/ 812800 h 4938712"/>
              <a:gd name="connsiteX885" fmla="*/ 5302567 w 6230937"/>
              <a:gd name="connsiteY885" fmla="*/ 834708 h 4938712"/>
              <a:gd name="connsiteX886" fmla="*/ 5302250 w 6230937"/>
              <a:gd name="connsiteY886" fmla="*/ 857250 h 4938712"/>
              <a:gd name="connsiteX887" fmla="*/ 5301615 w 6230937"/>
              <a:gd name="connsiteY887" fmla="*/ 880428 h 4938712"/>
              <a:gd name="connsiteX888" fmla="*/ 5301615 w 6230937"/>
              <a:gd name="connsiteY888" fmla="*/ 903605 h 4938712"/>
              <a:gd name="connsiteX889" fmla="*/ 5301615 w 6230937"/>
              <a:gd name="connsiteY889" fmla="*/ 927100 h 4938712"/>
              <a:gd name="connsiteX890" fmla="*/ 5301615 w 6230937"/>
              <a:gd name="connsiteY890" fmla="*/ 950913 h 4938712"/>
              <a:gd name="connsiteX891" fmla="*/ 5301615 w 6230937"/>
              <a:gd name="connsiteY891" fmla="*/ 974408 h 4938712"/>
              <a:gd name="connsiteX892" fmla="*/ 5301297 w 6230937"/>
              <a:gd name="connsiteY892" fmla="*/ 998220 h 4938712"/>
              <a:gd name="connsiteX893" fmla="*/ 5300980 w 6230937"/>
              <a:gd name="connsiteY893" fmla="*/ 1021715 h 4938712"/>
              <a:gd name="connsiteX894" fmla="*/ 5300345 w 6230937"/>
              <a:gd name="connsiteY894" fmla="*/ 1044575 h 4938712"/>
              <a:gd name="connsiteX895" fmla="*/ 5299075 w 6230937"/>
              <a:gd name="connsiteY895" fmla="*/ 1067117 h 4938712"/>
              <a:gd name="connsiteX896" fmla="*/ 5297487 w 6230937"/>
              <a:gd name="connsiteY896" fmla="*/ 1089342 h 4938712"/>
              <a:gd name="connsiteX897" fmla="*/ 5295582 w 6230937"/>
              <a:gd name="connsiteY897" fmla="*/ 1110615 h 4938712"/>
              <a:gd name="connsiteX898" fmla="*/ 5292725 w 6230937"/>
              <a:gd name="connsiteY898" fmla="*/ 1131252 h 4938712"/>
              <a:gd name="connsiteX899" fmla="*/ 5289232 w 6230937"/>
              <a:gd name="connsiteY899" fmla="*/ 1154748 h 4938712"/>
              <a:gd name="connsiteX900" fmla="*/ 5286692 w 6230937"/>
              <a:gd name="connsiteY900" fmla="*/ 1178560 h 4938712"/>
              <a:gd name="connsiteX901" fmla="*/ 5283835 w 6230937"/>
              <a:gd name="connsiteY901" fmla="*/ 1202373 h 4938712"/>
              <a:gd name="connsiteX902" fmla="*/ 5281612 w 6230937"/>
              <a:gd name="connsiteY902" fmla="*/ 1225868 h 4938712"/>
              <a:gd name="connsiteX903" fmla="*/ 5279707 w 6230937"/>
              <a:gd name="connsiteY903" fmla="*/ 1249998 h 4938712"/>
              <a:gd name="connsiteX904" fmla="*/ 5277485 w 6230937"/>
              <a:gd name="connsiteY904" fmla="*/ 1274445 h 4938712"/>
              <a:gd name="connsiteX905" fmla="*/ 5275897 w 6230937"/>
              <a:gd name="connsiteY905" fmla="*/ 1298575 h 4938712"/>
              <a:gd name="connsiteX906" fmla="*/ 5274627 w 6230937"/>
              <a:gd name="connsiteY906" fmla="*/ 1322705 h 4938712"/>
              <a:gd name="connsiteX907" fmla="*/ 5273040 w 6230937"/>
              <a:gd name="connsiteY907" fmla="*/ 1347153 h 4938712"/>
              <a:gd name="connsiteX908" fmla="*/ 5271452 w 6230937"/>
              <a:gd name="connsiteY908" fmla="*/ 1371283 h 4938712"/>
              <a:gd name="connsiteX909" fmla="*/ 5270182 w 6230937"/>
              <a:gd name="connsiteY909" fmla="*/ 1395730 h 4938712"/>
              <a:gd name="connsiteX910" fmla="*/ 5268595 w 6230937"/>
              <a:gd name="connsiteY910" fmla="*/ 1419860 h 4938712"/>
              <a:gd name="connsiteX911" fmla="*/ 5267007 w 6230937"/>
              <a:gd name="connsiteY911" fmla="*/ 1443990 h 4938712"/>
              <a:gd name="connsiteX912" fmla="*/ 5265420 w 6230937"/>
              <a:gd name="connsiteY912" fmla="*/ 1468120 h 4938712"/>
              <a:gd name="connsiteX913" fmla="*/ 5263515 w 6230937"/>
              <a:gd name="connsiteY913" fmla="*/ 1492250 h 4938712"/>
              <a:gd name="connsiteX914" fmla="*/ 5261292 w 6230937"/>
              <a:gd name="connsiteY914" fmla="*/ 1516380 h 4938712"/>
              <a:gd name="connsiteX915" fmla="*/ 5266372 w 6230937"/>
              <a:gd name="connsiteY915" fmla="*/ 1659890 h 4938712"/>
              <a:gd name="connsiteX916" fmla="*/ 5272087 w 6230937"/>
              <a:gd name="connsiteY916" fmla="*/ 1655763 h 4938712"/>
              <a:gd name="connsiteX917" fmla="*/ 5276850 w 6230937"/>
              <a:gd name="connsiteY917" fmla="*/ 1652270 h 4938712"/>
              <a:gd name="connsiteX918" fmla="*/ 5280660 w 6230937"/>
              <a:gd name="connsiteY918" fmla="*/ 1649730 h 4938712"/>
              <a:gd name="connsiteX919" fmla="*/ 5283517 w 6230937"/>
              <a:gd name="connsiteY919" fmla="*/ 1647190 h 4938712"/>
              <a:gd name="connsiteX920" fmla="*/ 5286692 w 6230937"/>
              <a:gd name="connsiteY920" fmla="*/ 1643698 h 4938712"/>
              <a:gd name="connsiteX921" fmla="*/ 5288915 w 6230937"/>
              <a:gd name="connsiteY921" fmla="*/ 1641793 h 4938712"/>
              <a:gd name="connsiteX922" fmla="*/ 5290502 w 6230937"/>
              <a:gd name="connsiteY922" fmla="*/ 1641158 h 4938712"/>
              <a:gd name="connsiteX923" fmla="*/ 5292090 w 6230937"/>
              <a:gd name="connsiteY923" fmla="*/ 1640523 h 4938712"/>
              <a:gd name="connsiteX924" fmla="*/ 5293995 w 6230937"/>
              <a:gd name="connsiteY924" fmla="*/ 1640205 h 4938712"/>
              <a:gd name="connsiteX925" fmla="*/ 5296535 w 6230937"/>
              <a:gd name="connsiteY925" fmla="*/ 1639888 h 4938712"/>
              <a:gd name="connsiteX926" fmla="*/ 5305742 w 6230937"/>
              <a:gd name="connsiteY926" fmla="*/ 1639570 h 4938712"/>
              <a:gd name="connsiteX927" fmla="*/ 5320030 w 6230937"/>
              <a:gd name="connsiteY927" fmla="*/ 1638300 h 4938712"/>
              <a:gd name="connsiteX928" fmla="*/ 5316220 w 6230937"/>
              <a:gd name="connsiteY928" fmla="*/ 1636395 h 4938712"/>
              <a:gd name="connsiteX929" fmla="*/ 5313045 w 6230937"/>
              <a:gd name="connsiteY929" fmla="*/ 1634490 h 4938712"/>
              <a:gd name="connsiteX930" fmla="*/ 5287645 w 6230937"/>
              <a:gd name="connsiteY930" fmla="*/ 1606550 h 4938712"/>
              <a:gd name="connsiteX931" fmla="*/ 5310822 w 6230937"/>
              <a:gd name="connsiteY931" fmla="*/ 1529398 h 4938712"/>
              <a:gd name="connsiteX932" fmla="*/ 5309870 w 6230937"/>
              <a:gd name="connsiteY932" fmla="*/ 1526223 h 4938712"/>
              <a:gd name="connsiteX933" fmla="*/ 5308282 w 6230937"/>
              <a:gd name="connsiteY933" fmla="*/ 1523365 h 4938712"/>
              <a:gd name="connsiteX934" fmla="*/ 5306695 w 6230937"/>
              <a:gd name="connsiteY934" fmla="*/ 1521143 h 4938712"/>
              <a:gd name="connsiteX935" fmla="*/ 5305107 w 6230937"/>
              <a:gd name="connsiteY935" fmla="*/ 1519238 h 4938712"/>
              <a:gd name="connsiteX936" fmla="*/ 5303202 w 6230937"/>
              <a:gd name="connsiteY936" fmla="*/ 1517650 h 4938712"/>
              <a:gd name="connsiteX937" fmla="*/ 5302250 w 6230937"/>
              <a:gd name="connsiteY937" fmla="*/ 1516063 h 4938712"/>
              <a:gd name="connsiteX938" fmla="*/ 5301297 w 6230937"/>
              <a:gd name="connsiteY938" fmla="*/ 1514158 h 4938712"/>
              <a:gd name="connsiteX939" fmla="*/ 5300980 w 6230937"/>
              <a:gd name="connsiteY939" fmla="*/ 1512253 h 4938712"/>
              <a:gd name="connsiteX940" fmla="*/ 5301297 w 6230937"/>
              <a:gd name="connsiteY940" fmla="*/ 1511300 h 4938712"/>
              <a:gd name="connsiteX941" fmla="*/ 5302250 w 6230937"/>
              <a:gd name="connsiteY941" fmla="*/ 1510348 h 4938712"/>
              <a:gd name="connsiteX942" fmla="*/ 5302885 w 6230937"/>
              <a:gd name="connsiteY942" fmla="*/ 1509078 h 4938712"/>
              <a:gd name="connsiteX943" fmla="*/ 5304155 w 6230937"/>
              <a:gd name="connsiteY943" fmla="*/ 1507490 h 4938712"/>
              <a:gd name="connsiteX944" fmla="*/ 5307647 w 6230937"/>
              <a:gd name="connsiteY944" fmla="*/ 1504315 h 4938712"/>
              <a:gd name="connsiteX945" fmla="*/ 5312727 w 6230937"/>
              <a:gd name="connsiteY945" fmla="*/ 1500823 h 4938712"/>
              <a:gd name="connsiteX946" fmla="*/ 5319395 w 6230937"/>
              <a:gd name="connsiteY946" fmla="*/ 1496695 h 4938712"/>
              <a:gd name="connsiteX947" fmla="*/ 5328285 w 6230937"/>
              <a:gd name="connsiteY947" fmla="*/ 1491615 h 4938712"/>
              <a:gd name="connsiteX948" fmla="*/ 5339397 w 6230937"/>
              <a:gd name="connsiteY948" fmla="*/ 1485265 h 4938712"/>
              <a:gd name="connsiteX949" fmla="*/ 5353050 w 6230937"/>
              <a:gd name="connsiteY949" fmla="*/ 1478280 h 4938712"/>
              <a:gd name="connsiteX950" fmla="*/ 5340985 w 6230937"/>
              <a:gd name="connsiteY950" fmla="*/ 1471295 h 4938712"/>
              <a:gd name="connsiteX951" fmla="*/ 5332095 w 6230937"/>
              <a:gd name="connsiteY951" fmla="*/ 1465898 h 4938712"/>
              <a:gd name="connsiteX952" fmla="*/ 5330190 w 6230937"/>
              <a:gd name="connsiteY952" fmla="*/ 1464628 h 4938712"/>
              <a:gd name="connsiteX953" fmla="*/ 5328602 w 6230937"/>
              <a:gd name="connsiteY953" fmla="*/ 1462723 h 4938712"/>
              <a:gd name="connsiteX954" fmla="*/ 5327332 w 6230937"/>
              <a:gd name="connsiteY954" fmla="*/ 1460818 h 4938712"/>
              <a:gd name="connsiteX955" fmla="*/ 5325745 w 6230937"/>
              <a:gd name="connsiteY955" fmla="*/ 1458595 h 4938712"/>
              <a:gd name="connsiteX956" fmla="*/ 5324792 w 6230937"/>
              <a:gd name="connsiteY956" fmla="*/ 1455738 h 4938712"/>
              <a:gd name="connsiteX957" fmla="*/ 5323840 w 6230937"/>
              <a:gd name="connsiteY957" fmla="*/ 1452563 h 4938712"/>
              <a:gd name="connsiteX958" fmla="*/ 5322887 w 6230937"/>
              <a:gd name="connsiteY958" fmla="*/ 1449070 h 4938712"/>
              <a:gd name="connsiteX959" fmla="*/ 5321935 w 6230937"/>
              <a:gd name="connsiteY959" fmla="*/ 1444943 h 4938712"/>
              <a:gd name="connsiteX960" fmla="*/ 5320982 w 6230937"/>
              <a:gd name="connsiteY960" fmla="*/ 1436688 h 4938712"/>
              <a:gd name="connsiteX961" fmla="*/ 5320347 w 6230937"/>
              <a:gd name="connsiteY961" fmla="*/ 1429703 h 4938712"/>
              <a:gd name="connsiteX962" fmla="*/ 5320347 w 6230937"/>
              <a:gd name="connsiteY962" fmla="*/ 1424305 h 4938712"/>
              <a:gd name="connsiteX963" fmla="*/ 5321300 w 6230937"/>
              <a:gd name="connsiteY963" fmla="*/ 1419860 h 4938712"/>
              <a:gd name="connsiteX964" fmla="*/ 5321935 w 6230937"/>
              <a:gd name="connsiteY964" fmla="*/ 1416368 h 4938712"/>
              <a:gd name="connsiteX965" fmla="*/ 5323522 w 6230937"/>
              <a:gd name="connsiteY965" fmla="*/ 1413828 h 4938712"/>
              <a:gd name="connsiteX966" fmla="*/ 5325427 w 6230937"/>
              <a:gd name="connsiteY966" fmla="*/ 1411288 h 4938712"/>
              <a:gd name="connsiteX967" fmla="*/ 5327015 w 6230937"/>
              <a:gd name="connsiteY967" fmla="*/ 1409700 h 4938712"/>
              <a:gd name="connsiteX968" fmla="*/ 5328920 w 6230937"/>
              <a:gd name="connsiteY968" fmla="*/ 1408113 h 4938712"/>
              <a:gd name="connsiteX969" fmla="*/ 5330825 w 6230937"/>
              <a:gd name="connsiteY969" fmla="*/ 1406208 h 4938712"/>
              <a:gd name="connsiteX970" fmla="*/ 5332412 w 6230937"/>
              <a:gd name="connsiteY970" fmla="*/ 1404620 h 4938712"/>
              <a:gd name="connsiteX971" fmla="*/ 5334000 w 6230937"/>
              <a:gd name="connsiteY971" fmla="*/ 1402398 h 4938712"/>
              <a:gd name="connsiteX972" fmla="*/ 5335270 w 6230937"/>
              <a:gd name="connsiteY972" fmla="*/ 1399540 h 4938712"/>
              <a:gd name="connsiteX973" fmla="*/ 5335905 w 6230937"/>
              <a:gd name="connsiteY973" fmla="*/ 1395730 h 4938712"/>
              <a:gd name="connsiteX974" fmla="*/ 5336540 w 6230937"/>
              <a:gd name="connsiteY974" fmla="*/ 1391603 h 4938712"/>
              <a:gd name="connsiteX975" fmla="*/ 5335905 w 6230937"/>
              <a:gd name="connsiteY975" fmla="*/ 1385570 h 4938712"/>
              <a:gd name="connsiteX976" fmla="*/ 5335270 w 6230937"/>
              <a:gd name="connsiteY976" fmla="*/ 1383348 h 4938712"/>
              <a:gd name="connsiteX977" fmla="*/ 5334317 w 6230937"/>
              <a:gd name="connsiteY977" fmla="*/ 1381125 h 4938712"/>
              <a:gd name="connsiteX978" fmla="*/ 5333365 w 6230937"/>
              <a:gd name="connsiteY978" fmla="*/ 1378268 h 4938712"/>
              <a:gd name="connsiteX979" fmla="*/ 5332095 w 6230937"/>
              <a:gd name="connsiteY979" fmla="*/ 1376045 h 4938712"/>
              <a:gd name="connsiteX980" fmla="*/ 5330825 w 6230937"/>
              <a:gd name="connsiteY980" fmla="*/ 1373188 h 4938712"/>
              <a:gd name="connsiteX981" fmla="*/ 5329872 w 6230937"/>
              <a:gd name="connsiteY981" fmla="*/ 1370330 h 4938712"/>
              <a:gd name="connsiteX982" fmla="*/ 5327967 w 6230937"/>
              <a:gd name="connsiteY982" fmla="*/ 1362710 h 4938712"/>
              <a:gd name="connsiteX983" fmla="*/ 5326380 w 6230937"/>
              <a:gd name="connsiteY983" fmla="*/ 1352550 h 4938712"/>
              <a:gd name="connsiteX984" fmla="*/ 5324792 w 6230937"/>
              <a:gd name="connsiteY984" fmla="*/ 1340803 h 4938712"/>
              <a:gd name="connsiteX985" fmla="*/ 5323522 w 6230937"/>
              <a:gd name="connsiteY985" fmla="*/ 1328420 h 4938712"/>
              <a:gd name="connsiteX986" fmla="*/ 5323522 w 6230937"/>
              <a:gd name="connsiteY986" fmla="*/ 1321753 h 4938712"/>
              <a:gd name="connsiteX987" fmla="*/ 5323522 w 6230937"/>
              <a:gd name="connsiteY987" fmla="*/ 1315720 h 4938712"/>
              <a:gd name="connsiteX988" fmla="*/ 5323522 w 6230937"/>
              <a:gd name="connsiteY988" fmla="*/ 1309370 h 4938712"/>
              <a:gd name="connsiteX989" fmla="*/ 5323840 w 6230937"/>
              <a:gd name="connsiteY989" fmla="*/ 1303020 h 4938712"/>
              <a:gd name="connsiteX990" fmla="*/ 5324792 w 6230937"/>
              <a:gd name="connsiteY990" fmla="*/ 1297623 h 4938712"/>
              <a:gd name="connsiteX991" fmla="*/ 5325427 w 6230937"/>
              <a:gd name="connsiteY991" fmla="*/ 1292225 h 4938712"/>
              <a:gd name="connsiteX992" fmla="*/ 5326697 w 6230937"/>
              <a:gd name="connsiteY992" fmla="*/ 1287145 h 4938712"/>
              <a:gd name="connsiteX993" fmla="*/ 5328285 w 6230937"/>
              <a:gd name="connsiteY993" fmla="*/ 1282700 h 4938712"/>
              <a:gd name="connsiteX994" fmla="*/ 5332095 w 6230937"/>
              <a:gd name="connsiteY994" fmla="*/ 1273493 h 4938712"/>
              <a:gd name="connsiteX995" fmla="*/ 5334317 w 6230937"/>
              <a:gd name="connsiteY995" fmla="*/ 1268730 h 4938712"/>
              <a:gd name="connsiteX996" fmla="*/ 5334952 w 6230937"/>
              <a:gd name="connsiteY996" fmla="*/ 1267143 h 4938712"/>
              <a:gd name="connsiteX997" fmla="*/ 5335587 w 6230937"/>
              <a:gd name="connsiteY997" fmla="*/ 1266508 h 4938712"/>
              <a:gd name="connsiteX998" fmla="*/ 5335905 w 6230937"/>
              <a:gd name="connsiteY998" fmla="*/ 1266190 h 4938712"/>
              <a:gd name="connsiteX999" fmla="*/ 5336540 w 6230937"/>
              <a:gd name="connsiteY999" fmla="*/ 1265873 h 4938712"/>
              <a:gd name="connsiteX1000" fmla="*/ 5338762 w 6230937"/>
              <a:gd name="connsiteY1000" fmla="*/ 1265238 h 4938712"/>
              <a:gd name="connsiteX1001" fmla="*/ 5342572 w 6230937"/>
              <a:gd name="connsiteY1001" fmla="*/ 1263333 h 4938712"/>
              <a:gd name="connsiteX1002" fmla="*/ 5345430 w 6230937"/>
              <a:gd name="connsiteY1002" fmla="*/ 1261745 h 4938712"/>
              <a:gd name="connsiteX1003" fmla="*/ 5349240 w 6230937"/>
              <a:gd name="connsiteY1003" fmla="*/ 1259205 h 4938712"/>
              <a:gd name="connsiteX1004" fmla="*/ 5354002 w 6230937"/>
              <a:gd name="connsiteY1004" fmla="*/ 1255713 h 4938712"/>
              <a:gd name="connsiteX1005" fmla="*/ 5359717 w 6230937"/>
              <a:gd name="connsiteY1005" fmla="*/ 1250633 h 4938712"/>
              <a:gd name="connsiteX1006" fmla="*/ 5364162 w 6230937"/>
              <a:gd name="connsiteY1006" fmla="*/ 1246505 h 4938712"/>
              <a:gd name="connsiteX1007" fmla="*/ 5367655 w 6230937"/>
              <a:gd name="connsiteY1007" fmla="*/ 1242695 h 4938712"/>
              <a:gd name="connsiteX1008" fmla="*/ 5370195 w 6230937"/>
              <a:gd name="connsiteY1008" fmla="*/ 1238885 h 4938712"/>
              <a:gd name="connsiteX1009" fmla="*/ 5372735 w 6230937"/>
              <a:gd name="connsiteY1009" fmla="*/ 1235393 h 4938712"/>
              <a:gd name="connsiteX1010" fmla="*/ 5376227 w 6230937"/>
              <a:gd name="connsiteY1010" fmla="*/ 1227455 h 4938712"/>
              <a:gd name="connsiteX1011" fmla="*/ 5378767 w 6230937"/>
              <a:gd name="connsiteY1011" fmla="*/ 1220153 h 4938712"/>
              <a:gd name="connsiteX1012" fmla="*/ 5381625 w 6230937"/>
              <a:gd name="connsiteY1012" fmla="*/ 1212850 h 4938712"/>
              <a:gd name="connsiteX1013" fmla="*/ 5384800 w 6230937"/>
              <a:gd name="connsiteY1013" fmla="*/ 1205230 h 4938712"/>
              <a:gd name="connsiteX1014" fmla="*/ 5386705 w 6230937"/>
              <a:gd name="connsiteY1014" fmla="*/ 1201738 h 4938712"/>
              <a:gd name="connsiteX1015" fmla="*/ 5389245 w 6230937"/>
              <a:gd name="connsiteY1015" fmla="*/ 1197928 h 4938712"/>
              <a:gd name="connsiteX1016" fmla="*/ 5392102 w 6230937"/>
              <a:gd name="connsiteY1016" fmla="*/ 1194118 h 4938712"/>
              <a:gd name="connsiteX1017" fmla="*/ 5395912 w 6230937"/>
              <a:gd name="connsiteY1017" fmla="*/ 1190625 h 4938712"/>
              <a:gd name="connsiteX1018" fmla="*/ 5370195 w 6230937"/>
              <a:gd name="connsiteY1018" fmla="*/ 1171893 h 4938712"/>
              <a:gd name="connsiteX1019" fmla="*/ 5368607 w 6230937"/>
              <a:gd name="connsiteY1019" fmla="*/ 1169670 h 4938712"/>
              <a:gd name="connsiteX1020" fmla="*/ 5367655 w 6230937"/>
              <a:gd name="connsiteY1020" fmla="*/ 1166813 h 4938712"/>
              <a:gd name="connsiteX1021" fmla="*/ 5366385 w 6230937"/>
              <a:gd name="connsiteY1021" fmla="*/ 1163638 h 4938712"/>
              <a:gd name="connsiteX1022" fmla="*/ 5365115 w 6230937"/>
              <a:gd name="connsiteY1022" fmla="*/ 1159828 h 4938712"/>
              <a:gd name="connsiteX1023" fmla="*/ 5363527 w 6230937"/>
              <a:gd name="connsiteY1023" fmla="*/ 1150937 h 4938712"/>
              <a:gd name="connsiteX1024" fmla="*/ 5362892 w 6230937"/>
              <a:gd name="connsiteY1024" fmla="*/ 1140460 h 4938712"/>
              <a:gd name="connsiteX1025" fmla="*/ 5362257 w 6230937"/>
              <a:gd name="connsiteY1025" fmla="*/ 1128395 h 4938712"/>
              <a:gd name="connsiteX1026" fmla="*/ 5361622 w 6230937"/>
              <a:gd name="connsiteY1026" fmla="*/ 1115378 h 4938712"/>
              <a:gd name="connsiteX1027" fmla="*/ 5362257 w 6230937"/>
              <a:gd name="connsiteY1027" fmla="*/ 1101725 h 4938712"/>
              <a:gd name="connsiteX1028" fmla="*/ 5362575 w 6230937"/>
              <a:gd name="connsiteY1028" fmla="*/ 1088073 h 4938712"/>
              <a:gd name="connsiteX1029" fmla="*/ 5364162 w 6230937"/>
              <a:gd name="connsiteY1029" fmla="*/ 1061085 h 4938712"/>
              <a:gd name="connsiteX1030" fmla="*/ 5366067 w 6230937"/>
              <a:gd name="connsiteY1030" fmla="*/ 1036003 h 4938712"/>
              <a:gd name="connsiteX1031" fmla="*/ 5367020 w 6230937"/>
              <a:gd name="connsiteY1031" fmla="*/ 1025525 h 4938712"/>
              <a:gd name="connsiteX1032" fmla="*/ 5368290 w 6230937"/>
              <a:gd name="connsiteY1032" fmla="*/ 1016953 h 4938712"/>
              <a:gd name="connsiteX1033" fmla="*/ 5369242 w 6230937"/>
              <a:gd name="connsiteY1033" fmla="*/ 1009968 h 4938712"/>
              <a:gd name="connsiteX1034" fmla="*/ 5370195 w 6230937"/>
              <a:gd name="connsiteY1034" fmla="*/ 1005205 h 4938712"/>
              <a:gd name="connsiteX1035" fmla="*/ 5376862 w 6230937"/>
              <a:gd name="connsiteY1035" fmla="*/ 979170 h 4938712"/>
              <a:gd name="connsiteX1036" fmla="*/ 5383530 w 6230937"/>
              <a:gd name="connsiteY1036" fmla="*/ 953135 h 4938712"/>
              <a:gd name="connsiteX1037" fmla="*/ 5389880 w 6230937"/>
              <a:gd name="connsiteY1037" fmla="*/ 927100 h 4938712"/>
              <a:gd name="connsiteX1038" fmla="*/ 5395277 w 6230937"/>
              <a:gd name="connsiteY1038" fmla="*/ 900113 h 4938712"/>
              <a:gd name="connsiteX1039" fmla="*/ 5397500 w 6230937"/>
              <a:gd name="connsiteY1039" fmla="*/ 886460 h 4938712"/>
              <a:gd name="connsiteX1040" fmla="*/ 5400040 w 6230937"/>
              <a:gd name="connsiteY1040" fmla="*/ 872490 h 4938712"/>
              <a:gd name="connsiteX1041" fmla="*/ 5401945 w 6230937"/>
              <a:gd name="connsiteY1041" fmla="*/ 858838 h 4938712"/>
              <a:gd name="connsiteX1042" fmla="*/ 5403850 w 6230937"/>
              <a:gd name="connsiteY1042" fmla="*/ 844550 h 4938712"/>
              <a:gd name="connsiteX1043" fmla="*/ 5404802 w 6230937"/>
              <a:gd name="connsiteY1043" fmla="*/ 829945 h 4938712"/>
              <a:gd name="connsiteX1044" fmla="*/ 5406072 w 6230937"/>
              <a:gd name="connsiteY1044" fmla="*/ 815340 h 4938712"/>
              <a:gd name="connsiteX1045" fmla="*/ 5406390 w 6230937"/>
              <a:gd name="connsiteY1045" fmla="*/ 800418 h 4938712"/>
              <a:gd name="connsiteX1046" fmla="*/ 5407025 w 6230937"/>
              <a:gd name="connsiteY1046" fmla="*/ 784860 h 4938712"/>
              <a:gd name="connsiteX1047" fmla="*/ 5418455 w 6230937"/>
              <a:gd name="connsiteY1047" fmla="*/ 785178 h 4938712"/>
              <a:gd name="connsiteX1048" fmla="*/ 5427980 w 6230937"/>
              <a:gd name="connsiteY1048" fmla="*/ 785178 h 4938712"/>
              <a:gd name="connsiteX1049" fmla="*/ 5437187 w 6230937"/>
              <a:gd name="connsiteY1049" fmla="*/ 786130 h 4938712"/>
              <a:gd name="connsiteX1050" fmla="*/ 5448617 w 6230937"/>
              <a:gd name="connsiteY1050" fmla="*/ 788035 h 4938712"/>
              <a:gd name="connsiteX1051" fmla="*/ 5454015 w 6230937"/>
              <a:gd name="connsiteY1051" fmla="*/ 789305 h 4938712"/>
              <a:gd name="connsiteX1052" fmla="*/ 5458777 w 6230937"/>
              <a:gd name="connsiteY1052" fmla="*/ 790258 h 4938712"/>
              <a:gd name="connsiteX1053" fmla="*/ 5462270 w 6230937"/>
              <a:gd name="connsiteY1053" fmla="*/ 791845 h 4938712"/>
              <a:gd name="connsiteX1054" fmla="*/ 5465445 w 6230937"/>
              <a:gd name="connsiteY1054" fmla="*/ 793115 h 4938712"/>
              <a:gd name="connsiteX1055" fmla="*/ 5469572 w 6230937"/>
              <a:gd name="connsiteY1055" fmla="*/ 795338 h 4938712"/>
              <a:gd name="connsiteX1056" fmla="*/ 5472747 w 6230937"/>
              <a:gd name="connsiteY1056" fmla="*/ 796925 h 4938712"/>
              <a:gd name="connsiteX1057" fmla="*/ 5474652 w 6230937"/>
              <a:gd name="connsiteY1057" fmla="*/ 797878 h 4938712"/>
              <a:gd name="connsiteX1058" fmla="*/ 5476240 w 6230937"/>
              <a:gd name="connsiteY1058" fmla="*/ 797878 h 4938712"/>
              <a:gd name="connsiteX1059" fmla="*/ 5478462 w 6230937"/>
              <a:gd name="connsiteY1059" fmla="*/ 797878 h 4938712"/>
              <a:gd name="connsiteX1060" fmla="*/ 5481320 w 6230937"/>
              <a:gd name="connsiteY1060" fmla="*/ 797243 h 4938712"/>
              <a:gd name="connsiteX1061" fmla="*/ 5488622 w 6230937"/>
              <a:gd name="connsiteY1061" fmla="*/ 795655 h 4938712"/>
              <a:gd name="connsiteX1062" fmla="*/ 5499735 w 6230937"/>
              <a:gd name="connsiteY1062" fmla="*/ 791845 h 4938712"/>
              <a:gd name="connsiteX1063" fmla="*/ 5506085 w 6230937"/>
              <a:gd name="connsiteY1063" fmla="*/ 789623 h 4938712"/>
              <a:gd name="connsiteX1064" fmla="*/ 5513070 w 6230937"/>
              <a:gd name="connsiteY1064" fmla="*/ 787718 h 4938712"/>
              <a:gd name="connsiteX1065" fmla="*/ 5520372 w 6230937"/>
              <a:gd name="connsiteY1065" fmla="*/ 786448 h 4938712"/>
              <a:gd name="connsiteX1066" fmla="*/ 5527675 w 6230937"/>
              <a:gd name="connsiteY1066" fmla="*/ 785178 h 4938712"/>
              <a:gd name="connsiteX1067" fmla="*/ 5534977 w 6230937"/>
              <a:gd name="connsiteY1067" fmla="*/ 784543 h 4938712"/>
              <a:gd name="connsiteX1068" fmla="*/ 5542915 w 6230937"/>
              <a:gd name="connsiteY1068" fmla="*/ 784225 h 4938712"/>
              <a:gd name="connsiteX1069" fmla="*/ 5550535 w 6230937"/>
              <a:gd name="connsiteY1069" fmla="*/ 784225 h 4938712"/>
              <a:gd name="connsiteX1070" fmla="*/ 5558790 w 6230937"/>
              <a:gd name="connsiteY1070" fmla="*/ 784225 h 4938712"/>
              <a:gd name="connsiteX1071" fmla="*/ 5566410 w 6230937"/>
              <a:gd name="connsiteY1071" fmla="*/ 784860 h 4938712"/>
              <a:gd name="connsiteX1072" fmla="*/ 5574665 w 6230937"/>
              <a:gd name="connsiteY1072" fmla="*/ 785813 h 4938712"/>
              <a:gd name="connsiteX1073" fmla="*/ 5582920 w 6230937"/>
              <a:gd name="connsiteY1073" fmla="*/ 786765 h 4938712"/>
              <a:gd name="connsiteX1074" fmla="*/ 5591492 w 6230937"/>
              <a:gd name="connsiteY1074" fmla="*/ 788353 h 4938712"/>
              <a:gd name="connsiteX1075" fmla="*/ 5599747 w 6230937"/>
              <a:gd name="connsiteY1075" fmla="*/ 789940 h 4938712"/>
              <a:gd name="connsiteX1076" fmla="*/ 5608002 w 6230937"/>
              <a:gd name="connsiteY1076" fmla="*/ 791845 h 4938712"/>
              <a:gd name="connsiteX1077" fmla="*/ 5616257 w 6230937"/>
              <a:gd name="connsiteY1077" fmla="*/ 793750 h 4938712"/>
              <a:gd name="connsiteX1078" fmla="*/ 5624512 w 6230937"/>
              <a:gd name="connsiteY1078" fmla="*/ 796290 h 4938712"/>
              <a:gd name="connsiteX1079" fmla="*/ 5632767 w 6230937"/>
              <a:gd name="connsiteY1079" fmla="*/ 798830 h 4938712"/>
              <a:gd name="connsiteX1080" fmla="*/ 5641022 w 6230937"/>
              <a:gd name="connsiteY1080" fmla="*/ 801688 h 4938712"/>
              <a:gd name="connsiteX1081" fmla="*/ 5649277 w 6230937"/>
              <a:gd name="connsiteY1081" fmla="*/ 804863 h 4938712"/>
              <a:gd name="connsiteX1082" fmla="*/ 5656897 w 6230937"/>
              <a:gd name="connsiteY1082" fmla="*/ 807720 h 4938712"/>
              <a:gd name="connsiteX1083" fmla="*/ 5672455 w 6230937"/>
              <a:gd name="connsiteY1083" fmla="*/ 814388 h 4938712"/>
              <a:gd name="connsiteX1084" fmla="*/ 5687695 w 6230937"/>
              <a:gd name="connsiteY1084" fmla="*/ 821373 h 4938712"/>
              <a:gd name="connsiteX1085" fmla="*/ 5701665 w 6230937"/>
              <a:gd name="connsiteY1085" fmla="*/ 829310 h 4938712"/>
              <a:gd name="connsiteX1086" fmla="*/ 5715000 w 6230937"/>
              <a:gd name="connsiteY1086" fmla="*/ 836930 h 4938712"/>
              <a:gd name="connsiteX1087" fmla="*/ 5721032 w 6230937"/>
              <a:gd name="connsiteY1087" fmla="*/ 841375 h 4938712"/>
              <a:gd name="connsiteX1088" fmla="*/ 5727382 w 6230937"/>
              <a:gd name="connsiteY1088" fmla="*/ 845185 h 4938712"/>
              <a:gd name="connsiteX1089" fmla="*/ 5732780 w 6230937"/>
              <a:gd name="connsiteY1089" fmla="*/ 849630 h 4938712"/>
              <a:gd name="connsiteX1090" fmla="*/ 5738177 w 6230937"/>
              <a:gd name="connsiteY1090" fmla="*/ 853440 h 4938712"/>
              <a:gd name="connsiteX1091" fmla="*/ 5745797 w 6230937"/>
              <a:gd name="connsiteY1091" fmla="*/ 859790 h 4938712"/>
              <a:gd name="connsiteX1092" fmla="*/ 5752465 w 6230937"/>
              <a:gd name="connsiteY1092" fmla="*/ 865505 h 4938712"/>
              <a:gd name="connsiteX1093" fmla="*/ 5758180 w 6230937"/>
              <a:gd name="connsiteY1093" fmla="*/ 870903 h 4938712"/>
              <a:gd name="connsiteX1094" fmla="*/ 5763260 w 6230937"/>
              <a:gd name="connsiteY1094" fmla="*/ 875983 h 4938712"/>
              <a:gd name="connsiteX1095" fmla="*/ 5768022 w 6230937"/>
              <a:gd name="connsiteY1095" fmla="*/ 881063 h 4938712"/>
              <a:gd name="connsiteX1096" fmla="*/ 5771832 w 6230937"/>
              <a:gd name="connsiteY1096" fmla="*/ 886143 h 4938712"/>
              <a:gd name="connsiteX1097" fmla="*/ 5775325 w 6230937"/>
              <a:gd name="connsiteY1097" fmla="*/ 891223 h 4938712"/>
              <a:gd name="connsiteX1098" fmla="*/ 5778500 w 6230937"/>
              <a:gd name="connsiteY1098" fmla="*/ 896620 h 4938712"/>
              <a:gd name="connsiteX1099" fmla="*/ 5781040 w 6230937"/>
              <a:gd name="connsiteY1099" fmla="*/ 902018 h 4938712"/>
              <a:gd name="connsiteX1100" fmla="*/ 5783580 w 6230937"/>
              <a:gd name="connsiteY1100" fmla="*/ 908050 h 4938712"/>
              <a:gd name="connsiteX1101" fmla="*/ 5785802 w 6230937"/>
              <a:gd name="connsiteY1101" fmla="*/ 914083 h 4938712"/>
              <a:gd name="connsiteX1102" fmla="*/ 5788025 w 6230937"/>
              <a:gd name="connsiteY1102" fmla="*/ 921068 h 4938712"/>
              <a:gd name="connsiteX1103" fmla="*/ 5792470 w 6230937"/>
              <a:gd name="connsiteY1103" fmla="*/ 936625 h 4938712"/>
              <a:gd name="connsiteX1104" fmla="*/ 5796597 w 6230937"/>
              <a:gd name="connsiteY1104" fmla="*/ 955675 h 4938712"/>
              <a:gd name="connsiteX1105" fmla="*/ 5803265 w 6230937"/>
              <a:gd name="connsiteY1105" fmla="*/ 950913 h 4938712"/>
              <a:gd name="connsiteX1106" fmla="*/ 5808662 w 6230937"/>
              <a:gd name="connsiteY1106" fmla="*/ 944880 h 4938712"/>
              <a:gd name="connsiteX1107" fmla="*/ 5813742 w 6230937"/>
              <a:gd name="connsiteY1107" fmla="*/ 939165 h 4938712"/>
              <a:gd name="connsiteX1108" fmla="*/ 5818187 w 6230937"/>
              <a:gd name="connsiteY1108" fmla="*/ 932815 h 4938712"/>
              <a:gd name="connsiteX1109" fmla="*/ 5821997 w 6230937"/>
              <a:gd name="connsiteY1109" fmla="*/ 926465 h 4938712"/>
              <a:gd name="connsiteX1110" fmla="*/ 5825172 w 6230937"/>
              <a:gd name="connsiteY1110" fmla="*/ 920115 h 4938712"/>
              <a:gd name="connsiteX1111" fmla="*/ 5828030 w 6230937"/>
              <a:gd name="connsiteY1111" fmla="*/ 913130 h 4938712"/>
              <a:gd name="connsiteX1112" fmla="*/ 5830252 w 6230937"/>
              <a:gd name="connsiteY1112" fmla="*/ 906463 h 4938712"/>
              <a:gd name="connsiteX1113" fmla="*/ 5832157 w 6230937"/>
              <a:gd name="connsiteY1113" fmla="*/ 899478 h 4938712"/>
              <a:gd name="connsiteX1114" fmla="*/ 5833745 w 6230937"/>
              <a:gd name="connsiteY1114" fmla="*/ 892493 h 4938712"/>
              <a:gd name="connsiteX1115" fmla="*/ 5835015 w 6230937"/>
              <a:gd name="connsiteY1115" fmla="*/ 885190 h 4938712"/>
              <a:gd name="connsiteX1116" fmla="*/ 5835967 w 6230937"/>
              <a:gd name="connsiteY1116" fmla="*/ 878840 h 4938712"/>
              <a:gd name="connsiteX1117" fmla="*/ 5837872 w 6230937"/>
              <a:gd name="connsiteY1117" fmla="*/ 865188 h 4938712"/>
              <a:gd name="connsiteX1118" fmla="*/ 5839460 w 6230937"/>
              <a:gd name="connsiteY1118" fmla="*/ 852170 h 4938712"/>
              <a:gd name="connsiteX1119" fmla="*/ 5840412 w 6230937"/>
              <a:gd name="connsiteY1119" fmla="*/ 846455 h 4938712"/>
              <a:gd name="connsiteX1120" fmla="*/ 5841047 w 6230937"/>
              <a:gd name="connsiteY1120" fmla="*/ 840423 h 4938712"/>
              <a:gd name="connsiteX1121" fmla="*/ 5842317 w 6230937"/>
              <a:gd name="connsiteY1121" fmla="*/ 835025 h 4938712"/>
              <a:gd name="connsiteX1122" fmla="*/ 5843587 w 6230937"/>
              <a:gd name="connsiteY1122" fmla="*/ 830580 h 4938712"/>
              <a:gd name="connsiteX1123" fmla="*/ 5844857 w 6230937"/>
              <a:gd name="connsiteY1123" fmla="*/ 825818 h 4938712"/>
              <a:gd name="connsiteX1124" fmla="*/ 5847080 w 6230937"/>
              <a:gd name="connsiteY1124" fmla="*/ 821373 h 4938712"/>
              <a:gd name="connsiteX1125" fmla="*/ 5849302 w 6230937"/>
              <a:gd name="connsiteY1125" fmla="*/ 817880 h 4938712"/>
              <a:gd name="connsiteX1126" fmla="*/ 5852160 w 6230937"/>
              <a:gd name="connsiteY1126" fmla="*/ 815023 h 4938712"/>
              <a:gd name="connsiteX1127" fmla="*/ 5855017 w 6230937"/>
              <a:gd name="connsiteY1127" fmla="*/ 812483 h 4938712"/>
              <a:gd name="connsiteX1128" fmla="*/ 5859145 w 6230937"/>
              <a:gd name="connsiteY1128" fmla="*/ 810578 h 4938712"/>
              <a:gd name="connsiteX1129" fmla="*/ 5863272 w 6230937"/>
              <a:gd name="connsiteY1129" fmla="*/ 809308 h 4938712"/>
              <a:gd name="connsiteX1130" fmla="*/ 5868352 w 6230937"/>
              <a:gd name="connsiteY1130" fmla="*/ 808673 h 4938712"/>
              <a:gd name="connsiteX1131" fmla="*/ 5874067 w 6230937"/>
              <a:gd name="connsiteY1131" fmla="*/ 808990 h 4938712"/>
              <a:gd name="connsiteX1132" fmla="*/ 5880417 w 6230937"/>
              <a:gd name="connsiteY1132" fmla="*/ 810260 h 4938712"/>
              <a:gd name="connsiteX1133" fmla="*/ 5887720 w 6230937"/>
              <a:gd name="connsiteY1133" fmla="*/ 811848 h 4938712"/>
              <a:gd name="connsiteX1134" fmla="*/ 5895657 w 6230937"/>
              <a:gd name="connsiteY1134" fmla="*/ 814388 h 4938712"/>
              <a:gd name="connsiteX1135" fmla="*/ 5899785 w 6230937"/>
              <a:gd name="connsiteY1135" fmla="*/ 816293 h 4938712"/>
              <a:gd name="connsiteX1136" fmla="*/ 5903277 w 6230937"/>
              <a:gd name="connsiteY1136" fmla="*/ 818833 h 4938712"/>
              <a:gd name="connsiteX1137" fmla="*/ 5906452 w 6230937"/>
              <a:gd name="connsiteY1137" fmla="*/ 821373 h 4938712"/>
              <a:gd name="connsiteX1138" fmla="*/ 5909945 w 6230937"/>
              <a:gd name="connsiteY1138" fmla="*/ 824230 h 4938712"/>
              <a:gd name="connsiteX1139" fmla="*/ 5912485 w 6230937"/>
              <a:gd name="connsiteY1139" fmla="*/ 825500 h 4938712"/>
              <a:gd name="connsiteX1140" fmla="*/ 5914707 w 6230937"/>
              <a:gd name="connsiteY1140" fmla="*/ 827088 h 4938712"/>
              <a:gd name="connsiteX1141" fmla="*/ 5917882 w 6230937"/>
              <a:gd name="connsiteY1141" fmla="*/ 828040 h 4938712"/>
              <a:gd name="connsiteX1142" fmla="*/ 5921057 w 6230937"/>
              <a:gd name="connsiteY1142" fmla="*/ 829310 h 4938712"/>
              <a:gd name="connsiteX1143" fmla="*/ 5924867 w 6230937"/>
              <a:gd name="connsiteY1143" fmla="*/ 830580 h 4938712"/>
              <a:gd name="connsiteX1144" fmla="*/ 5929630 w 6230937"/>
              <a:gd name="connsiteY1144" fmla="*/ 831533 h 4938712"/>
              <a:gd name="connsiteX1145" fmla="*/ 5934710 w 6230937"/>
              <a:gd name="connsiteY1145" fmla="*/ 832485 h 4938712"/>
              <a:gd name="connsiteX1146" fmla="*/ 5940742 w 6230937"/>
              <a:gd name="connsiteY1146" fmla="*/ 833438 h 4938712"/>
              <a:gd name="connsiteX1147" fmla="*/ 5945822 w 6230937"/>
              <a:gd name="connsiteY1147" fmla="*/ 834073 h 4938712"/>
              <a:gd name="connsiteX1148" fmla="*/ 5950902 w 6230937"/>
              <a:gd name="connsiteY1148" fmla="*/ 834073 h 4938712"/>
              <a:gd name="connsiteX1149" fmla="*/ 5955665 w 6230937"/>
              <a:gd name="connsiteY1149" fmla="*/ 834390 h 4938712"/>
              <a:gd name="connsiteX1150" fmla="*/ 5960745 w 6230937"/>
              <a:gd name="connsiteY1150" fmla="*/ 834073 h 4938712"/>
              <a:gd name="connsiteX1151" fmla="*/ 5969952 w 6230937"/>
              <a:gd name="connsiteY1151" fmla="*/ 833120 h 4938712"/>
              <a:gd name="connsiteX1152" fmla="*/ 5979477 w 6230937"/>
              <a:gd name="connsiteY1152" fmla="*/ 831533 h 4938712"/>
              <a:gd name="connsiteX1153" fmla="*/ 5998210 w 6230937"/>
              <a:gd name="connsiteY1153" fmla="*/ 828040 h 4938712"/>
              <a:gd name="connsiteX1154" fmla="*/ 6016625 w 6230937"/>
              <a:gd name="connsiteY1154" fmla="*/ 824865 h 4938712"/>
              <a:gd name="connsiteX1155" fmla="*/ 6026467 w 6230937"/>
              <a:gd name="connsiteY1155" fmla="*/ 823913 h 4938712"/>
              <a:gd name="connsiteX1156" fmla="*/ 6036310 w 6230937"/>
              <a:gd name="connsiteY1156" fmla="*/ 823595 h 4938712"/>
              <a:gd name="connsiteX1157" fmla="*/ 6041390 w 6230937"/>
              <a:gd name="connsiteY1157" fmla="*/ 823595 h 4938712"/>
              <a:gd name="connsiteX1158" fmla="*/ 6046470 w 6230937"/>
              <a:gd name="connsiteY1158" fmla="*/ 823595 h 4938712"/>
              <a:gd name="connsiteX1159" fmla="*/ 6051867 w 6230937"/>
              <a:gd name="connsiteY1159" fmla="*/ 823913 h 4938712"/>
              <a:gd name="connsiteX1160" fmla="*/ 6057265 w 6230937"/>
              <a:gd name="connsiteY1160" fmla="*/ 824548 h 4938712"/>
              <a:gd name="connsiteX1161" fmla="*/ 6062662 w 6230937"/>
              <a:gd name="connsiteY1161" fmla="*/ 825818 h 4938712"/>
              <a:gd name="connsiteX1162" fmla="*/ 6068695 w 6230937"/>
              <a:gd name="connsiteY1162" fmla="*/ 827405 h 4938712"/>
              <a:gd name="connsiteX1163" fmla="*/ 6074410 w 6230937"/>
              <a:gd name="connsiteY1163" fmla="*/ 828993 h 4938712"/>
              <a:gd name="connsiteX1164" fmla="*/ 6080125 w 6230937"/>
              <a:gd name="connsiteY1164" fmla="*/ 830898 h 4938712"/>
              <a:gd name="connsiteX1165" fmla="*/ 6086475 w 6230937"/>
              <a:gd name="connsiteY1165" fmla="*/ 833438 h 4938712"/>
              <a:gd name="connsiteX1166" fmla="*/ 6093142 w 6230937"/>
              <a:gd name="connsiteY1166" fmla="*/ 836295 h 4938712"/>
              <a:gd name="connsiteX1167" fmla="*/ 6099810 w 6230937"/>
              <a:gd name="connsiteY1167" fmla="*/ 839470 h 4938712"/>
              <a:gd name="connsiteX1168" fmla="*/ 6106477 w 6230937"/>
              <a:gd name="connsiteY1168" fmla="*/ 843280 h 4938712"/>
              <a:gd name="connsiteX1169" fmla="*/ 6119812 w 6230937"/>
              <a:gd name="connsiteY1169" fmla="*/ 851535 h 4938712"/>
              <a:gd name="connsiteX1170" fmla="*/ 6132830 w 6230937"/>
              <a:gd name="connsiteY1170" fmla="*/ 859155 h 4938712"/>
              <a:gd name="connsiteX1171" fmla="*/ 6144577 w 6230937"/>
              <a:gd name="connsiteY1171" fmla="*/ 867093 h 4938712"/>
              <a:gd name="connsiteX1172" fmla="*/ 6155055 w 6230937"/>
              <a:gd name="connsiteY1172" fmla="*/ 874395 h 4938712"/>
              <a:gd name="connsiteX1173" fmla="*/ 6165215 w 6230937"/>
              <a:gd name="connsiteY1173" fmla="*/ 882333 h 4938712"/>
              <a:gd name="connsiteX1174" fmla="*/ 6174105 w 6230937"/>
              <a:gd name="connsiteY1174" fmla="*/ 889318 h 4938712"/>
              <a:gd name="connsiteX1175" fmla="*/ 6182677 w 6230937"/>
              <a:gd name="connsiteY1175" fmla="*/ 896620 h 4938712"/>
              <a:gd name="connsiteX1176" fmla="*/ 6189980 w 6230937"/>
              <a:gd name="connsiteY1176" fmla="*/ 903923 h 4938712"/>
              <a:gd name="connsiteX1177" fmla="*/ 6196647 w 6230937"/>
              <a:gd name="connsiteY1177" fmla="*/ 911543 h 4938712"/>
              <a:gd name="connsiteX1178" fmla="*/ 6202362 w 6230937"/>
              <a:gd name="connsiteY1178" fmla="*/ 918845 h 4938712"/>
              <a:gd name="connsiteX1179" fmla="*/ 6208077 w 6230937"/>
              <a:gd name="connsiteY1179" fmla="*/ 926148 h 4938712"/>
              <a:gd name="connsiteX1180" fmla="*/ 6212522 w 6230937"/>
              <a:gd name="connsiteY1180" fmla="*/ 934085 h 4938712"/>
              <a:gd name="connsiteX1181" fmla="*/ 6216967 w 6230937"/>
              <a:gd name="connsiteY1181" fmla="*/ 941705 h 4938712"/>
              <a:gd name="connsiteX1182" fmla="*/ 6220460 w 6230937"/>
              <a:gd name="connsiteY1182" fmla="*/ 949643 h 4938712"/>
              <a:gd name="connsiteX1183" fmla="*/ 6223000 w 6230937"/>
              <a:gd name="connsiteY1183" fmla="*/ 957898 h 4938712"/>
              <a:gd name="connsiteX1184" fmla="*/ 6225540 w 6230937"/>
              <a:gd name="connsiteY1184" fmla="*/ 965835 h 4938712"/>
              <a:gd name="connsiteX1185" fmla="*/ 6227445 w 6230937"/>
              <a:gd name="connsiteY1185" fmla="*/ 975042 h 4938712"/>
              <a:gd name="connsiteX1186" fmla="*/ 6229032 w 6230937"/>
              <a:gd name="connsiteY1186" fmla="*/ 983933 h 4938712"/>
              <a:gd name="connsiteX1187" fmla="*/ 6230302 w 6230937"/>
              <a:gd name="connsiteY1187" fmla="*/ 993140 h 4938712"/>
              <a:gd name="connsiteX1188" fmla="*/ 6230620 w 6230937"/>
              <a:gd name="connsiteY1188" fmla="*/ 1002665 h 4938712"/>
              <a:gd name="connsiteX1189" fmla="*/ 6230937 w 6230937"/>
              <a:gd name="connsiteY1189" fmla="*/ 1012508 h 4938712"/>
              <a:gd name="connsiteX1190" fmla="*/ 6230937 w 6230937"/>
              <a:gd name="connsiteY1190" fmla="*/ 1023302 h 4938712"/>
              <a:gd name="connsiteX1191" fmla="*/ 6230620 w 6230937"/>
              <a:gd name="connsiteY1191" fmla="*/ 1034098 h 4938712"/>
              <a:gd name="connsiteX1192" fmla="*/ 6230302 w 6230937"/>
              <a:gd name="connsiteY1192" fmla="*/ 1045845 h 4938712"/>
              <a:gd name="connsiteX1193" fmla="*/ 6228080 w 6230937"/>
              <a:gd name="connsiteY1193" fmla="*/ 1070293 h 4938712"/>
              <a:gd name="connsiteX1194" fmla="*/ 6225857 w 6230937"/>
              <a:gd name="connsiteY1194" fmla="*/ 1097280 h 4938712"/>
              <a:gd name="connsiteX1195" fmla="*/ 6222682 w 6230937"/>
              <a:gd name="connsiteY1195" fmla="*/ 1126808 h 4938712"/>
              <a:gd name="connsiteX1196" fmla="*/ 6220142 w 6230937"/>
              <a:gd name="connsiteY1196" fmla="*/ 1159192 h 4938712"/>
              <a:gd name="connsiteX1197" fmla="*/ 6218872 w 6230937"/>
              <a:gd name="connsiteY1197" fmla="*/ 1174750 h 4938712"/>
              <a:gd name="connsiteX1198" fmla="*/ 6218237 w 6230937"/>
              <a:gd name="connsiteY1198" fmla="*/ 1190625 h 4938712"/>
              <a:gd name="connsiteX1199" fmla="*/ 6217602 w 6230937"/>
              <a:gd name="connsiteY1199" fmla="*/ 1206183 h 4938712"/>
              <a:gd name="connsiteX1200" fmla="*/ 6217602 w 6230937"/>
              <a:gd name="connsiteY1200" fmla="*/ 1222058 h 4938712"/>
              <a:gd name="connsiteX1201" fmla="*/ 6218555 w 6230937"/>
              <a:gd name="connsiteY1201" fmla="*/ 1253808 h 4938712"/>
              <a:gd name="connsiteX1202" fmla="*/ 6219190 w 6230937"/>
              <a:gd name="connsiteY1202" fmla="*/ 1285240 h 4938712"/>
              <a:gd name="connsiteX1203" fmla="*/ 6219507 w 6230937"/>
              <a:gd name="connsiteY1203" fmla="*/ 1301115 h 4938712"/>
              <a:gd name="connsiteX1204" fmla="*/ 6220142 w 6230937"/>
              <a:gd name="connsiteY1204" fmla="*/ 1316990 h 4938712"/>
              <a:gd name="connsiteX1205" fmla="*/ 6220142 w 6230937"/>
              <a:gd name="connsiteY1205" fmla="*/ 1332548 h 4938712"/>
              <a:gd name="connsiteX1206" fmla="*/ 6219507 w 6230937"/>
              <a:gd name="connsiteY1206" fmla="*/ 1348423 h 4938712"/>
              <a:gd name="connsiteX1207" fmla="*/ 6219190 w 6230937"/>
              <a:gd name="connsiteY1207" fmla="*/ 1363980 h 4938712"/>
              <a:gd name="connsiteX1208" fmla="*/ 6218237 w 6230937"/>
              <a:gd name="connsiteY1208" fmla="*/ 1379538 h 4938712"/>
              <a:gd name="connsiteX1209" fmla="*/ 6216967 w 6230937"/>
              <a:gd name="connsiteY1209" fmla="*/ 1394460 h 4938712"/>
              <a:gd name="connsiteX1210" fmla="*/ 6215062 w 6230937"/>
              <a:gd name="connsiteY1210" fmla="*/ 1409700 h 4938712"/>
              <a:gd name="connsiteX1211" fmla="*/ 6211570 w 6230937"/>
              <a:gd name="connsiteY1211" fmla="*/ 1432878 h 4938712"/>
              <a:gd name="connsiteX1212" fmla="*/ 6209030 w 6230937"/>
              <a:gd name="connsiteY1212" fmla="*/ 1455738 h 4938712"/>
              <a:gd name="connsiteX1213" fmla="*/ 6207125 w 6230937"/>
              <a:gd name="connsiteY1213" fmla="*/ 1478598 h 4938712"/>
              <a:gd name="connsiteX1214" fmla="*/ 6205537 w 6230937"/>
              <a:gd name="connsiteY1214" fmla="*/ 1501775 h 4938712"/>
              <a:gd name="connsiteX1215" fmla="*/ 6204585 w 6230937"/>
              <a:gd name="connsiteY1215" fmla="*/ 1524318 h 4938712"/>
              <a:gd name="connsiteX1216" fmla="*/ 6203632 w 6230937"/>
              <a:gd name="connsiteY1216" fmla="*/ 1546860 h 4938712"/>
              <a:gd name="connsiteX1217" fmla="*/ 6202997 w 6230937"/>
              <a:gd name="connsiteY1217" fmla="*/ 1569403 h 4938712"/>
              <a:gd name="connsiteX1218" fmla="*/ 6202362 w 6230937"/>
              <a:gd name="connsiteY1218" fmla="*/ 1591945 h 4938712"/>
              <a:gd name="connsiteX1219" fmla="*/ 6202045 w 6230937"/>
              <a:gd name="connsiteY1219" fmla="*/ 1614488 h 4938712"/>
              <a:gd name="connsiteX1220" fmla="*/ 6201727 w 6230937"/>
              <a:gd name="connsiteY1220" fmla="*/ 1636713 h 4938712"/>
              <a:gd name="connsiteX1221" fmla="*/ 6201410 w 6230937"/>
              <a:gd name="connsiteY1221" fmla="*/ 1659255 h 4938712"/>
              <a:gd name="connsiteX1222" fmla="*/ 6201092 w 6230937"/>
              <a:gd name="connsiteY1222" fmla="*/ 1681480 h 4938712"/>
              <a:gd name="connsiteX1223" fmla="*/ 6199822 w 6230937"/>
              <a:gd name="connsiteY1223" fmla="*/ 1704023 h 4938712"/>
              <a:gd name="connsiteX1224" fmla="*/ 6198552 w 6230937"/>
              <a:gd name="connsiteY1224" fmla="*/ 1726248 h 4938712"/>
              <a:gd name="connsiteX1225" fmla="*/ 6196965 w 6230937"/>
              <a:gd name="connsiteY1225" fmla="*/ 1748790 h 4938712"/>
              <a:gd name="connsiteX1226" fmla="*/ 6194742 w 6230937"/>
              <a:gd name="connsiteY1226" fmla="*/ 1771015 h 4938712"/>
              <a:gd name="connsiteX1227" fmla="*/ 6193472 w 6230937"/>
              <a:gd name="connsiteY1227" fmla="*/ 1779270 h 4938712"/>
              <a:gd name="connsiteX1228" fmla="*/ 6191567 w 6230937"/>
              <a:gd name="connsiteY1228" fmla="*/ 1789113 h 4938712"/>
              <a:gd name="connsiteX1229" fmla="*/ 6189662 w 6230937"/>
              <a:gd name="connsiteY1229" fmla="*/ 1800225 h 4938712"/>
              <a:gd name="connsiteX1230" fmla="*/ 6186805 w 6230937"/>
              <a:gd name="connsiteY1230" fmla="*/ 1812290 h 4938712"/>
              <a:gd name="connsiteX1231" fmla="*/ 6184582 w 6230937"/>
              <a:gd name="connsiteY1231" fmla="*/ 1824673 h 4938712"/>
              <a:gd name="connsiteX1232" fmla="*/ 6182677 w 6230937"/>
              <a:gd name="connsiteY1232" fmla="*/ 1837373 h 4938712"/>
              <a:gd name="connsiteX1233" fmla="*/ 6181725 w 6230937"/>
              <a:gd name="connsiteY1233" fmla="*/ 1843405 h 4938712"/>
              <a:gd name="connsiteX1234" fmla="*/ 6181090 w 6230937"/>
              <a:gd name="connsiteY1234" fmla="*/ 1849438 h 4938712"/>
              <a:gd name="connsiteX1235" fmla="*/ 6180772 w 6230937"/>
              <a:gd name="connsiteY1235" fmla="*/ 1855152 h 4938712"/>
              <a:gd name="connsiteX1236" fmla="*/ 6180772 w 6230937"/>
              <a:gd name="connsiteY1236" fmla="*/ 1860867 h 4938712"/>
              <a:gd name="connsiteX1237" fmla="*/ 6149022 w 6230937"/>
              <a:gd name="connsiteY1237" fmla="*/ 2758757 h 4938712"/>
              <a:gd name="connsiteX1238" fmla="*/ 6149657 w 6230937"/>
              <a:gd name="connsiteY1238" fmla="*/ 2770822 h 4938712"/>
              <a:gd name="connsiteX1239" fmla="*/ 6149022 w 6230937"/>
              <a:gd name="connsiteY1239" fmla="*/ 2782887 h 4938712"/>
              <a:gd name="connsiteX1240" fmla="*/ 6148387 w 6230937"/>
              <a:gd name="connsiteY1240" fmla="*/ 2794317 h 4938712"/>
              <a:gd name="connsiteX1241" fmla="*/ 6147752 w 6230937"/>
              <a:gd name="connsiteY1241" fmla="*/ 2805430 h 4938712"/>
              <a:gd name="connsiteX1242" fmla="*/ 6144895 w 6230937"/>
              <a:gd name="connsiteY1242" fmla="*/ 2827655 h 4938712"/>
              <a:gd name="connsiteX1243" fmla="*/ 6141720 w 6230937"/>
              <a:gd name="connsiteY1243" fmla="*/ 2849562 h 4938712"/>
              <a:gd name="connsiteX1244" fmla="*/ 6138227 w 6230937"/>
              <a:gd name="connsiteY1244" fmla="*/ 2870835 h 4938712"/>
              <a:gd name="connsiteX1245" fmla="*/ 6135370 w 6230937"/>
              <a:gd name="connsiteY1245" fmla="*/ 2893060 h 4938712"/>
              <a:gd name="connsiteX1246" fmla="*/ 6134417 w 6230937"/>
              <a:gd name="connsiteY1246" fmla="*/ 2904172 h 4938712"/>
              <a:gd name="connsiteX1247" fmla="*/ 6133465 w 6230937"/>
              <a:gd name="connsiteY1247" fmla="*/ 2915602 h 4938712"/>
              <a:gd name="connsiteX1248" fmla="*/ 6132830 w 6230937"/>
              <a:gd name="connsiteY1248" fmla="*/ 2927032 h 4938712"/>
              <a:gd name="connsiteX1249" fmla="*/ 6132830 w 6230937"/>
              <a:gd name="connsiteY1249" fmla="*/ 2939097 h 4938712"/>
              <a:gd name="connsiteX1250" fmla="*/ 6132830 w 6230937"/>
              <a:gd name="connsiteY1250" fmla="*/ 2959100 h 4938712"/>
              <a:gd name="connsiteX1251" fmla="*/ 6132512 w 6230937"/>
              <a:gd name="connsiteY1251" fmla="*/ 2980690 h 4938712"/>
              <a:gd name="connsiteX1252" fmla="*/ 6132512 w 6230937"/>
              <a:gd name="connsiteY1252" fmla="*/ 3003867 h 4938712"/>
              <a:gd name="connsiteX1253" fmla="*/ 6131877 w 6230937"/>
              <a:gd name="connsiteY1253" fmla="*/ 3028315 h 4938712"/>
              <a:gd name="connsiteX1254" fmla="*/ 6131560 w 6230937"/>
              <a:gd name="connsiteY1254" fmla="*/ 3053080 h 4938712"/>
              <a:gd name="connsiteX1255" fmla="*/ 6130925 w 6230937"/>
              <a:gd name="connsiteY1255" fmla="*/ 3079115 h 4938712"/>
              <a:gd name="connsiteX1256" fmla="*/ 6129972 w 6230937"/>
              <a:gd name="connsiteY1256" fmla="*/ 3105467 h 4938712"/>
              <a:gd name="connsiteX1257" fmla="*/ 6128385 w 6230937"/>
              <a:gd name="connsiteY1257" fmla="*/ 3131502 h 4938712"/>
              <a:gd name="connsiteX1258" fmla="*/ 6127115 w 6230937"/>
              <a:gd name="connsiteY1258" fmla="*/ 3157855 h 4938712"/>
              <a:gd name="connsiteX1259" fmla="*/ 6125527 w 6230937"/>
              <a:gd name="connsiteY1259" fmla="*/ 3183572 h 4938712"/>
              <a:gd name="connsiteX1260" fmla="*/ 6122987 w 6230937"/>
              <a:gd name="connsiteY1260" fmla="*/ 3208972 h 4938712"/>
              <a:gd name="connsiteX1261" fmla="*/ 6120447 w 6230937"/>
              <a:gd name="connsiteY1261" fmla="*/ 3233420 h 4938712"/>
              <a:gd name="connsiteX1262" fmla="*/ 6117272 w 6230937"/>
              <a:gd name="connsiteY1262" fmla="*/ 3256280 h 4938712"/>
              <a:gd name="connsiteX1263" fmla="*/ 6113462 w 6230937"/>
              <a:gd name="connsiteY1263" fmla="*/ 3278187 h 4938712"/>
              <a:gd name="connsiteX1264" fmla="*/ 6111240 w 6230937"/>
              <a:gd name="connsiteY1264" fmla="*/ 3288665 h 4938712"/>
              <a:gd name="connsiteX1265" fmla="*/ 6109017 w 6230937"/>
              <a:gd name="connsiteY1265" fmla="*/ 3298507 h 4938712"/>
              <a:gd name="connsiteX1266" fmla="*/ 6106795 w 6230937"/>
              <a:gd name="connsiteY1266" fmla="*/ 3307715 h 4938712"/>
              <a:gd name="connsiteX1267" fmla="*/ 6104255 w 6230937"/>
              <a:gd name="connsiteY1267" fmla="*/ 3316605 h 4938712"/>
              <a:gd name="connsiteX1268" fmla="*/ 6103302 w 6230937"/>
              <a:gd name="connsiteY1268" fmla="*/ 3321685 h 4938712"/>
              <a:gd name="connsiteX1269" fmla="*/ 6102032 w 6230937"/>
              <a:gd name="connsiteY1269" fmla="*/ 3328670 h 4938712"/>
              <a:gd name="connsiteX1270" fmla="*/ 6101397 w 6230937"/>
              <a:gd name="connsiteY1270" fmla="*/ 3337877 h 4938712"/>
              <a:gd name="connsiteX1271" fmla="*/ 6100127 w 6230937"/>
              <a:gd name="connsiteY1271" fmla="*/ 3348672 h 4938712"/>
              <a:gd name="connsiteX1272" fmla="*/ 6097905 w 6230937"/>
              <a:gd name="connsiteY1272" fmla="*/ 3375025 h 4938712"/>
              <a:gd name="connsiteX1273" fmla="*/ 6095047 w 6230937"/>
              <a:gd name="connsiteY1273" fmla="*/ 3407727 h 4938712"/>
              <a:gd name="connsiteX1274" fmla="*/ 6092190 w 6230937"/>
              <a:gd name="connsiteY1274" fmla="*/ 3445192 h 4938712"/>
              <a:gd name="connsiteX1275" fmla="*/ 6089332 w 6230937"/>
              <a:gd name="connsiteY1275" fmla="*/ 3486150 h 4938712"/>
              <a:gd name="connsiteX1276" fmla="*/ 6085205 w 6230937"/>
              <a:gd name="connsiteY1276" fmla="*/ 3529965 h 4938712"/>
              <a:gd name="connsiteX1277" fmla="*/ 6080760 w 6230937"/>
              <a:gd name="connsiteY1277" fmla="*/ 3576002 h 4938712"/>
              <a:gd name="connsiteX1278" fmla="*/ 6078220 w 6230937"/>
              <a:gd name="connsiteY1278" fmla="*/ 3598862 h 4938712"/>
              <a:gd name="connsiteX1279" fmla="*/ 6075680 w 6230937"/>
              <a:gd name="connsiteY1279" fmla="*/ 3622357 h 4938712"/>
              <a:gd name="connsiteX1280" fmla="*/ 6072505 w 6230937"/>
              <a:gd name="connsiteY1280" fmla="*/ 3645217 h 4938712"/>
              <a:gd name="connsiteX1281" fmla="*/ 6069330 w 6230937"/>
              <a:gd name="connsiteY1281" fmla="*/ 3668395 h 4938712"/>
              <a:gd name="connsiteX1282" fmla="*/ 6065837 w 6230937"/>
              <a:gd name="connsiteY1282" fmla="*/ 3691255 h 4938712"/>
              <a:gd name="connsiteX1283" fmla="*/ 6062345 w 6230937"/>
              <a:gd name="connsiteY1283" fmla="*/ 3713480 h 4938712"/>
              <a:gd name="connsiteX1284" fmla="*/ 6058535 w 6230937"/>
              <a:gd name="connsiteY1284" fmla="*/ 3735387 h 4938712"/>
              <a:gd name="connsiteX1285" fmla="*/ 6054090 w 6230937"/>
              <a:gd name="connsiteY1285" fmla="*/ 3756025 h 4938712"/>
              <a:gd name="connsiteX1286" fmla="*/ 6049327 w 6230937"/>
              <a:gd name="connsiteY1286" fmla="*/ 3776027 h 4938712"/>
              <a:gd name="connsiteX1287" fmla="*/ 6044247 w 6230937"/>
              <a:gd name="connsiteY1287" fmla="*/ 3795077 h 4938712"/>
              <a:gd name="connsiteX1288" fmla="*/ 6039485 w 6230937"/>
              <a:gd name="connsiteY1288" fmla="*/ 3813492 h 4938712"/>
              <a:gd name="connsiteX1289" fmla="*/ 6033770 w 6230937"/>
              <a:gd name="connsiteY1289" fmla="*/ 3830320 h 4938712"/>
              <a:gd name="connsiteX1290" fmla="*/ 6028055 w 6230937"/>
              <a:gd name="connsiteY1290" fmla="*/ 3845877 h 4938712"/>
              <a:gd name="connsiteX1291" fmla="*/ 6021705 w 6230937"/>
              <a:gd name="connsiteY1291" fmla="*/ 3860165 h 4938712"/>
              <a:gd name="connsiteX1292" fmla="*/ 6014720 w 6230937"/>
              <a:gd name="connsiteY1292" fmla="*/ 3872865 h 4938712"/>
              <a:gd name="connsiteX1293" fmla="*/ 6007735 w 6230937"/>
              <a:gd name="connsiteY1293" fmla="*/ 3883660 h 4938712"/>
              <a:gd name="connsiteX1294" fmla="*/ 6002020 w 6230937"/>
              <a:gd name="connsiteY1294" fmla="*/ 3892232 h 4938712"/>
              <a:gd name="connsiteX1295" fmla="*/ 5996940 w 6230937"/>
              <a:gd name="connsiteY1295" fmla="*/ 3900805 h 4938712"/>
              <a:gd name="connsiteX1296" fmla="*/ 5993130 w 6230937"/>
              <a:gd name="connsiteY1296" fmla="*/ 3908107 h 4938712"/>
              <a:gd name="connsiteX1297" fmla="*/ 5989955 w 6230937"/>
              <a:gd name="connsiteY1297" fmla="*/ 3915410 h 4938712"/>
              <a:gd name="connsiteX1298" fmla="*/ 5987097 w 6230937"/>
              <a:gd name="connsiteY1298" fmla="*/ 3922077 h 4938712"/>
              <a:gd name="connsiteX1299" fmla="*/ 5985192 w 6230937"/>
              <a:gd name="connsiteY1299" fmla="*/ 3928745 h 4938712"/>
              <a:gd name="connsiteX1300" fmla="*/ 5983605 w 6230937"/>
              <a:gd name="connsiteY1300" fmla="*/ 3935095 h 4938712"/>
              <a:gd name="connsiteX1301" fmla="*/ 5982017 w 6230937"/>
              <a:gd name="connsiteY1301" fmla="*/ 3941127 h 4938712"/>
              <a:gd name="connsiteX1302" fmla="*/ 5981065 w 6230937"/>
              <a:gd name="connsiteY1302" fmla="*/ 3947477 h 4938712"/>
              <a:gd name="connsiteX1303" fmla="*/ 5979477 w 6230937"/>
              <a:gd name="connsiteY1303" fmla="*/ 3953192 h 4938712"/>
              <a:gd name="connsiteX1304" fmla="*/ 5977572 w 6230937"/>
              <a:gd name="connsiteY1304" fmla="*/ 3959542 h 4938712"/>
              <a:gd name="connsiteX1305" fmla="*/ 5975350 w 6230937"/>
              <a:gd name="connsiteY1305" fmla="*/ 3965892 h 4938712"/>
              <a:gd name="connsiteX1306" fmla="*/ 5972492 w 6230937"/>
              <a:gd name="connsiteY1306" fmla="*/ 3972242 h 4938712"/>
              <a:gd name="connsiteX1307" fmla="*/ 5969000 w 6230937"/>
              <a:gd name="connsiteY1307" fmla="*/ 3978910 h 4938712"/>
              <a:gd name="connsiteX1308" fmla="*/ 5964555 w 6230937"/>
              <a:gd name="connsiteY1308" fmla="*/ 3986530 h 4938712"/>
              <a:gd name="connsiteX1309" fmla="*/ 5958840 w 6230937"/>
              <a:gd name="connsiteY1309" fmla="*/ 3993832 h 4938712"/>
              <a:gd name="connsiteX1310" fmla="*/ 5957570 w 6230937"/>
              <a:gd name="connsiteY1310" fmla="*/ 3995420 h 4938712"/>
              <a:gd name="connsiteX1311" fmla="*/ 5955347 w 6230937"/>
              <a:gd name="connsiteY1311" fmla="*/ 3997007 h 4938712"/>
              <a:gd name="connsiteX1312" fmla="*/ 5954395 w 6230937"/>
              <a:gd name="connsiteY1312" fmla="*/ 3997642 h 4938712"/>
              <a:gd name="connsiteX1313" fmla="*/ 5953760 w 6230937"/>
              <a:gd name="connsiteY1313" fmla="*/ 3998595 h 4938712"/>
              <a:gd name="connsiteX1314" fmla="*/ 5953125 w 6230937"/>
              <a:gd name="connsiteY1314" fmla="*/ 3999230 h 4938712"/>
              <a:gd name="connsiteX1315" fmla="*/ 5953760 w 6230937"/>
              <a:gd name="connsiteY1315" fmla="*/ 3999547 h 4938712"/>
              <a:gd name="connsiteX1316" fmla="*/ 5954077 w 6230937"/>
              <a:gd name="connsiteY1316" fmla="*/ 4000182 h 4938712"/>
              <a:gd name="connsiteX1317" fmla="*/ 5954077 w 6230937"/>
              <a:gd name="connsiteY1317" fmla="*/ 4000500 h 4938712"/>
              <a:gd name="connsiteX1318" fmla="*/ 5953125 w 6230937"/>
              <a:gd name="connsiteY1318" fmla="*/ 4001135 h 4938712"/>
              <a:gd name="connsiteX1319" fmla="*/ 5952490 w 6230937"/>
              <a:gd name="connsiteY1319" fmla="*/ 4002087 h 4938712"/>
              <a:gd name="connsiteX1320" fmla="*/ 5950267 w 6230937"/>
              <a:gd name="connsiteY1320" fmla="*/ 4003675 h 4938712"/>
              <a:gd name="connsiteX1321" fmla="*/ 5948680 w 6230937"/>
              <a:gd name="connsiteY1321" fmla="*/ 4004945 h 4938712"/>
              <a:gd name="connsiteX1322" fmla="*/ 5946775 w 6230937"/>
              <a:gd name="connsiteY1322" fmla="*/ 4001135 h 4938712"/>
              <a:gd name="connsiteX1323" fmla="*/ 5945187 w 6230937"/>
              <a:gd name="connsiteY1323" fmla="*/ 3997325 h 4938712"/>
              <a:gd name="connsiteX1324" fmla="*/ 5916295 w 6230937"/>
              <a:gd name="connsiteY1324" fmla="*/ 3964305 h 4938712"/>
              <a:gd name="connsiteX1325" fmla="*/ 5906452 w 6230937"/>
              <a:gd name="connsiteY1325" fmla="*/ 3959860 h 4938712"/>
              <a:gd name="connsiteX1326" fmla="*/ 5897880 w 6230937"/>
              <a:gd name="connsiteY1326" fmla="*/ 3956367 h 4938712"/>
              <a:gd name="connsiteX1327" fmla="*/ 5889942 w 6230937"/>
              <a:gd name="connsiteY1327" fmla="*/ 3953192 h 4938712"/>
              <a:gd name="connsiteX1328" fmla="*/ 5882322 w 6230937"/>
              <a:gd name="connsiteY1328" fmla="*/ 3950970 h 4938712"/>
              <a:gd name="connsiteX1329" fmla="*/ 5875655 w 6230937"/>
              <a:gd name="connsiteY1329" fmla="*/ 3949382 h 4938712"/>
              <a:gd name="connsiteX1330" fmla="*/ 5869622 w 6230937"/>
              <a:gd name="connsiteY1330" fmla="*/ 3948747 h 4938712"/>
              <a:gd name="connsiteX1331" fmla="*/ 5864225 w 6230937"/>
              <a:gd name="connsiteY1331" fmla="*/ 3948112 h 4938712"/>
              <a:gd name="connsiteX1332" fmla="*/ 5859145 w 6230937"/>
              <a:gd name="connsiteY1332" fmla="*/ 3948747 h 4938712"/>
              <a:gd name="connsiteX1333" fmla="*/ 5854382 w 6230937"/>
              <a:gd name="connsiteY1333" fmla="*/ 3949700 h 4938712"/>
              <a:gd name="connsiteX1334" fmla="*/ 5850572 w 6230937"/>
              <a:gd name="connsiteY1334" fmla="*/ 3951605 h 4938712"/>
              <a:gd name="connsiteX1335" fmla="*/ 5847080 w 6230937"/>
              <a:gd name="connsiteY1335" fmla="*/ 3954145 h 4938712"/>
              <a:gd name="connsiteX1336" fmla="*/ 5843905 w 6230937"/>
              <a:gd name="connsiteY1336" fmla="*/ 3957320 h 4938712"/>
              <a:gd name="connsiteX1337" fmla="*/ 5840730 w 6230937"/>
              <a:gd name="connsiteY1337" fmla="*/ 3960812 h 4938712"/>
              <a:gd name="connsiteX1338" fmla="*/ 5838507 w 6230937"/>
              <a:gd name="connsiteY1338" fmla="*/ 3965257 h 4938712"/>
              <a:gd name="connsiteX1339" fmla="*/ 5836285 w 6230937"/>
              <a:gd name="connsiteY1339" fmla="*/ 3970337 h 4938712"/>
              <a:gd name="connsiteX1340" fmla="*/ 5834380 w 6230937"/>
              <a:gd name="connsiteY1340" fmla="*/ 3976370 h 4938712"/>
              <a:gd name="connsiteX1341" fmla="*/ 5832475 w 6230937"/>
              <a:gd name="connsiteY1341" fmla="*/ 3982402 h 4938712"/>
              <a:gd name="connsiteX1342" fmla="*/ 5831522 w 6230937"/>
              <a:gd name="connsiteY1342" fmla="*/ 3989387 h 4938712"/>
              <a:gd name="connsiteX1343" fmla="*/ 5829935 w 6230937"/>
              <a:gd name="connsiteY1343" fmla="*/ 3997325 h 4938712"/>
              <a:gd name="connsiteX1344" fmla="*/ 5828665 w 6230937"/>
              <a:gd name="connsiteY1344" fmla="*/ 4005897 h 4938712"/>
              <a:gd name="connsiteX1345" fmla="*/ 5826760 w 6230937"/>
              <a:gd name="connsiteY1345" fmla="*/ 4024630 h 4938712"/>
              <a:gd name="connsiteX1346" fmla="*/ 5824855 w 6230937"/>
              <a:gd name="connsiteY1346" fmla="*/ 4046220 h 4938712"/>
              <a:gd name="connsiteX1347" fmla="*/ 5822315 w 6230937"/>
              <a:gd name="connsiteY1347" fmla="*/ 4070350 h 4938712"/>
              <a:gd name="connsiteX1348" fmla="*/ 5819775 w 6230937"/>
              <a:gd name="connsiteY1348" fmla="*/ 4097337 h 4938712"/>
              <a:gd name="connsiteX1349" fmla="*/ 5816600 w 6230937"/>
              <a:gd name="connsiteY1349" fmla="*/ 4126865 h 4938712"/>
              <a:gd name="connsiteX1350" fmla="*/ 5812155 w 6230937"/>
              <a:gd name="connsiteY1350" fmla="*/ 4159250 h 4938712"/>
              <a:gd name="connsiteX1351" fmla="*/ 5796280 w 6230937"/>
              <a:gd name="connsiteY1351" fmla="*/ 4421822 h 4938712"/>
              <a:gd name="connsiteX1352" fmla="*/ 5795645 w 6230937"/>
              <a:gd name="connsiteY1352" fmla="*/ 4433252 h 4938712"/>
              <a:gd name="connsiteX1353" fmla="*/ 5794692 w 6230937"/>
              <a:gd name="connsiteY1353" fmla="*/ 4442777 h 4938712"/>
              <a:gd name="connsiteX1354" fmla="*/ 5794057 w 6230937"/>
              <a:gd name="connsiteY1354" fmla="*/ 4450397 h 4938712"/>
              <a:gd name="connsiteX1355" fmla="*/ 5793105 w 6230937"/>
              <a:gd name="connsiteY1355" fmla="*/ 4456747 h 4938712"/>
              <a:gd name="connsiteX1356" fmla="*/ 5792470 w 6230937"/>
              <a:gd name="connsiteY1356" fmla="*/ 4462145 h 4938712"/>
              <a:gd name="connsiteX1357" fmla="*/ 5792152 w 6230937"/>
              <a:gd name="connsiteY1357" fmla="*/ 4467860 h 4938712"/>
              <a:gd name="connsiteX1358" fmla="*/ 5791517 w 6230937"/>
              <a:gd name="connsiteY1358" fmla="*/ 4474527 h 4938712"/>
              <a:gd name="connsiteX1359" fmla="*/ 5792152 w 6230937"/>
              <a:gd name="connsiteY1359" fmla="*/ 4482465 h 4938712"/>
              <a:gd name="connsiteX1360" fmla="*/ 5792787 w 6230937"/>
              <a:gd name="connsiteY1360" fmla="*/ 4498022 h 4938712"/>
              <a:gd name="connsiteX1361" fmla="*/ 5793105 w 6230937"/>
              <a:gd name="connsiteY1361" fmla="*/ 4510722 h 4938712"/>
              <a:gd name="connsiteX1362" fmla="*/ 5793105 w 6230937"/>
              <a:gd name="connsiteY1362" fmla="*/ 4515802 h 4938712"/>
              <a:gd name="connsiteX1363" fmla="*/ 5792787 w 6230937"/>
              <a:gd name="connsiteY1363" fmla="*/ 4520882 h 4938712"/>
              <a:gd name="connsiteX1364" fmla="*/ 5792470 w 6230937"/>
              <a:gd name="connsiteY1364" fmla="*/ 4525645 h 4938712"/>
              <a:gd name="connsiteX1365" fmla="*/ 5791200 w 6230937"/>
              <a:gd name="connsiteY1365" fmla="*/ 4529772 h 4938712"/>
              <a:gd name="connsiteX1366" fmla="*/ 5790247 w 6230937"/>
              <a:gd name="connsiteY1366" fmla="*/ 4534217 h 4938712"/>
              <a:gd name="connsiteX1367" fmla="*/ 5788025 w 6230937"/>
              <a:gd name="connsiteY1367" fmla="*/ 4538345 h 4938712"/>
              <a:gd name="connsiteX1368" fmla="*/ 5785802 w 6230937"/>
              <a:gd name="connsiteY1368" fmla="*/ 4542790 h 4938712"/>
              <a:gd name="connsiteX1369" fmla="*/ 5782945 w 6230937"/>
              <a:gd name="connsiteY1369" fmla="*/ 4547552 h 4938712"/>
              <a:gd name="connsiteX1370" fmla="*/ 5779135 w 6230937"/>
              <a:gd name="connsiteY1370" fmla="*/ 4551997 h 4938712"/>
              <a:gd name="connsiteX1371" fmla="*/ 5775007 w 6230937"/>
              <a:gd name="connsiteY1371" fmla="*/ 4557395 h 4938712"/>
              <a:gd name="connsiteX1372" fmla="*/ 5769927 w 6230937"/>
              <a:gd name="connsiteY1372" fmla="*/ 4563427 h 4938712"/>
              <a:gd name="connsiteX1373" fmla="*/ 5763895 w 6230937"/>
              <a:gd name="connsiteY1373" fmla="*/ 4570095 h 4938712"/>
              <a:gd name="connsiteX1374" fmla="*/ 5699442 w 6230937"/>
              <a:gd name="connsiteY1374" fmla="*/ 4570412 h 4938712"/>
              <a:gd name="connsiteX1375" fmla="*/ 5685790 w 6230937"/>
              <a:gd name="connsiteY1375" fmla="*/ 4570412 h 4938712"/>
              <a:gd name="connsiteX1376" fmla="*/ 5679122 w 6230937"/>
              <a:gd name="connsiteY1376" fmla="*/ 4570412 h 4938712"/>
              <a:gd name="connsiteX1377" fmla="*/ 5677535 w 6230937"/>
              <a:gd name="connsiteY1377" fmla="*/ 4570412 h 4938712"/>
              <a:gd name="connsiteX1378" fmla="*/ 5677535 w 6230937"/>
              <a:gd name="connsiteY1378" fmla="*/ 4570095 h 4938712"/>
              <a:gd name="connsiteX1379" fmla="*/ 5677852 w 6230937"/>
              <a:gd name="connsiteY1379" fmla="*/ 4569777 h 4938712"/>
              <a:gd name="connsiteX1380" fmla="*/ 5679122 w 6230937"/>
              <a:gd name="connsiteY1380" fmla="*/ 4569142 h 4938712"/>
              <a:gd name="connsiteX1381" fmla="*/ 5680392 w 6230937"/>
              <a:gd name="connsiteY1381" fmla="*/ 4568825 h 4938712"/>
              <a:gd name="connsiteX1382" fmla="*/ 5681980 w 6230937"/>
              <a:gd name="connsiteY1382" fmla="*/ 4568190 h 4938712"/>
              <a:gd name="connsiteX1383" fmla="*/ 5682932 w 6230937"/>
              <a:gd name="connsiteY1383" fmla="*/ 4567237 h 4938712"/>
              <a:gd name="connsiteX1384" fmla="*/ 5683885 w 6230937"/>
              <a:gd name="connsiteY1384" fmla="*/ 4566602 h 4938712"/>
              <a:gd name="connsiteX1385" fmla="*/ 5683885 w 6230937"/>
              <a:gd name="connsiteY1385" fmla="*/ 4565967 h 4938712"/>
              <a:gd name="connsiteX1386" fmla="*/ 5683885 w 6230937"/>
              <a:gd name="connsiteY1386" fmla="*/ 4565650 h 4938712"/>
              <a:gd name="connsiteX1387" fmla="*/ 5683250 w 6230937"/>
              <a:gd name="connsiteY1387" fmla="*/ 4565015 h 4938712"/>
              <a:gd name="connsiteX1388" fmla="*/ 5682615 w 6230937"/>
              <a:gd name="connsiteY1388" fmla="*/ 4564697 h 4938712"/>
              <a:gd name="connsiteX1389" fmla="*/ 5680710 w 6230937"/>
              <a:gd name="connsiteY1389" fmla="*/ 4563427 h 4938712"/>
              <a:gd name="connsiteX1390" fmla="*/ 5676900 w 6230937"/>
              <a:gd name="connsiteY1390" fmla="*/ 4561840 h 4938712"/>
              <a:gd name="connsiteX1391" fmla="*/ 5670550 w 6230937"/>
              <a:gd name="connsiteY1391" fmla="*/ 4559935 h 4938712"/>
              <a:gd name="connsiteX1392" fmla="*/ 5664200 w 6230937"/>
              <a:gd name="connsiteY1392" fmla="*/ 4558347 h 4938712"/>
              <a:gd name="connsiteX1393" fmla="*/ 5658485 w 6230937"/>
              <a:gd name="connsiteY1393" fmla="*/ 4557077 h 4938712"/>
              <a:gd name="connsiteX1394" fmla="*/ 5652770 w 6230937"/>
              <a:gd name="connsiteY1394" fmla="*/ 4556442 h 4938712"/>
              <a:gd name="connsiteX1395" fmla="*/ 5641340 w 6230937"/>
              <a:gd name="connsiteY1395" fmla="*/ 4555490 h 4938712"/>
              <a:gd name="connsiteX1396" fmla="*/ 5630862 w 6230937"/>
              <a:gd name="connsiteY1396" fmla="*/ 4555172 h 4938712"/>
              <a:gd name="connsiteX1397" fmla="*/ 5620385 w 6230937"/>
              <a:gd name="connsiteY1397" fmla="*/ 4554855 h 4938712"/>
              <a:gd name="connsiteX1398" fmla="*/ 5610225 w 6230937"/>
              <a:gd name="connsiteY1398" fmla="*/ 4554537 h 4938712"/>
              <a:gd name="connsiteX1399" fmla="*/ 5604827 w 6230937"/>
              <a:gd name="connsiteY1399" fmla="*/ 4553902 h 4938712"/>
              <a:gd name="connsiteX1400" fmla="*/ 5599747 w 6230937"/>
              <a:gd name="connsiteY1400" fmla="*/ 4553267 h 4938712"/>
              <a:gd name="connsiteX1401" fmla="*/ 5594350 w 6230937"/>
              <a:gd name="connsiteY1401" fmla="*/ 4551997 h 4938712"/>
              <a:gd name="connsiteX1402" fmla="*/ 5588635 w 6230937"/>
              <a:gd name="connsiteY1402" fmla="*/ 4550410 h 4938712"/>
              <a:gd name="connsiteX1403" fmla="*/ 5572760 w 6230937"/>
              <a:gd name="connsiteY1403" fmla="*/ 4545330 h 4938712"/>
              <a:gd name="connsiteX1404" fmla="*/ 5558472 w 6230937"/>
              <a:gd name="connsiteY1404" fmla="*/ 4539932 h 4938712"/>
              <a:gd name="connsiteX1405" fmla="*/ 5551487 w 6230937"/>
              <a:gd name="connsiteY1405" fmla="*/ 4537075 h 4938712"/>
              <a:gd name="connsiteX1406" fmla="*/ 5544820 w 6230937"/>
              <a:gd name="connsiteY1406" fmla="*/ 4534217 h 4938712"/>
              <a:gd name="connsiteX1407" fmla="*/ 5538470 w 6230937"/>
              <a:gd name="connsiteY1407" fmla="*/ 4531042 h 4938712"/>
              <a:gd name="connsiteX1408" fmla="*/ 5532755 w 6230937"/>
              <a:gd name="connsiteY1408" fmla="*/ 4527867 h 4938712"/>
              <a:gd name="connsiteX1409" fmla="*/ 5526722 w 6230937"/>
              <a:gd name="connsiteY1409" fmla="*/ 4524692 h 4938712"/>
              <a:gd name="connsiteX1410" fmla="*/ 5521325 w 6230937"/>
              <a:gd name="connsiteY1410" fmla="*/ 4521200 h 4938712"/>
              <a:gd name="connsiteX1411" fmla="*/ 5516245 w 6230937"/>
              <a:gd name="connsiteY1411" fmla="*/ 4518342 h 4938712"/>
              <a:gd name="connsiteX1412" fmla="*/ 5511165 w 6230937"/>
              <a:gd name="connsiteY1412" fmla="*/ 4514215 h 4938712"/>
              <a:gd name="connsiteX1413" fmla="*/ 5506720 w 6230937"/>
              <a:gd name="connsiteY1413" fmla="*/ 4510722 h 4938712"/>
              <a:gd name="connsiteX1414" fmla="*/ 5502275 w 6230937"/>
              <a:gd name="connsiteY1414" fmla="*/ 4506912 h 4938712"/>
              <a:gd name="connsiteX1415" fmla="*/ 5498147 w 6230937"/>
              <a:gd name="connsiteY1415" fmla="*/ 4503102 h 4938712"/>
              <a:gd name="connsiteX1416" fmla="*/ 5494020 w 6230937"/>
              <a:gd name="connsiteY1416" fmla="*/ 4498657 h 4938712"/>
              <a:gd name="connsiteX1417" fmla="*/ 5490210 w 6230937"/>
              <a:gd name="connsiteY1417" fmla="*/ 4494530 h 4938712"/>
              <a:gd name="connsiteX1418" fmla="*/ 5486717 w 6230937"/>
              <a:gd name="connsiteY1418" fmla="*/ 4489767 h 4938712"/>
              <a:gd name="connsiteX1419" fmla="*/ 5483225 w 6230937"/>
              <a:gd name="connsiteY1419" fmla="*/ 4485005 h 4938712"/>
              <a:gd name="connsiteX1420" fmla="*/ 5480050 w 6230937"/>
              <a:gd name="connsiteY1420" fmla="*/ 4480560 h 4938712"/>
              <a:gd name="connsiteX1421" fmla="*/ 5477510 w 6230937"/>
              <a:gd name="connsiteY1421" fmla="*/ 4475480 h 4938712"/>
              <a:gd name="connsiteX1422" fmla="*/ 5474652 w 6230937"/>
              <a:gd name="connsiteY1422" fmla="*/ 4470400 h 4938712"/>
              <a:gd name="connsiteX1423" fmla="*/ 5471795 w 6230937"/>
              <a:gd name="connsiteY1423" fmla="*/ 4464367 h 4938712"/>
              <a:gd name="connsiteX1424" fmla="*/ 5469572 w 6230937"/>
              <a:gd name="connsiteY1424" fmla="*/ 4458970 h 4938712"/>
              <a:gd name="connsiteX1425" fmla="*/ 5467667 w 6230937"/>
              <a:gd name="connsiteY1425" fmla="*/ 4453255 h 4938712"/>
              <a:gd name="connsiteX1426" fmla="*/ 5465445 w 6230937"/>
              <a:gd name="connsiteY1426" fmla="*/ 4446905 h 4938712"/>
              <a:gd name="connsiteX1427" fmla="*/ 5463222 w 6230937"/>
              <a:gd name="connsiteY1427" fmla="*/ 4440237 h 4938712"/>
              <a:gd name="connsiteX1428" fmla="*/ 5461952 w 6230937"/>
              <a:gd name="connsiteY1428" fmla="*/ 4433887 h 4938712"/>
              <a:gd name="connsiteX1429" fmla="*/ 5458777 w 6230937"/>
              <a:gd name="connsiteY1429" fmla="*/ 4419600 h 4938712"/>
              <a:gd name="connsiteX1430" fmla="*/ 5455920 w 6230937"/>
              <a:gd name="connsiteY1430" fmla="*/ 4404677 h 4938712"/>
              <a:gd name="connsiteX1431" fmla="*/ 5452110 w 6230937"/>
              <a:gd name="connsiteY1431" fmla="*/ 4379277 h 4938712"/>
              <a:gd name="connsiteX1432" fmla="*/ 5448300 w 6230937"/>
              <a:gd name="connsiteY1432" fmla="*/ 4353877 h 4938712"/>
              <a:gd name="connsiteX1433" fmla="*/ 5444172 w 6230937"/>
              <a:gd name="connsiteY1433" fmla="*/ 4329112 h 4938712"/>
              <a:gd name="connsiteX1434" fmla="*/ 5440045 w 6230937"/>
              <a:gd name="connsiteY1434" fmla="*/ 4304030 h 4938712"/>
              <a:gd name="connsiteX1435" fmla="*/ 5435600 w 6230937"/>
              <a:gd name="connsiteY1435" fmla="*/ 4279582 h 4938712"/>
              <a:gd name="connsiteX1436" fmla="*/ 5431790 w 6230937"/>
              <a:gd name="connsiteY1436" fmla="*/ 4254500 h 4938712"/>
              <a:gd name="connsiteX1437" fmla="*/ 5427980 w 6230937"/>
              <a:gd name="connsiteY1437" fmla="*/ 4230052 h 4938712"/>
              <a:gd name="connsiteX1438" fmla="*/ 5424170 w 6230937"/>
              <a:gd name="connsiteY1438" fmla="*/ 4205605 h 4938712"/>
              <a:gd name="connsiteX1439" fmla="*/ 5420677 w 6230937"/>
              <a:gd name="connsiteY1439" fmla="*/ 4181157 h 4938712"/>
              <a:gd name="connsiteX1440" fmla="*/ 5416867 w 6230937"/>
              <a:gd name="connsiteY1440" fmla="*/ 4156392 h 4938712"/>
              <a:gd name="connsiteX1441" fmla="*/ 5414327 w 6230937"/>
              <a:gd name="connsiteY1441" fmla="*/ 4131627 h 4938712"/>
              <a:gd name="connsiteX1442" fmla="*/ 5411470 w 6230937"/>
              <a:gd name="connsiteY1442" fmla="*/ 4106862 h 4938712"/>
              <a:gd name="connsiteX1443" fmla="*/ 5409565 w 6230937"/>
              <a:gd name="connsiteY1443" fmla="*/ 4081780 h 4938712"/>
              <a:gd name="connsiteX1444" fmla="*/ 5407977 w 6230937"/>
              <a:gd name="connsiteY1444" fmla="*/ 4056380 h 4938712"/>
              <a:gd name="connsiteX1445" fmla="*/ 5407342 w 6230937"/>
              <a:gd name="connsiteY1445" fmla="*/ 4031297 h 4938712"/>
              <a:gd name="connsiteX1446" fmla="*/ 5407025 w 6230937"/>
              <a:gd name="connsiteY1446" fmla="*/ 4005580 h 4938712"/>
              <a:gd name="connsiteX1447" fmla="*/ 5397182 w 6230937"/>
              <a:gd name="connsiteY1447" fmla="*/ 4012247 h 4938712"/>
              <a:gd name="connsiteX1448" fmla="*/ 5390515 w 6230937"/>
              <a:gd name="connsiteY1448" fmla="*/ 4016692 h 4938712"/>
              <a:gd name="connsiteX1449" fmla="*/ 5388292 w 6230937"/>
              <a:gd name="connsiteY1449" fmla="*/ 4018597 h 4938712"/>
              <a:gd name="connsiteX1450" fmla="*/ 5386705 w 6230937"/>
              <a:gd name="connsiteY1450" fmla="*/ 4020502 h 4938712"/>
              <a:gd name="connsiteX1451" fmla="*/ 5385435 w 6230937"/>
              <a:gd name="connsiteY1451" fmla="*/ 4022725 h 4938712"/>
              <a:gd name="connsiteX1452" fmla="*/ 5384165 w 6230937"/>
              <a:gd name="connsiteY1452" fmla="*/ 4024630 h 4938712"/>
              <a:gd name="connsiteX1453" fmla="*/ 5383847 w 6230937"/>
              <a:gd name="connsiteY1453" fmla="*/ 4027170 h 4938712"/>
              <a:gd name="connsiteX1454" fmla="*/ 5383847 w 6230937"/>
              <a:gd name="connsiteY1454" fmla="*/ 4030345 h 4938712"/>
              <a:gd name="connsiteX1455" fmla="*/ 5383847 w 6230937"/>
              <a:gd name="connsiteY1455" fmla="*/ 4033837 h 4938712"/>
              <a:gd name="connsiteX1456" fmla="*/ 5383847 w 6230937"/>
              <a:gd name="connsiteY1456" fmla="*/ 4038600 h 4938712"/>
              <a:gd name="connsiteX1457" fmla="*/ 5384165 w 6230937"/>
              <a:gd name="connsiteY1457" fmla="*/ 4050982 h 4938712"/>
              <a:gd name="connsiteX1458" fmla="*/ 5384165 w 6230937"/>
              <a:gd name="connsiteY1458" fmla="*/ 4068445 h 4938712"/>
              <a:gd name="connsiteX1459" fmla="*/ 5367655 w 6230937"/>
              <a:gd name="connsiteY1459" fmla="*/ 4497070 h 4938712"/>
              <a:gd name="connsiteX1460" fmla="*/ 5368607 w 6230937"/>
              <a:gd name="connsiteY1460" fmla="*/ 4520247 h 4938712"/>
              <a:gd name="connsiteX1461" fmla="*/ 5369560 w 6230937"/>
              <a:gd name="connsiteY1461" fmla="*/ 4543107 h 4938712"/>
              <a:gd name="connsiteX1462" fmla="*/ 5369560 w 6230937"/>
              <a:gd name="connsiteY1462" fmla="*/ 4554537 h 4938712"/>
              <a:gd name="connsiteX1463" fmla="*/ 5369560 w 6230937"/>
              <a:gd name="connsiteY1463" fmla="*/ 4565332 h 4938712"/>
              <a:gd name="connsiteX1464" fmla="*/ 5369242 w 6230937"/>
              <a:gd name="connsiteY1464" fmla="*/ 4576127 h 4938712"/>
              <a:gd name="connsiteX1465" fmla="*/ 5368607 w 6230937"/>
              <a:gd name="connsiteY1465" fmla="*/ 4587240 h 4938712"/>
              <a:gd name="connsiteX1466" fmla="*/ 5367972 w 6230937"/>
              <a:gd name="connsiteY1466" fmla="*/ 4597400 h 4938712"/>
              <a:gd name="connsiteX1467" fmla="*/ 5366702 w 6230937"/>
              <a:gd name="connsiteY1467" fmla="*/ 4607242 h 4938712"/>
              <a:gd name="connsiteX1468" fmla="*/ 5365750 w 6230937"/>
              <a:gd name="connsiteY1468" fmla="*/ 4617085 h 4938712"/>
              <a:gd name="connsiteX1469" fmla="*/ 5364162 w 6230937"/>
              <a:gd name="connsiteY1469" fmla="*/ 4626927 h 4938712"/>
              <a:gd name="connsiteX1470" fmla="*/ 5361622 w 6230937"/>
              <a:gd name="connsiteY1470" fmla="*/ 4635817 h 4938712"/>
              <a:gd name="connsiteX1471" fmla="*/ 5359400 w 6230937"/>
              <a:gd name="connsiteY1471" fmla="*/ 4644390 h 4938712"/>
              <a:gd name="connsiteX1472" fmla="*/ 5356542 w 6230937"/>
              <a:gd name="connsiteY1472" fmla="*/ 4652645 h 4938712"/>
              <a:gd name="connsiteX1473" fmla="*/ 5353050 w 6230937"/>
              <a:gd name="connsiteY1473" fmla="*/ 4660265 h 4938712"/>
              <a:gd name="connsiteX1474" fmla="*/ 5349240 w 6230937"/>
              <a:gd name="connsiteY1474" fmla="*/ 4667885 h 4938712"/>
              <a:gd name="connsiteX1475" fmla="*/ 5345112 w 6230937"/>
              <a:gd name="connsiteY1475" fmla="*/ 4674235 h 4938712"/>
              <a:gd name="connsiteX1476" fmla="*/ 5340032 w 6230937"/>
              <a:gd name="connsiteY1476" fmla="*/ 4680585 h 4938712"/>
              <a:gd name="connsiteX1477" fmla="*/ 5334317 w 6230937"/>
              <a:gd name="connsiteY1477" fmla="*/ 4685982 h 4938712"/>
              <a:gd name="connsiteX1478" fmla="*/ 5328602 w 6230937"/>
              <a:gd name="connsiteY1478" fmla="*/ 4691062 h 4938712"/>
              <a:gd name="connsiteX1479" fmla="*/ 5321617 w 6230937"/>
              <a:gd name="connsiteY1479" fmla="*/ 4695507 h 4938712"/>
              <a:gd name="connsiteX1480" fmla="*/ 5314632 w 6230937"/>
              <a:gd name="connsiteY1480" fmla="*/ 4699317 h 4938712"/>
              <a:gd name="connsiteX1481" fmla="*/ 5306377 w 6230937"/>
              <a:gd name="connsiteY1481" fmla="*/ 4701857 h 4938712"/>
              <a:gd name="connsiteX1482" fmla="*/ 5297805 w 6230937"/>
              <a:gd name="connsiteY1482" fmla="*/ 4704397 h 4938712"/>
              <a:gd name="connsiteX1483" fmla="*/ 5287962 w 6230937"/>
              <a:gd name="connsiteY1483" fmla="*/ 4705985 h 4938712"/>
              <a:gd name="connsiteX1484" fmla="*/ 5278120 w 6230937"/>
              <a:gd name="connsiteY1484" fmla="*/ 4706302 h 4938712"/>
              <a:gd name="connsiteX1485" fmla="*/ 5267007 w 6230937"/>
              <a:gd name="connsiteY1485" fmla="*/ 4706302 h 4938712"/>
              <a:gd name="connsiteX1486" fmla="*/ 5255260 w 6230937"/>
              <a:gd name="connsiteY1486" fmla="*/ 4705032 h 4938712"/>
              <a:gd name="connsiteX1487" fmla="*/ 5242560 w 6230937"/>
              <a:gd name="connsiteY1487" fmla="*/ 4703127 h 4938712"/>
              <a:gd name="connsiteX1488" fmla="*/ 5228907 w 6230937"/>
              <a:gd name="connsiteY1488" fmla="*/ 4700587 h 4938712"/>
              <a:gd name="connsiteX1489" fmla="*/ 5214620 w 6230937"/>
              <a:gd name="connsiteY1489" fmla="*/ 4696777 h 4938712"/>
              <a:gd name="connsiteX1490" fmla="*/ 5082857 w 6230937"/>
              <a:gd name="connsiteY1490" fmla="*/ 4653597 h 4938712"/>
              <a:gd name="connsiteX1491" fmla="*/ 5075872 w 6230937"/>
              <a:gd name="connsiteY1491" fmla="*/ 4650740 h 4938712"/>
              <a:gd name="connsiteX1492" fmla="*/ 5070475 w 6230937"/>
              <a:gd name="connsiteY1492" fmla="*/ 4647882 h 4938712"/>
              <a:gd name="connsiteX1493" fmla="*/ 5066665 w 6230937"/>
              <a:gd name="connsiteY1493" fmla="*/ 4645660 h 4938712"/>
              <a:gd name="connsiteX1494" fmla="*/ 5063807 w 6230937"/>
              <a:gd name="connsiteY1494" fmla="*/ 4643755 h 4938712"/>
              <a:gd name="connsiteX1495" fmla="*/ 5060950 w 6230937"/>
              <a:gd name="connsiteY1495" fmla="*/ 4640897 h 4938712"/>
              <a:gd name="connsiteX1496" fmla="*/ 5059997 w 6230937"/>
              <a:gd name="connsiteY1496" fmla="*/ 4638992 h 4938712"/>
              <a:gd name="connsiteX1497" fmla="*/ 5059045 w 6230937"/>
              <a:gd name="connsiteY1497" fmla="*/ 4638040 h 4938712"/>
              <a:gd name="connsiteX1498" fmla="*/ 5058410 w 6230937"/>
              <a:gd name="connsiteY1498" fmla="*/ 4637722 h 4938712"/>
              <a:gd name="connsiteX1499" fmla="*/ 5056505 w 6230937"/>
              <a:gd name="connsiteY1499" fmla="*/ 4637087 h 4938712"/>
              <a:gd name="connsiteX1500" fmla="*/ 5053647 w 6230937"/>
              <a:gd name="connsiteY1500" fmla="*/ 4636452 h 4938712"/>
              <a:gd name="connsiteX1501" fmla="*/ 5044440 w 6230937"/>
              <a:gd name="connsiteY1501" fmla="*/ 4635817 h 4938712"/>
              <a:gd name="connsiteX1502" fmla="*/ 5027930 w 6230937"/>
              <a:gd name="connsiteY1502" fmla="*/ 4634547 h 4938712"/>
              <a:gd name="connsiteX1503" fmla="*/ 4992687 w 6230937"/>
              <a:gd name="connsiteY1503" fmla="*/ 4372610 h 4938712"/>
              <a:gd name="connsiteX1504" fmla="*/ 4991417 w 6230937"/>
              <a:gd name="connsiteY1504" fmla="*/ 4369435 h 4938712"/>
              <a:gd name="connsiteX1505" fmla="*/ 4990465 w 6230937"/>
              <a:gd name="connsiteY1505" fmla="*/ 4366260 h 4938712"/>
              <a:gd name="connsiteX1506" fmla="*/ 4989830 w 6230937"/>
              <a:gd name="connsiteY1506" fmla="*/ 4360545 h 4938712"/>
              <a:gd name="connsiteX1507" fmla="*/ 4988877 w 6230937"/>
              <a:gd name="connsiteY1507" fmla="*/ 4350385 h 4938712"/>
              <a:gd name="connsiteX1508" fmla="*/ 4988560 w 6230937"/>
              <a:gd name="connsiteY1508" fmla="*/ 4338320 h 4938712"/>
              <a:gd name="connsiteX1509" fmla="*/ 4988560 w 6230937"/>
              <a:gd name="connsiteY1509" fmla="*/ 4326572 h 4938712"/>
              <a:gd name="connsiteX1510" fmla="*/ 4988877 w 6230937"/>
              <a:gd name="connsiteY1510" fmla="*/ 4315142 h 4938712"/>
              <a:gd name="connsiteX1511" fmla="*/ 4989512 w 6230937"/>
              <a:gd name="connsiteY1511" fmla="*/ 4308792 h 4938712"/>
              <a:gd name="connsiteX1512" fmla="*/ 4989830 w 6230937"/>
              <a:gd name="connsiteY1512" fmla="*/ 4305617 h 4938712"/>
              <a:gd name="connsiteX1513" fmla="*/ 4989830 w 6230937"/>
              <a:gd name="connsiteY1513" fmla="*/ 4304982 h 4938712"/>
              <a:gd name="connsiteX1514" fmla="*/ 4989512 w 6230937"/>
              <a:gd name="connsiteY1514" fmla="*/ 4303712 h 4938712"/>
              <a:gd name="connsiteX1515" fmla="*/ 4988560 w 6230937"/>
              <a:gd name="connsiteY1515" fmla="*/ 4301490 h 4938712"/>
              <a:gd name="connsiteX1516" fmla="*/ 4986972 w 6230937"/>
              <a:gd name="connsiteY1516" fmla="*/ 4295775 h 4938712"/>
              <a:gd name="connsiteX1517" fmla="*/ 4984750 w 6230937"/>
              <a:gd name="connsiteY1517" fmla="*/ 4285932 h 4938712"/>
              <a:gd name="connsiteX1518" fmla="*/ 4980622 w 6230937"/>
              <a:gd name="connsiteY1518" fmla="*/ 4267517 h 4938712"/>
              <a:gd name="connsiteX1519" fmla="*/ 4979670 w 6230937"/>
              <a:gd name="connsiteY1519" fmla="*/ 4262437 h 4938712"/>
              <a:gd name="connsiteX1520" fmla="*/ 4979035 w 6230937"/>
              <a:gd name="connsiteY1520" fmla="*/ 4258310 h 4938712"/>
              <a:gd name="connsiteX1521" fmla="*/ 4977765 w 6230937"/>
              <a:gd name="connsiteY1521" fmla="*/ 4253230 h 4938712"/>
              <a:gd name="connsiteX1522" fmla="*/ 4976177 w 6230937"/>
              <a:gd name="connsiteY1522" fmla="*/ 4246562 h 4938712"/>
              <a:gd name="connsiteX1523" fmla="*/ 4973320 w 6230937"/>
              <a:gd name="connsiteY1523" fmla="*/ 4234497 h 4938712"/>
              <a:gd name="connsiteX1524" fmla="*/ 4971097 w 6230937"/>
              <a:gd name="connsiteY1524" fmla="*/ 4226560 h 4938712"/>
              <a:gd name="connsiteX1525" fmla="*/ 4969192 w 6230937"/>
              <a:gd name="connsiteY1525" fmla="*/ 4221162 h 4938712"/>
              <a:gd name="connsiteX1526" fmla="*/ 4967922 w 6230937"/>
              <a:gd name="connsiteY1526" fmla="*/ 4217352 h 4938712"/>
              <a:gd name="connsiteX1527" fmla="*/ 4967287 w 6230937"/>
              <a:gd name="connsiteY1527" fmla="*/ 4213225 h 4938712"/>
              <a:gd name="connsiteX1528" fmla="*/ 4966335 w 6230937"/>
              <a:gd name="connsiteY1528" fmla="*/ 4207827 h 4938712"/>
              <a:gd name="connsiteX1529" fmla="*/ 4965700 w 6230937"/>
              <a:gd name="connsiteY1529" fmla="*/ 4199890 h 4938712"/>
              <a:gd name="connsiteX1530" fmla="*/ 4964747 w 6230937"/>
              <a:gd name="connsiteY1530" fmla="*/ 4187190 h 4938712"/>
              <a:gd name="connsiteX1531" fmla="*/ 4964747 w 6230937"/>
              <a:gd name="connsiteY1531" fmla="*/ 4182110 h 4938712"/>
              <a:gd name="connsiteX1532" fmla="*/ 4964747 w 6230937"/>
              <a:gd name="connsiteY1532" fmla="*/ 4174490 h 4938712"/>
              <a:gd name="connsiteX1533" fmla="*/ 4964747 w 6230937"/>
              <a:gd name="connsiteY1533" fmla="*/ 4167505 h 4938712"/>
              <a:gd name="connsiteX1534" fmla="*/ 4964747 w 6230937"/>
              <a:gd name="connsiteY1534" fmla="*/ 4164012 h 4938712"/>
              <a:gd name="connsiteX1535" fmla="*/ 4964430 w 6230937"/>
              <a:gd name="connsiteY1535" fmla="*/ 4158615 h 4938712"/>
              <a:gd name="connsiteX1536" fmla="*/ 4964430 w 6230937"/>
              <a:gd name="connsiteY1536" fmla="*/ 4155757 h 4938712"/>
              <a:gd name="connsiteX1537" fmla="*/ 4964112 w 6230937"/>
              <a:gd name="connsiteY1537" fmla="*/ 4156075 h 4938712"/>
              <a:gd name="connsiteX1538" fmla="*/ 4963795 w 6230937"/>
              <a:gd name="connsiteY1538" fmla="*/ 4155440 h 4938712"/>
              <a:gd name="connsiteX1539" fmla="*/ 4963477 w 6230937"/>
              <a:gd name="connsiteY1539" fmla="*/ 4152265 h 4938712"/>
              <a:gd name="connsiteX1540" fmla="*/ 4962207 w 6230937"/>
              <a:gd name="connsiteY1540" fmla="*/ 4145915 h 4938712"/>
              <a:gd name="connsiteX1541" fmla="*/ 4949825 w 6230937"/>
              <a:gd name="connsiteY1541" fmla="*/ 4038282 h 4938712"/>
              <a:gd name="connsiteX1542" fmla="*/ 4949825 w 6230937"/>
              <a:gd name="connsiteY1542" fmla="*/ 4034790 h 4938712"/>
              <a:gd name="connsiteX1543" fmla="*/ 4949190 w 6230937"/>
              <a:gd name="connsiteY1543" fmla="*/ 4027805 h 4938712"/>
              <a:gd name="connsiteX1544" fmla="*/ 4948872 w 6230937"/>
              <a:gd name="connsiteY1544" fmla="*/ 4020185 h 4938712"/>
              <a:gd name="connsiteX1545" fmla="*/ 4948555 w 6230937"/>
              <a:gd name="connsiteY1545" fmla="*/ 4016057 h 4938712"/>
              <a:gd name="connsiteX1546" fmla="*/ 4946650 w 6230937"/>
              <a:gd name="connsiteY1546" fmla="*/ 4004945 h 4938712"/>
              <a:gd name="connsiteX1547" fmla="*/ 4945380 w 6230937"/>
              <a:gd name="connsiteY1547" fmla="*/ 3997642 h 4938712"/>
              <a:gd name="connsiteX1548" fmla="*/ 4943792 w 6230937"/>
              <a:gd name="connsiteY1548" fmla="*/ 3993515 h 4938712"/>
              <a:gd name="connsiteX1549" fmla="*/ 4942205 w 6230937"/>
              <a:gd name="connsiteY1549" fmla="*/ 3990340 h 4938712"/>
              <a:gd name="connsiteX1550" fmla="*/ 4941252 w 6230937"/>
              <a:gd name="connsiteY1550" fmla="*/ 3987482 h 4938712"/>
              <a:gd name="connsiteX1551" fmla="*/ 4939665 w 6230937"/>
              <a:gd name="connsiteY1551" fmla="*/ 3983672 h 4938712"/>
              <a:gd name="connsiteX1552" fmla="*/ 4938077 w 6230937"/>
              <a:gd name="connsiteY1552" fmla="*/ 3977957 h 4938712"/>
              <a:gd name="connsiteX1553" fmla="*/ 4936490 w 6230937"/>
              <a:gd name="connsiteY1553" fmla="*/ 3968750 h 4938712"/>
              <a:gd name="connsiteX1554" fmla="*/ 4935220 w 6230937"/>
              <a:gd name="connsiteY1554" fmla="*/ 3961447 h 4938712"/>
              <a:gd name="connsiteX1555" fmla="*/ 4934902 w 6230937"/>
              <a:gd name="connsiteY1555" fmla="*/ 3954462 h 4938712"/>
              <a:gd name="connsiteX1556" fmla="*/ 4935220 w 6230937"/>
              <a:gd name="connsiteY1556" fmla="*/ 3948112 h 4938712"/>
              <a:gd name="connsiteX1557" fmla="*/ 4936172 w 6230937"/>
              <a:gd name="connsiteY1557" fmla="*/ 3942397 h 4938712"/>
              <a:gd name="connsiteX1558" fmla="*/ 4938077 w 6230937"/>
              <a:gd name="connsiteY1558" fmla="*/ 3931602 h 4938712"/>
              <a:gd name="connsiteX1559" fmla="*/ 4939982 w 6230937"/>
              <a:gd name="connsiteY1559" fmla="*/ 3921442 h 4938712"/>
              <a:gd name="connsiteX1560" fmla="*/ 4940617 w 6230937"/>
              <a:gd name="connsiteY1560" fmla="*/ 3916045 h 4938712"/>
              <a:gd name="connsiteX1561" fmla="*/ 4941252 w 6230937"/>
              <a:gd name="connsiteY1561" fmla="*/ 3910330 h 4938712"/>
              <a:gd name="connsiteX1562" fmla="*/ 4941252 w 6230937"/>
              <a:gd name="connsiteY1562" fmla="*/ 3904615 h 4938712"/>
              <a:gd name="connsiteX1563" fmla="*/ 4940617 w 6230937"/>
              <a:gd name="connsiteY1563" fmla="*/ 3898265 h 4938712"/>
              <a:gd name="connsiteX1564" fmla="*/ 4939665 w 6230937"/>
              <a:gd name="connsiteY1564" fmla="*/ 3891280 h 4938712"/>
              <a:gd name="connsiteX1565" fmla="*/ 4937125 w 6230937"/>
              <a:gd name="connsiteY1565" fmla="*/ 3883977 h 4938712"/>
              <a:gd name="connsiteX1566" fmla="*/ 4934585 w 6230937"/>
              <a:gd name="connsiteY1566" fmla="*/ 3875405 h 4938712"/>
              <a:gd name="connsiteX1567" fmla="*/ 4930140 w 6230937"/>
              <a:gd name="connsiteY1567" fmla="*/ 3866197 h 4938712"/>
              <a:gd name="connsiteX1568" fmla="*/ 4927600 w 6230937"/>
              <a:gd name="connsiteY1568" fmla="*/ 3869690 h 4938712"/>
              <a:gd name="connsiteX1569" fmla="*/ 4925060 w 6230937"/>
              <a:gd name="connsiteY1569" fmla="*/ 3873500 h 4938712"/>
              <a:gd name="connsiteX1570" fmla="*/ 4923155 w 6230937"/>
              <a:gd name="connsiteY1570" fmla="*/ 3878262 h 4938712"/>
              <a:gd name="connsiteX1571" fmla="*/ 4921250 w 6230937"/>
              <a:gd name="connsiteY1571" fmla="*/ 3883342 h 4938712"/>
              <a:gd name="connsiteX1572" fmla="*/ 4919345 w 6230937"/>
              <a:gd name="connsiteY1572" fmla="*/ 3888740 h 4938712"/>
              <a:gd name="connsiteX1573" fmla="*/ 4917757 w 6230937"/>
              <a:gd name="connsiteY1573" fmla="*/ 3894772 h 4938712"/>
              <a:gd name="connsiteX1574" fmla="*/ 4916487 w 6230937"/>
              <a:gd name="connsiteY1574" fmla="*/ 3901122 h 4938712"/>
              <a:gd name="connsiteX1575" fmla="*/ 4914900 w 6230937"/>
              <a:gd name="connsiteY1575" fmla="*/ 3908107 h 4938712"/>
              <a:gd name="connsiteX1576" fmla="*/ 4912995 w 6230937"/>
              <a:gd name="connsiteY1576" fmla="*/ 3923030 h 4938712"/>
              <a:gd name="connsiteX1577" fmla="*/ 4911407 w 6230937"/>
              <a:gd name="connsiteY1577" fmla="*/ 3938587 h 4938712"/>
              <a:gd name="connsiteX1578" fmla="*/ 4910772 w 6230937"/>
              <a:gd name="connsiteY1578" fmla="*/ 3955097 h 4938712"/>
              <a:gd name="connsiteX1579" fmla="*/ 4910137 w 6230937"/>
              <a:gd name="connsiteY1579" fmla="*/ 3972242 h 4938712"/>
              <a:gd name="connsiteX1580" fmla="*/ 4910137 w 6230937"/>
              <a:gd name="connsiteY1580" fmla="*/ 3989387 h 4938712"/>
              <a:gd name="connsiteX1581" fmla="*/ 4910137 w 6230937"/>
              <a:gd name="connsiteY1581" fmla="*/ 4006532 h 4938712"/>
              <a:gd name="connsiteX1582" fmla="*/ 4910455 w 6230937"/>
              <a:gd name="connsiteY1582" fmla="*/ 4023677 h 4938712"/>
              <a:gd name="connsiteX1583" fmla="*/ 4910772 w 6230937"/>
              <a:gd name="connsiteY1583" fmla="*/ 4040187 h 4938712"/>
              <a:gd name="connsiteX1584" fmla="*/ 4912042 w 6230937"/>
              <a:gd name="connsiteY1584" fmla="*/ 4069715 h 4938712"/>
              <a:gd name="connsiteX1585" fmla="*/ 4912995 w 6230937"/>
              <a:gd name="connsiteY1585" fmla="*/ 4093845 h 4938712"/>
              <a:gd name="connsiteX1586" fmla="*/ 4886642 w 6230937"/>
              <a:gd name="connsiteY1586" fmla="*/ 4612957 h 4938712"/>
              <a:gd name="connsiteX1587" fmla="*/ 4887277 w 6230937"/>
              <a:gd name="connsiteY1587" fmla="*/ 4635500 h 4938712"/>
              <a:gd name="connsiteX1588" fmla="*/ 4888547 w 6230937"/>
              <a:gd name="connsiteY1588" fmla="*/ 4668520 h 4938712"/>
              <a:gd name="connsiteX1589" fmla="*/ 4889817 w 6230937"/>
              <a:gd name="connsiteY1589" fmla="*/ 4707572 h 4938712"/>
              <a:gd name="connsiteX1590" fmla="*/ 4891405 w 6230937"/>
              <a:gd name="connsiteY1590" fmla="*/ 4749165 h 4938712"/>
              <a:gd name="connsiteX1591" fmla="*/ 4891722 w 6230937"/>
              <a:gd name="connsiteY1591" fmla="*/ 4770120 h 4938712"/>
              <a:gd name="connsiteX1592" fmla="*/ 4892040 w 6230937"/>
              <a:gd name="connsiteY1592" fmla="*/ 4790122 h 4938712"/>
              <a:gd name="connsiteX1593" fmla="*/ 4892040 w 6230937"/>
              <a:gd name="connsiteY1593" fmla="*/ 4809172 h 4938712"/>
              <a:gd name="connsiteX1594" fmla="*/ 4892040 w 6230937"/>
              <a:gd name="connsiteY1594" fmla="*/ 4826317 h 4938712"/>
              <a:gd name="connsiteX1595" fmla="*/ 4891405 w 6230937"/>
              <a:gd name="connsiteY1595" fmla="*/ 4841240 h 4938712"/>
              <a:gd name="connsiteX1596" fmla="*/ 4890452 w 6230937"/>
              <a:gd name="connsiteY1596" fmla="*/ 4854257 h 4938712"/>
              <a:gd name="connsiteX1597" fmla="*/ 4889817 w 6230937"/>
              <a:gd name="connsiteY1597" fmla="*/ 4859655 h 4938712"/>
              <a:gd name="connsiteX1598" fmla="*/ 4888865 w 6230937"/>
              <a:gd name="connsiteY1598" fmla="*/ 4864100 h 4938712"/>
              <a:gd name="connsiteX1599" fmla="*/ 4888230 w 6230937"/>
              <a:gd name="connsiteY1599" fmla="*/ 4867910 h 4938712"/>
              <a:gd name="connsiteX1600" fmla="*/ 4887277 w 6230937"/>
              <a:gd name="connsiteY1600" fmla="*/ 4870450 h 4938712"/>
              <a:gd name="connsiteX1601" fmla="*/ 4883785 w 6230937"/>
              <a:gd name="connsiteY1601" fmla="*/ 4876482 h 4938712"/>
              <a:gd name="connsiteX1602" fmla="*/ 4880292 w 6230937"/>
              <a:gd name="connsiteY1602" fmla="*/ 4881880 h 4938712"/>
              <a:gd name="connsiteX1603" fmla="*/ 4876800 w 6230937"/>
              <a:gd name="connsiteY1603" fmla="*/ 4886642 h 4938712"/>
              <a:gd name="connsiteX1604" fmla="*/ 4872672 w 6230937"/>
              <a:gd name="connsiteY1604" fmla="*/ 4890770 h 4938712"/>
              <a:gd name="connsiteX1605" fmla="*/ 4868227 w 6230937"/>
              <a:gd name="connsiteY1605" fmla="*/ 4894580 h 4938712"/>
              <a:gd name="connsiteX1606" fmla="*/ 4863782 w 6230937"/>
              <a:gd name="connsiteY1606" fmla="*/ 4897755 h 4938712"/>
              <a:gd name="connsiteX1607" fmla="*/ 4859020 w 6230937"/>
              <a:gd name="connsiteY1607" fmla="*/ 4900612 h 4938712"/>
              <a:gd name="connsiteX1608" fmla="*/ 4853940 w 6230937"/>
              <a:gd name="connsiteY1608" fmla="*/ 4902835 h 4938712"/>
              <a:gd name="connsiteX1609" fmla="*/ 4848542 w 6230937"/>
              <a:gd name="connsiteY1609" fmla="*/ 4904422 h 4938712"/>
              <a:gd name="connsiteX1610" fmla="*/ 4843462 w 6230937"/>
              <a:gd name="connsiteY1610" fmla="*/ 4906010 h 4938712"/>
              <a:gd name="connsiteX1611" fmla="*/ 4837430 w 6230937"/>
              <a:gd name="connsiteY1611" fmla="*/ 4906645 h 4938712"/>
              <a:gd name="connsiteX1612" fmla="*/ 4832032 w 6230937"/>
              <a:gd name="connsiteY1612" fmla="*/ 4907597 h 4938712"/>
              <a:gd name="connsiteX1613" fmla="*/ 4826317 w 6230937"/>
              <a:gd name="connsiteY1613" fmla="*/ 4907597 h 4938712"/>
              <a:gd name="connsiteX1614" fmla="*/ 4820285 w 6230937"/>
              <a:gd name="connsiteY1614" fmla="*/ 4907597 h 4938712"/>
              <a:gd name="connsiteX1615" fmla="*/ 4814570 w 6230937"/>
              <a:gd name="connsiteY1615" fmla="*/ 4907280 h 4938712"/>
              <a:gd name="connsiteX1616" fmla="*/ 4808855 w 6230937"/>
              <a:gd name="connsiteY1616" fmla="*/ 4906645 h 4938712"/>
              <a:gd name="connsiteX1617" fmla="*/ 4796790 w 6230937"/>
              <a:gd name="connsiteY1617" fmla="*/ 4904740 h 4938712"/>
              <a:gd name="connsiteX1618" fmla="*/ 4785042 w 6230937"/>
              <a:gd name="connsiteY1618" fmla="*/ 4902517 h 4938712"/>
              <a:gd name="connsiteX1619" fmla="*/ 4773295 w 6230937"/>
              <a:gd name="connsiteY1619" fmla="*/ 4899660 h 4938712"/>
              <a:gd name="connsiteX1620" fmla="*/ 4761865 w 6230937"/>
              <a:gd name="connsiteY1620" fmla="*/ 4896167 h 4938712"/>
              <a:gd name="connsiteX1621" fmla="*/ 4741227 w 6230937"/>
              <a:gd name="connsiteY1621" fmla="*/ 4890135 h 4938712"/>
              <a:gd name="connsiteX1622" fmla="*/ 4724717 w 6230937"/>
              <a:gd name="connsiteY1622" fmla="*/ 4885372 h 4938712"/>
              <a:gd name="connsiteX1623" fmla="*/ 4721225 w 6230937"/>
              <a:gd name="connsiteY1623" fmla="*/ 4885055 h 4938712"/>
              <a:gd name="connsiteX1624" fmla="*/ 4718050 w 6230937"/>
              <a:gd name="connsiteY1624" fmla="*/ 4884102 h 4938712"/>
              <a:gd name="connsiteX1625" fmla="*/ 4704080 w 6230937"/>
              <a:gd name="connsiteY1625" fmla="*/ 4881880 h 4938712"/>
              <a:gd name="connsiteX1626" fmla="*/ 4685665 w 6230937"/>
              <a:gd name="connsiteY1626" fmla="*/ 4878387 h 4938712"/>
              <a:gd name="connsiteX1627" fmla="*/ 4664710 w 6230937"/>
              <a:gd name="connsiteY1627" fmla="*/ 4873942 h 4938712"/>
              <a:gd name="connsiteX1628" fmla="*/ 4641215 w 6230937"/>
              <a:gd name="connsiteY1628" fmla="*/ 4868545 h 4938712"/>
              <a:gd name="connsiteX1629" fmla="*/ 4629467 w 6230937"/>
              <a:gd name="connsiteY1629" fmla="*/ 4865052 h 4938712"/>
              <a:gd name="connsiteX1630" fmla="*/ 4618037 w 6230937"/>
              <a:gd name="connsiteY1630" fmla="*/ 4861560 h 4938712"/>
              <a:gd name="connsiteX1631" fmla="*/ 4606290 w 6230937"/>
              <a:gd name="connsiteY1631" fmla="*/ 4857750 h 4938712"/>
              <a:gd name="connsiteX1632" fmla="*/ 4594860 w 6230937"/>
              <a:gd name="connsiteY1632" fmla="*/ 4853305 h 4938712"/>
              <a:gd name="connsiteX1633" fmla="*/ 4584065 w 6230937"/>
              <a:gd name="connsiteY1633" fmla="*/ 4849177 h 4938712"/>
              <a:gd name="connsiteX1634" fmla="*/ 4573587 w 6230937"/>
              <a:gd name="connsiteY1634" fmla="*/ 4844097 h 4938712"/>
              <a:gd name="connsiteX1635" fmla="*/ 4568507 w 6230937"/>
              <a:gd name="connsiteY1635" fmla="*/ 4841240 h 4938712"/>
              <a:gd name="connsiteX1636" fmla="*/ 4563745 w 6230937"/>
              <a:gd name="connsiteY1636" fmla="*/ 4838700 h 4938712"/>
              <a:gd name="connsiteX1637" fmla="*/ 4559617 w 6230937"/>
              <a:gd name="connsiteY1637" fmla="*/ 4835842 h 4938712"/>
              <a:gd name="connsiteX1638" fmla="*/ 4555172 w 6230937"/>
              <a:gd name="connsiteY1638" fmla="*/ 4833302 h 4938712"/>
              <a:gd name="connsiteX1639" fmla="*/ 4551362 w 6230937"/>
              <a:gd name="connsiteY1639" fmla="*/ 4830127 h 4938712"/>
              <a:gd name="connsiteX1640" fmla="*/ 4547552 w 6230937"/>
              <a:gd name="connsiteY1640" fmla="*/ 4826952 h 4938712"/>
              <a:gd name="connsiteX1641" fmla="*/ 4544377 w 6230937"/>
              <a:gd name="connsiteY1641" fmla="*/ 4823460 h 4938712"/>
              <a:gd name="connsiteX1642" fmla="*/ 4541202 w 6230937"/>
              <a:gd name="connsiteY1642" fmla="*/ 4819967 h 4938712"/>
              <a:gd name="connsiteX1643" fmla="*/ 4538345 w 6230937"/>
              <a:gd name="connsiteY1643" fmla="*/ 4816475 h 4938712"/>
              <a:gd name="connsiteX1644" fmla="*/ 4536122 w 6230937"/>
              <a:gd name="connsiteY1644" fmla="*/ 4812982 h 4938712"/>
              <a:gd name="connsiteX1645" fmla="*/ 4534217 w 6230937"/>
              <a:gd name="connsiteY1645" fmla="*/ 4809172 h 4938712"/>
              <a:gd name="connsiteX1646" fmla="*/ 4532312 w 6230937"/>
              <a:gd name="connsiteY1646" fmla="*/ 4805045 h 4938712"/>
              <a:gd name="connsiteX1647" fmla="*/ 4530407 w 6230937"/>
              <a:gd name="connsiteY1647" fmla="*/ 4801235 h 4938712"/>
              <a:gd name="connsiteX1648" fmla="*/ 4529137 w 6230937"/>
              <a:gd name="connsiteY1648" fmla="*/ 4797425 h 4938712"/>
              <a:gd name="connsiteX1649" fmla="*/ 4527550 w 6230937"/>
              <a:gd name="connsiteY1649" fmla="*/ 4792980 h 4938712"/>
              <a:gd name="connsiteX1650" fmla="*/ 4526280 w 6230937"/>
              <a:gd name="connsiteY1650" fmla="*/ 4788535 h 4938712"/>
              <a:gd name="connsiteX1651" fmla="*/ 4524375 w 6230937"/>
              <a:gd name="connsiteY1651" fmla="*/ 4779010 h 4938712"/>
              <a:gd name="connsiteX1652" fmla="*/ 4522470 w 6230937"/>
              <a:gd name="connsiteY1652" fmla="*/ 4769485 h 4938712"/>
              <a:gd name="connsiteX1653" fmla="*/ 4506595 w 6230937"/>
              <a:gd name="connsiteY1653" fmla="*/ 4645977 h 4938712"/>
              <a:gd name="connsiteX1654" fmla="*/ 4501197 w 6230937"/>
              <a:gd name="connsiteY1654" fmla="*/ 4630737 h 4938712"/>
              <a:gd name="connsiteX1655" fmla="*/ 4497070 w 6230937"/>
              <a:gd name="connsiteY1655" fmla="*/ 4618037 h 4938712"/>
              <a:gd name="connsiteX1656" fmla="*/ 4494530 w 6230937"/>
              <a:gd name="connsiteY1656" fmla="*/ 4605972 h 4938712"/>
              <a:gd name="connsiteX1657" fmla="*/ 4491990 w 6230937"/>
              <a:gd name="connsiteY1657" fmla="*/ 4594860 h 4938712"/>
              <a:gd name="connsiteX1658" fmla="*/ 4439602 w 6230937"/>
              <a:gd name="connsiteY1658" fmla="*/ 4216400 h 4938712"/>
              <a:gd name="connsiteX1659" fmla="*/ 4439602 w 6230937"/>
              <a:gd name="connsiteY1659" fmla="*/ 4213225 h 4938712"/>
              <a:gd name="connsiteX1660" fmla="*/ 4439602 w 6230937"/>
              <a:gd name="connsiteY1660" fmla="*/ 4210367 h 4938712"/>
              <a:gd name="connsiteX1661" fmla="*/ 4435792 w 6230937"/>
              <a:gd name="connsiteY1661" fmla="*/ 4141470 h 4938712"/>
              <a:gd name="connsiteX1662" fmla="*/ 4431347 w 6230937"/>
              <a:gd name="connsiteY1662" fmla="*/ 4127182 h 4938712"/>
              <a:gd name="connsiteX1663" fmla="*/ 4427537 w 6230937"/>
              <a:gd name="connsiteY1663" fmla="*/ 4113212 h 4938712"/>
              <a:gd name="connsiteX1664" fmla="*/ 4424362 w 6230937"/>
              <a:gd name="connsiteY1664" fmla="*/ 4099242 h 4938712"/>
              <a:gd name="connsiteX1665" fmla="*/ 4422140 w 6230937"/>
              <a:gd name="connsiteY1665" fmla="*/ 4085590 h 4938712"/>
              <a:gd name="connsiteX1666" fmla="*/ 4419600 w 6230937"/>
              <a:gd name="connsiteY1666" fmla="*/ 4071937 h 4938712"/>
              <a:gd name="connsiteX1667" fmla="*/ 4418012 w 6230937"/>
              <a:gd name="connsiteY1667" fmla="*/ 4059237 h 4938712"/>
              <a:gd name="connsiteX1668" fmla="*/ 4416425 w 6230937"/>
              <a:gd name="connsiteY1668" fmla="*/ 4046855 h 4938712"/>
              <a:gd name="connsiteX1669" fmla="*/ 4415155 w 6230937"/>
              <a:gd name="connsiteY1669" fmla="*/ 4034790 h 4938712"/>
              <a:gd name="connsiteX1670" fmla="*/ 4414202 w 6230937"/>
              <a:gd name="connsiteY1670" fmla="*/ 4025582 h 4938712"/>
              <a:gd name="connsiteX1671" fmla="*/ 4412932 w 6230937"/>
              <a:gd name="connsiteY1671" fmla="*/ 4013200 h 4938712"/>
              <a:gd name="connsiteX1672" fmla="*/ 4412297 w 6230937"/>
              <a:gd name="connsiteY1672" fmla="*/ 3998595 h 4938712"/>
              <a:gd name="connsiteX1673" fmla="*/ 4411027 w 6230937"/>
              <a:gd name="connsiteY1673" fmla="*/ 3982085 h 4938712"/>
              <a:gd name="connsiteX1674" fmla="*/ 4410075 w 6230937"/>
              <a:gd name="connsiteY1674" fmla="*/ 3964940 h 4938712"/>
              <a:gd name="connsiteX1675" fmla="*/ 4408805 w 6230937"/>
              <a:gd name="connsiteY1675" fmla="*/ 3947795 h 4938712"/>
              <a:gd name="connsiteX1676" fmla="*/ 4407852 w 6230937"/>
              <a:gd name="connsiteY1676" fmla="*/ 3931920 h 4938712"/>
              <a:gd name="connsiteX1677" fmla="*/ 4406900 w 6230937"/>
              <a:gd name="connsiteY1677" fmla="*/ 3917950 h 4938712"/>
              <a:gd name="connsiteX1678" fmla="*/ 4399280 w 6230937"/>
              <a:gd name="connsiteY1678" fmla="*/ 3823970 h 4938712"/>
              <a:gd name="connsiteX1679" fmla="*/ 4399915 w 6230937"/>
              <a:gd name="connsiteY1679" fmla="*/ 3814762 h 4938712"/>
              <a:gd name="connsiteX1680" fmla="*/ 4400232 w 6230937"/>
              <a:gd name="connsiteY1680" fmla="*/ 3804920 h 4938712"/>
              <a:gd name="connsiteX1681" fmla="*/ 4400867 w 6230937"/>
              <a:gd name="connsiteY1681" fmla="*/ 3794442 h 4938712"/>
              <a:gd name="connsiteX1682" fmla="*/ 4402137 w 6230937"/>
              <a:gd name="connsiteY1682" fmla="*/ 3783965 h 4938712"/>
              <a:gd name="connsiteX1683" fmla="*/ 4404042 w 6230937"/>
              <a:gd name="connsiteY1683" fmla="*/ 3761422 h 4938712"/>
              <a:gd name="connsiteX1684" fmla="*/ 4405312 w 6230937"/>
              <a:gd name="connsiteY1684" fmla="*/ 3738880 h 4938712"/>
              <a:gd name="connsiteX1685" fmla="*/ 4405630 w 6230937"/>
              <a:gd name="connsiteY1685" fmla="*/ 3727767 h 4938712"/>
              <a:gd name="connsiteX1686" fmla="*/ 4405312 w 6230937"/>
              <a:gd name="connsiteY1686" fmla="*/ 3716972 h 4938712"/>
              <a:gd name="connsiteX1687" fmla="*/ 4404360 w 6230937"/>
              <a:gd name="connsiteY1687" fmla="*/ 3706495 h 4938712"/>
              <a:gd name="connsiteX1688" fmla="*/ 4403407 w 6230937"/>
              <a:gd name="connsiteY1688" fmla="*/ 3696652 h 4938712"/>
              <a:gd name="connsiteX1689" fmla="*/ 4402137 w 6230937"/>
              <a:gd name="connsiteY1689" fmla="*/ 3691572 h 4938712"/>
              <a:gd name="connsiteX1690" fmla="*/ 4400867 w 6230937"/>
              <a:gd name="connsiteY1690" fmla="*/ 3687445 h 4938712"/>
              <a:gd name="connsiteX1691" fmla="*/ 4399915 w 6230937"/>
              <a:gd name="connsiteY1691" fmla="*/ 3682682 h 4938712"/>
              <a:gd name="connsiteX1692" fmla="*/ 4398327 w 6230937"/>
              <a:gd name="connsiteY1692" fmla="*/ 3678555 h 4938712"/>
              <a:gd name="connsiteX1693" fmla="*/ 4396422 w 6230937"/>
              <a:gd name="connsiteY1693" fmla="*/ 3674427 h 4938712"/>
              <a:gd name="connsiteX1694" fmla="*/ 4394517 w 6230937"/>
              <a:gd name="connsiteY1694" fmla="*/ 3670617 h 4938712"/>
              <a:gd name="connsiteX1695" fmla="*/ 4391977 w 6230937"/>
              <a:gd name="connsiteY1695" fmla="*/ 3667125 h 4938712"/>
              <a:gd name="connsiteX1696" fmla="*/ 4389437 w 6230937"/>
              <a:gd name="connsiteY1696" fmla="*/ 3663950 h 4938712"/>
              <a:gd name="connsiteX1697" fmla="*/ 4388802 w 6230937"/>
              <a:gd name="connsiteY1697" fmla="*/ 3679507 h 4938712"/>
              <a:gd name="connsiteX1698" fmla="*/ 4388167 w 6230937"/>
              <a:gd name="connsiteY1698" fmla="*/ 3694747 h 4938712"/>
              <a:gd name="connsiteX1699" fmla="*/ 4386897 w 6230937"/>
              <a:gd name="connsiteY1699" fmla="*/ 3708717 h 4938712"/>
              <a:gd name="connsiteX1700" fmla="*/ 4385945 w 6230937"/>
              <a:gd name="connsiteY1700" fmla="*/ 3722052 h 4938712"/>
              <a:gd name="connsiteX1701" fmla="*/ 4384992 w 6230937"/>
              <a:gd name="connsiteY1701" fmla="*/ 3734117 h 4938712"/>
              <a:gd name="connsiteX1702" fmla="*/ 4383722 w 6230937"/>
              <a:gd name="connsiteY1702" fmla="*/ 3744277 h 4938712"/>
              <a:gd name="connsiteX1703" fmla="*/ 4383087 w 6230937"/>
              <a:gd name="connsiteY1703" fmla="*/ 3752532 h 4938712"/>
              <a:gd name="connsiteX1704" fmla="*/ 4382770 w 6230937"/>
              <a:gd name="connsiteY1704" fmla="*/ 3758882 h 4938712"/>
              <a:gd name="connsiteX1705" fmla="*/ 4367212 w 6230937"/>
              <a:gd name="connsiteY1705" fmla="*/ 4239895 h 4938712"/>
              <a:gd name="connsiteX1706" fmla="*/ 4366577 w 6230937"/>
              <a:gd name="connsiteY1706" fmla="*/ 4264025 h 4938712"/>
              <a:gd name="connsiteX1707" fmla="*/ 4365942 w 6230937"/>
              <a:gd name="connsiteY1707" fmla="*/ 4289425 h 4938712"/>
              <a:gd name="connsiteX1708" fmla="*/ 4364672 w 6230937"/>
              <a:gd name="connsiteY1708" fmla="*/ 4315777 h 4938712"/>
              <a:gd name="connsiteX1709" fmla="*/ 4362767 w 6230937"/>
              <a:gd name="connsiteY1709" fmla="*/ 4343400 h 4938712"/>
              <a:gd name="connsiteX1710" fmla="*/ 4360545 w 6230937"/>
              <a:gd name="connsiteY1710" fmla="*/ 4371975 h 4938712"/>
              <a:gd name="connsiteX1711" fmla="*/ 4358005 w 6230937"/>
              <a:gd name="connsiteY1711" fmla="*/ 4400550 h 4938712"/>
              <a:gd name="connsiteX1712" fmla="*/ 4355465 w 6230937"/>
              <a:gd name="connsiteY1712" fmla="*/ 4429760 h 4938712"/>
              <a:gd name="connsiteX1713" fmla="*/ 4352607 w 6230937"/>
              <a:gd name="connsiteY1713" fmla="*/ 4458970 h 4938712"/>
              <a:gd name="connsiteX1714" fmla="*/ 4350067 w 6230937"/>
              <a:gd name="connsiteY1714" fmla="*/ 4488180 h 4938712"/>
              <a:gd name="connsiteX1715" fmla="*/ 4347210 w 6230937"/>
              <a:gd name="connsiteY1715" fmla="*/ 4517072 h 4938712"/>
              <a:gd name="connsiteX1716" fmla="*/ 4344670 w 6230937"/>
              <a:gd name="connsiteY1716" fmla="*/ 4544695 h 4938712"/>
              <a:gd name="connsiteX1717" fmla="*/ 4342130 w 6230937"/>
              <a:gd name="connsiteY1717" fmla="*/ 4572000 h 4938712"/>
              <a:gd name="connsiteX1718" fmla="*/ 4340225 w 6230937"/>
              <a:gd name="connsiteY1718" fmla="*/ 4598035 h 4938712"/>
              <a:gd name="connsiteX1719" fmla="*/ 4338955 w 6230937"/>
              <a:gd name="connsiteY1719" fmla="*/ 4622482 h 4938712"/>
              <a:gd name="connsiteX1720" fmla="*/ 4338002 w 6230937"/>
              <a:gd name="connsiteY1720" fmla="*/ 4645660 h 4938712"/>
              <a:gd name="connsiteX1721" fmla="*/ 4337367 w 6230937"/>
              <a:gd name="connsiteY1721" fmla="*/ 4666932 h 4938712"/>
              <a:gd name="connsiteX1722" fmla="*/ 4337367 w 6230937"/>
              <a:gd name="connsiteY1722" fmla="*/ 4672330 h 4938712"/>
              <a:gd name="connsiteX1723" fmla="*/ 4338002 w 6230937"/>
              <a:gd name="connsiteY1723" fmla="*/ 4677727 h 4938712"/>
              <a:gd name="connsiteX1724" fmla="*/ 4338637 w 6230937"/>
              <a:gd name="connsiteY1724" fmla="*/ 4683760 h 4938712"/>
              <a:gd name="connsiteX1725" fmla="*/ 4339590 w 6230937"/>
              <a:gd name="connsiteY1725" fmla="*/ 4689475 h 4938712"/>
              <a:gd name="connsiteX1726" fmla="*/ 4341495 w 6230937"/>
              <a:gd name="connsiteY1726" fmla="*/ 4700905 h 4938712"/>
              <a:gd name="connsiteX1727" fmla="*/ 4343717 w 6230937"/>
              <a:gd name="connsiteY1727" fmla="*/ 4712652 h 4938712"/>
              <a:gd name="connsiteX1728" fmla="*/ 4346575 w 6230937"/>
              <a:gd name="connsiteY1728" fmla="*/ 4723765 h 4938712"/>
              <a:gd name="connsiteX1729" fmla="*/ 4349115 w 6230937"/>
              <a:gd name="connsiteY1729" fmla="*/ 4735195 h 4938712"/>
              <a:gd name="connsiteX1730" fmla="*/ 4351655 w 6230937"/>
              <a:gd name="connsiteY1730" fmla="*/ 4746307 h 4938712"/>
              <a:gd name="connsiteX1731" fmla="*/ 4353242 w 6230937"/>
              <a:gd name="connsiteY1731" fmla="*/ 4757737 h 4938712"/>
              <a:gd name="connsiteX1732" fmla="*/ 4353877 w 6230937"/>
              <a:gd name="connsiteY1732" fmla="*/ 4763135 h 4938712"/>
              <a:gd name="connsiteX1733" fmla="*/ 4354195 w 6230937"/>
              <a:gd name="connsiteY1733" fmla="*/ 4768532 h 4938712"/>
              <a:gd name="connsiteX1734" fmla="*/ 4354195 w 6230937"/>
              <a:gd name="connsiteY1734" fmla="*/ 4773930 h 4938712"/>
              <a:gd name="connsiteX1735" fmla="*/ 4354195 w 6230937"/>
              <a:gd name="connsiteY1735" fmla="*/ 4779010 h 4938712"/>
              <a:gd name="connsiteX1736" fmla="*/ 4353877 w 6230937"/>
              <a:gd name="connsiteY1736" fmla="*/ 4784407 h 4938712"/>
              <a:gd name="connsiteX1737" fmla="*/ 4353242 w 6230937"/>
              <a:gd name="connsiteY1737" fmla="*/ 4789487 h 4938712"/>
              <a:gd name="connsiteX1738" fmla="*/ 4351972 w 6230937"/>
              <a:gd name="connsiteY1738" fmla="*/ 4794567 h 4938712"/>
              <a:gd name="connsiteX1739" fmla="*/ 4350702 w 6230937"/>
              <a:gd name="connsiteY1739" fmla="*/ 4799647 h 4938712"/>
              <a:gd name="connsiteX1740" fmla="*/ 4348797 w 6230937"/>
              <a:gd name="connsiteY1740" fmla="*/ 4804410 h 4938712"/>
              <a:gd name="connsiteX1741" fmla="*/ 4346575 w 6230937"/>
              <a:gd name="connsiteY1741" fmla="*/ 4809172 h 4938712"/>
              <a:gd name="connsiteX1742" fmla="*/ 4343717 w 6230937"/>
              <a:gd name="connsiteY1742" fmla="*/ 4813617 h 4938712"/>
              <a:gd name="connsiteX1743" fmla="*/ 4340225 w 6230937"/>
              <a:gd name="connsiteY1743" fmla="*/ 4818062 h 4938712"/>
              <a:gd name="connsiteX1744" fmla="*/ 4336415 w 6230937"/>
              <a:gd name="connsiteY1744" fmla="*/ 4822825 h 4938712"/>
              <a:gd name="connsiteX1745" fmla="*/ 4331970 w 6230937"/>
              <a:gd name="connsiteY1745" fmla="*/ 4826952 h 4938712"/>
              <a:gd name="connsiteX1746" fmla="*/ 4326890 w 6230937"/>
              <a:gd name="connsiteY1746" fmla="*/ 4830762 h 4938712"/>
              <a:gd name="connsiteX1747" fmla="*/ 4321492 w 6230937"/>
              <a:gd name="connsiteY1747" fmla="*/ 4834890 h 4938712"/>
              <a:gd name="connsiteX1748" fmla="*/ 4317365 w 6230937"/>
              <a:gd name="connsiteY1748" fmla="*/ 4837430 h 4938712"/>
              <a:gd name="connsiteX1749" fmla="*/ 4312602 w 6230937"/>
              <a:gd name="connsiteY1749" fmla="*/ 4839335 h 4938712"/>
              <a:gd name="connsiteX1750" fmla="*/ 4307522 w 6230937"/>
              <a:gd name="connsiteY1750" fmla="*/ 4841240 h 4938712"/>
              <a:gd name="connsiteX1751" fmla="*/ 4302442 w 6230937"/>
              <a:gd name="connsiteY1751" fmla="*/ 4842827 h 4938712"/>
              <a:gd name="connsiteX1752" fmla="*/ 4296727 w 6230937"/>
              <a:gd name="connsiteY1752" fmla="*/ 4844097 h 4938712"/>
              <a:gd name="connsiteX1753" fmla="*/ 4290695 w 6230937"/>
              <a:gd name="connsiteY1753" fmla="*/ 4844732 h 4938712"/>
              <a:gd name="connsiteX1754" fmla="*/ 4284980 w 6230937"/>
              <a:gd name="connsiteY1754" fmla="*/ 4845685 h 4938712"/>
              <a:gd name="connsiteX1755" fmla="*/ 4278630 w 6230937"/>
              <a:gd name="connsiteY1755" fmla="*/ 4846002 h 4938712"/>
              <a:gd name="connsiteX1756" fmla="*/ 4271962 w 6230937"/>
              <a:gd name="connsiteY1756" fmla="*/ 4846002 h 4938712"/>
              <a:gd name="connsiteX1757" fmla="*/ 4265612 w 6230937"/>
              <a:gd name="connsiteY1757" fmla="*/ 4845685 h 4938712"/>
              <a:gd name="connsiteX1758" fmla="*/ 4258310 w 6230937"/>
              <a:gd name="connsiteY1758" fmla="*/ 4845367 h 4938712"/>
              <a:gd name="connsiteX1759" fmla="*/ 4251960 w 6230937"/>
              <a:gd name="connsiteY1759" fmla="*/ 4844732 h 4938712"/>
              <a:gd name="connsiteX1760" fmla="*/ 4237355 w 6230937"/>
              <a:gd name="connsiteY1760" fmla="*/ 4843462 h 4938712"/>
              <a:gd name="connsiteX1761" fmla="*/ 4223385 w 6230937"/>
              <a:gd name="connsiteY1761" fmla="*/ 4840605 h 4938712"/>
              <a:gd name="connsiteX1762" fmla="*/ 4209097 w 6230937"/>
              <a:gd name="connsiteY1762" fmla="*/ 4837747 h 4938712"/>
              <a:gd name="connsiteX1763" fmla="*/ 4195127 w 6230937"/>
              <a:gd name="connsiteY1763" fmla="*/ 4834255 h 4938712"/>
              <a:gd name="connsiteX1764" fmla="*/ 4180840 w 6230937"/>
              <a:gd name="connsiteY1764" fmla="*/ 4830445 h 4938712"/>
              <a:gd name="connsiteX1765" fmla="*/ 4167822 w 6230937"/>
              <a:gd name="connsiteY1765" fmla="*/ 4826317 h 4938712"/>
              <a:gd name="connsiteX1766" fmla="*/ 4155122 w 6230937"/>
              <a:gd name="connsiteY1766" fmla="*/ 4822190 h 4938712"/>
              <a:gd name="connsiteX1767" fmla="*/ 4143692 w 6230937"/>
              <a:gd name="connsiteY1767" fmla="*/ 4818062 h 4938712"/>
              <a:gd name="connsiteX1768" fmla="*/ 4133215 w 6230937"/>
              <a:gd name="connsiteY1768" fmla="*/ 4813617 h 4938712"/>
              <a:gd name="connsiteX1769" fmla="*/ 4123690 w 6230937"/>
              <a:gd name="connsiteY1769" fmla="*/ 4809807 h 4938712"/>
              <a:gd name="connsiteX1770" fmla="*/ 4117340 w 6230937"/>
              <a:gd name="connsiteY1770" fmla="*/ 4806632 h 4938712"/>
              <a:gd name="connsiteX1771" fmla="*/ 4112577 w 6230937"/>
              <a:gd name="connsiteY1771" fmla="*/ 4804410 h 4938712"/>
              <a:gd name="connsiteX1772" fmla="*/ 4107815 w 6230937"/>
              <a:gd name="connsiteY1772" fmla="*/ 4801552 h 4938712"/>
              <a:gd name="connsiteX1773" fmla="*/ 4101782 w 6230937"/>
              <a:gd name="connsiteY1773" fmla="*/ 4798695 h 4938712"/>
              <a:gd name="connsiteX1774" fmla="*/ 4098290 w 6230937"/>
              <a:gd name="connsiteY1774" fmla="*/ 4796472 h 4938712"/>
              <a:gd name="connsiteX1775" fmla="*/ 4095432 w 6230937"/>
              <a:gd name="connsiteY1775" fmla="*/ 4794567 h 4938712"/>
              <a:gd name="connsiteX1776" fmla="*/ 4089717 w 6230937"/>
              <a:gd name="connsiteY1776" fmla="*/ 4792027 h 4938712"/>
              <a:gd name="connsiteX1777" fmla="*/ 4084637 w 6230937"/>
              <a:gd name="connsiteY1777" fmla="*/ 4790122 h 4938712"/>
              <a:gd name="connsiteX1778" fmla="*/ 4079240 w 6230937"/>
              <a:gd name="connsiteY1778" fmla="*/ 4788535 h 4938712"/>
              <a:gd name="connsiteX1779" fmla="*/ 4073842 w 6230937"/>
              <a:gd name="connsiteY1779" fmla="*/ 4786947 h 4938712"/>
              <a:gd name="connsiteX1780" fmla="*/ 4063365 w 6230937"/>
              <a:gd name="connsiteY1780" fmla="*/ 4785360 h 4938712"/>
              <a:gd name="connsiteX1781" fmla="*/ 4053205 w 6230937"/>
              <a:gd name="connsiteY1781" fmla="*/ 4784090 h 4938712"/>
              <a:gd name="connsiteX1782" fmla="*/ 4043997 w 6230937"/>
              <a:gd name="connsiteY1782" fmla="*/ 4782820 h 4938712"/>
              <a:gd name="connsiteX1783" fmla="*/ 4034790 w 6230937"/>
              <a:gd name="connsiteY1783" fmla="*/ 4780915 h 4938712"/>
              <a:gd name="connsiteX1784" fmla="*/ 4030662 w 6230937"/>
              <a:gd name="connsiteY1784" fmla="*/ 4779962 h 4938712"/>
              <a:gd name="connsiteX1785" fmla="*/ 4027170 w 6230937"/>
              <a:gd name="connsiteY1785" fmla="*/ 4778057 h 4938712"/>
              <a:gd name="connsiteX1786" fmla="*/ 4023677 w 6230937"/>
              <a:gd name="connsiteY1786" fmla="*/ 4775835 h 4938712"/>
              <a:gd name="connsiteX1787" fmla="*/ 4020502 w 6230937"/>
              <a:gd name="connsiteY1787" fmla="*/ 4773295 h 4938712"/>
              <a:gd name="connsiteX1788" fmla="*/ 4017327 w 6230937"/>
              <a:gd name="connsiteY1788" fmla="*/ 4769802 h 4938712"/>
              <a:gd name="connsiteX1789" fmla="*/ 4015105 w 6230937"/>
              <a:gd name="connsiteY1789" fmla="*/ 4765992 h 4938712"/>
              <a:gd name="connsiteX1790" fmla="*/ 4012882 w 6230937"/>
              <a:gd name="connsiteY1790" fmla="*/ 4761230 h 4938712"/>
              <a:gd name="connsiteX1791" fmla="*/ 4010342 w 6230937"/>
              <a:gd name="connsiteY1791" fmla="*/ 4756150 h 4938712"/>
              <a:gd name="connsiteX1792" fmla="*/ 4008120 w 6230937"/>
              <a:gd name="connsiteY1792" fmla="*/ 4750117 h 4938712"/>
              <a:gd name="connsiteX1793" fmla="*/ 4006215 w 6230937"/>
              <a:gd name="connsiteY1793" fmla="*/ 4744085 h 4938712"/>
              <a:gd name="connsiteX1794" fmla="*/ 4004627 w 6230937"/>
              <a:gd name="connsiteY1794" fmla="*/ 4737100 h 4938712"/>
              <a:gd name="connsiteX1795" fmla="*/ 4002722 w 6230937"/>
              <a:gd name="connsiteY1795" fmla="*/ 4729797 h 4938712"/>
              <a:gd name="connsiteX1796" fmla="*/ 3999547 w 6230937"/>
              <a:gd name="connsiteY1796" fmla="*/ 4713605 h 4938712"/>
              <a:gd name="connsiteX1797" fmla="*/ 3997007 w 6230937"/>
              <a:gd name="connsiteY1797" fmla="*/ 4696777 h 4938712"/>
              <a:gd name="connsiteX1798" fmla="*/ 3994785 w 6230937"/>
              <a:gd name="connsiteY1798" fmla="*/ 4678680 h 4938712"/>
              <a:gd name="connsiteX1799" fmla="*/ 3992880 w 6230937"/>
              <a:gd name="connsiteY1799" fmla="*/ 4660265 h 4938712"/>
              <a:gd name="connsiteX1800" fmla="*/ 3989387 w 6230937"/>
              <a:gd name="connsiteY1800" fmla="*/ 4623752 h 4938712"/>
              <a:gd name="connsiteX1801" fmla="*/ 3986530 w 6230937"/>
              <a:gd name="connsiteY1801" fmla="*/ 4589462 h 4938712"/>
              <a:gd name="connsiteX1802" fmla="*/ 3984942 w 6230937"/>
              <a:gd name="connsiteY1802" fmla="*/ 4574222 h 4938712"/>
              <a:gd name="connsiteX1803" fmla="*/ 3983672 w 6230937"/>
              <a:gd name="connsiteY1803" fmla="*/ 4561205 h 4938712"/>
              <a:gd name="connsiteX1804" fmla="*/ 3981450 w 6230937"/>
              <a:gd name="connsiteY1804" fmla="*/ 4549775 h 4938712"/>
              <a:gd name="connsiteX1805" fmla="*/ 3979545 w 6230937"/>
              <a:gd name="connsiteY1805" fmla="*/ 4540885 h 4938712"/>
              <a:gd name="connsiteX1806" fmla="*/ 3953510 w 6230937"/>
              <a:gd name="connsiteY1806" fmla="*/ 4291647 h 4938712"/>
              <a:gd name="connsiteX1807" fmla="*/ 3953827 w 6230937"/>
              <a:gd name="connsiteY1807" fmla="*/ 4288472 h 4938712"/>
              <a:gd name="connsiteX1808" fmla="*/ 3954462 w 6230937"/>
              <a:gd name="connsiteY1808" fmla="*/ 4284980 h 4938712"/>
              <a:gd name="connsiteX1809" fmla="*/ 3947795 w 6230937"/>
              <a:gd name="connsiteY1809" fmla="*/ 4250055 h 4938712"/>
              <a:gd name="connsiteX1810" fmla="*/ 3946207 w 6230937"/>
              <a:gd name="connsiteY1810" fmla="*/ 4247197 h 4938712"/>
              <a:gd name="connsiteX1811" fmla="*/ 3944937 w 6230937"/>
              <a:gd name="connsiteY1811" fmla="*/ 4244657 h 4938712"/>
              <a:gd name="connsiteX1812" fmla="*/ 3923030 w 6230937"/>
              <a:gd name="connsiteY1812" fmla="*/ 4059237 h 4938712"/>
              <a:gd name="connsiteX1813" fmla="*/ 3919220 w 6230937"/>
              <a:gd name="connsiteY1813" fmla="*/ 4063365 h 4938712"/>
              <a:gd name="connsiteX1814" fmla="*/ 3916997 w 6230937"/>
              <a:gd name="connsiteY1814" fmla="*/ 4065905 h 4938712"/>
              <a:gd name="connsiteX1815" fmla="*/ 3916045 w 6230937"/>
              <a:gd name="connsiteY1815" fmla="*/ 4067492 h 4938712"/>
              <a:gd name="connsiteX1816" fmla="*/ 3915092 w 6230937"/>
              <a:gd name="connsiteY1816" fmla="*/ 4069715 h 4938712"/>
              <a:gd name="connsiteX1817" fmla="*/ 3913505 w 6230937"/>
              <a:gd name="connsiteY1817" fmla="*/ 4073207 h 4938712"/>
              <a:gd name="connsiteX1818" fmla="*/ 3911600 w 6230937"/>
              <a:gd name="connsiteY1818" fmla="*/ 4078287 h 4938712"/>
              <a:gd name="connsiteX1819" fmla="*/ 3908107 w 6230937"/>
              <a:gd name="connsiteY1819" fmla="*/ 4088447 h 4938712"/>
              <a:gd name="connsiteX1820" fmla="*/ 3907155 w 6230937"/>
              <a:gd name="connsiteY1820" fmla="*/ 4090352 h 4938712"/>
              <a:gd name="connsiteX1821" fmla="*/ 3907472 w 6230937"/>
              <a:gd name="connsiteY1821" fmla="*/ 4090670 h 4938712"/>
              <a:gd name="connsiteX1822" fmla="*/ 3908107 w 6230937"/>
              <a:gd name="connsiteY1822" fmla="*/ 4091622 h 4938712"/>
              <a:gd name="connsiteX1823" fmla="*/ 3908425 w 6230937"/>
              <a:gd name="connsiteY1823" fmla="*/ 4094162 h 4938712"/>
              <a:gd name="connsiteX1824" fmla="*/ 3908425 w 6230937"/>
              <a:gd name="connsiteY1824" fmla="*/ 4099242 h 4938712"/>
              <a:gd name="connsiteX1825" fmla="*/ 3908425 w 6230937"/>
              <a:gd name="connsiteY1825" fmla="*/ 4104640 h 4938712"/>
              <a:gd name="connsiteX1826" fmla="*/ 3909060 w 6230937"/>
              <a:gd name="connsiteY1826" fmla="*/ 4117340 h 4938712"/>
              <a:gd name="connsiteX1827" fmla="*/ 3910012 w 6230937"/>
              <a:gd name="connsiteY1827" fmla="*/ 4131310 h 4938712"/>
              <a:gd name="connsiteX1828" fmla="*/ 3910012 w 6230937"/>
              <a:gd name="connsiteY1828" fmla="*/ 4142422 h 4938712"/>
              <a:gd name="connsiteX1829" fmla="*/ 3890327 w 6230937"/>
              <a:gd name="connsiteY1829" fmla="*/ 4431665 h 4938712"/>
              <a:gd name="connsiteX1830" fmla="*/ 3890010 w 6230937"/>
              <a:gd name="connsiteY1830" fmla="*/ 4447222 h 4938712"/>
              <a:gd name="connsiteX1831" fmla="*/ 3889692 w 6230937"/>
              <a:gd name="connsiteY1831" fmla="*/ 4461510 h 4938712"/>
              <a:gd name="connsiteX1832" fmla="*/ 3889692 w 6230937"/>
              <a:gd name="connsiteY1832" fmla="*/ 4475162 h 4938712"/>
              <a:gd name="connsiteX1833" fmla="*/ 3889375 w 6230937"/>
              <a:gd name="connsiteY1833" fmla="*/ 4488180 h 4938712"/>
              <a:gd name="connsiteX1834" fmla="*/ 3888740 w 6230937"/>
              <a:gd name="connsiteY1834" fmla="*/ 4501515 h 4938712"/>
              <a:gd name="connsiteX1835" fmla="*/ 3888422 w 6230937"/>
              <a:gd name="connsiteY1835" fmla="*/ 4515167 h 4938712"/>
              <a:gd name="connsiteX1836" fmla="*/ 3887470 w 6230937"/>
              <a:gd name="connsiteY1836" fmla="*/ 4529455 h 4938712"/>
              <a:gd name="connsiteX1837" fmla="*/ 3885247 w 6230937"/>
              <a:gd name="connsiteY1837" fmla="*/ 4545012 h 4938712"/>
              <a:gd name="connsiteX1838" fmla="*/ 3884295 w 6230937"/>
              <a:gd name="connsiteY1838" fmla="*/ 4555490 h 4938712"/>
              <a:gd name="connsiteX1839" fmla="*/ 3883025 w 6230937"/>
              <a:gd name="connsiteY1839" fmla="*/ 4564697 h 4938712"/>
              <a:gd name="connsiteX1840" fmla="*/ 3882707 w 6230937"/>
              <a:gd name="connsiteY1840" fmla="*/ 4572000 h 4938712"/>
              <a:gd name="connsiteX1841" fmla="*/ 3882707 w 6230937"/>
              <a:gd name="connsiteY1841" fmla="*/ 4578032 h 4938712"/>
              <a:gd name="connsiteX1842" fmla="*/ 3882707 w 6230937"/>
              <a:gd name="connsiteY1842" fmla="*/ 4583112 h 4938712"/>
              <a:gd name="connsiteX1843" fmla="*/ 3883025 w 6230937"/>
              <a:gd name="connsiteY1843" fmla="*/ 4587557 h 4938712"/>
              <a:gd name="connsiteX1844" fmla="*/ 3883342 w 6230937"/>
              <a:gd name="connsiteY1844" fmla="*/ 4591367 h 4938712"/>
              <a:gd name="connsiteX1845" fmla="*/ 3884295 w 6230937"/>
              <a:gd name="connsiteY1845" fmla="*/ 4594860 h 4938712"/>
              <a:gd name="connsiteX1846" fmla="*/ 3885882 w 6230937"/>
              <a:gd name="connsiteY1846" fmla="*/ 4601210 h 4938712"/>
              <a:gd name="connsiteX1847" fmla="*/ 3886835 w 6230937"/>
              <a:gd name="connsiteY1847" fmla="*/ 4608512 h 4938712"/>
              <a:gd name="connsiteX1848" fmla="*/ 3887787 w 6230937"/>
              <a:gd name="connsiteY1848" fmla="*/ 4613275 h 4938712"/>
              <a:gd name="connsiteX1849" fmla="*/ 3888105 w 6230937"/>
              <a:gd name="connsiteY1849" fmla="*/ 4618672 h 4938712"/>
              <a:gd name="connsiteX1850" fmla="*/ 3888105 w 6230937"/>
              <a:gd name="connsiteY1850" fmla="*/ 4625340 h 4938712"/>
              <a:gd name="connsiteX1851" fmla="*/ 3888105 w 6230937"/>
              <a:gd name="connsiteY1851" fmla="*/ 4633595 h 4938712"/>
              <a:gd name="connsiteX1852" fmla="*/ 3880167 w 6230937"/>
              <a:gd name="connsiteY1852" fmla="*/ 4901882 h 4938712"/>
              <a:gd name="connsiteX1853" fmla="*/ 3860482 w 6230937"/>
              <a:gd name="connsiteY1853" fmla="*/ 4913312 h 4938712"/>
              <a:gd name="connsiteX1854" fmla="*/ 3843972 w 6230937"/>
              <a:gd name="connsiteY1854" fmla="*/ 4922202 h 4938712"/>
              <a:gd name="connsiteX1855" fmla="*/ 3836987 w 6230937"/>
              <a:gd name="connsiteY1855" fmla="*/ 4926330 h 4938712"/>
              <a:gd name="connsiteX1856" fmla="*/ 3830320 w 6230937"/>
              <a:gd name="connsiteY1856" fmla="*/ 4929505 h 4938712"/>
              <a:gd name="connsiteX1857" fmla="*/ 3824605 w 6230937"/>
              <a:gd name="connsiteY1857" fmla="*/ 4931727 h 4938712"/>
              <a:gd name="connsiteX1858" fmla="*/ 3819207 w 6230937"/>
              <a:gd name="connsiteY1858" fmla="*/ 4933950 h 4938712"/>
              <a:gd name="connsiteX1859" fmla="*/ 3814445 w 6230937"/>
              <a:gd name="connsiteY1859" fmla="*/ 4935537 h 4938712"/>
              <a:gd name="connsiteX1860" fmla="*/ 3810317 w 6230937"/>
              <a:gd name="connsiteY1860" fmla="*/ 4937125 h 4938712"/>
              <a:gd name="connsiteX1861" fmla="*/ 3805872 w 6230937"/>
              <a:gd name="connsiteY1861" fmla="*/ 4938077 h 4938712"/>
              <a:gd name="connsiteX1862" fmla="*/ 3802380 w 6230937"/>
              <a:gd name="connsiteY1862" fmla="*/ 4938395 h 4938712"/>
              <a:gd name="connsiteX1863" fmla="*/ 3798887 w 6230937"/>
              <a:gd name="connsiteY1863" fmla="*/ 4938712 h 4938712"/>
              <a:gd name="connsiteX1864" fmla="*/ 3795712 w 6230937"/>
              <a:gd name="connsiteY1864" fmla="*/ 4938712 h 4938712"/>
              <a:gd name="connsiteX1865" fmla="*/ 3792537 w 6230937"/>
              <a:gd name="connsiteY1865" fmla="*/ 4938395 h 4938712"/>
              <a:gd name="connsiteX1866" fmla="*/ 3789997 w 6230937"/>
              <a:gd name="connsiteY1866" fmla="*/ 4938077 h 4938712"/>
              <a:gd name="connsiteX1867" fmla="*/ 3778250 w 6230937"/>
              <a:gd name="connsiteY1867" fmla="*/ 4934585 h 4938712"/>
              <a:gd name="connsiteX1868" fmla="*/ 3764280 w 6230937"/>
              <a:gd name="connsiteY1868" fmla="*/ 4930457 h 4938712"/>
              <a:gd name="connsiteX1869" fmla="*/ 3759517 w 6230937"/>
              <a:gd name="connsiteY1869" fmla="*/ 4929505 h 4938712"/>
              <a:gd name="connsiteX1870" fmla="*/ 3755072 w 6230937"/>
              <a:gd name="connsiteY1870" fmla="*/ 4928552 h 4938712"/>
              <a:gd name="connsiteX1871" fmla="*/ 3749357 w 6230937"/>
              <a:gd name="connsiteY1871" fmla="*/ 4928235 h 4938712"/>
              <a:gd name="connsiteX1872" fmla="*/ 3743325 w 6230937"/>
              <a:gd name="connsiteY1872" fmla="*/ 4927917 h 4938712"/>
              <a:gd name="connsiteX1873" fmla="*/ 3736975 w 6230937"/>
              <a:gd name="connsiteY1873" fmla="*/ 4927282 h 4938712"/>
              <a:gd name="connsiteX1874" fmla="*/ 3729672 w 6230937"/>
              <a:gd name="connsiteY1874" fmla="*/ 4927282 h 4938712"/>
              <a:gd name="connsiteX1875" fmla="*/ 3721735 w 6230937"/>
              <a:gd name="connsiteY1875" fmla="*/ 4927917 h 4938712"/>
              <a:gd name="connsiteX1876" fmla="*/ 3712845 w 6230937"/>
              <a:gd name="connsiteY1876" fmla="*/ 4928552 h 4938712"/>
              <a:gd name="connsiteX1877" fmla="*/ 3704590 w 6230937"/>
              <a:gd name="connsiteY1877" fmla="*/ 4929505 h 4938712"/>
              <a:gd name="connsiteX1878" fmla="*/ 3697287 w 6230937"/>
              <a:gd name="connsiteY1878" fmla="*/ 4929822 h 4938712"/>
              <a:gd name="connsiteX1879" fmla="*/ 3690302 w 6230937"/>
              <a:gd name="connsiteY1879" fmla="*/ 4929822 h 4938712"/>
              <a:gd name="connsiteX1880" fmla="*/ 3683952 w 6230937"/>
              <a:gd name="connsiteY1880" fmla="*/ 4929822 h 4938712"/>
              <a:gd name="connsiteX1881" fmla="*/ 3678237 w 6230937"/>
              <a:gd name="connsiteY1881" fmla="*/ 4928870 h 4938712"/>
              <a:gd name="connsiteX1882" fmla="*/ 3672840 w 6230937"/>
              <a:gd name="connsiteY1882" fmla="*/ 4928552 h 4938712"/>
              <a:gd name="connsiteX1883" fmla="*/ 3667760 w 6230937"/>
              <a:gd name="connsiteY1883" fmla="*/ 4927917 h 4938712"/>
              <a:gd name="connsiteX1884" fmla="*/ 3662680 w 6230937"/>
              <a:gd name="connsiteY1884" fmla="*/ 4926647 h 4938712"/>
              <a:gd name="connsiteX1885" fmla="*/ 3657917 w 6230937"/>
              <a:gd name="connsiteY1885" fmla="*/ 4925060 h 4938712"/>
              <a:gd name="connsiteX1886" fmla="*/ 3653155 w 6230937"/>
              <a:gd name="connsiteY1886" fmla="*/ 4923472 h 4938712"/>
              <a:gd name="connsiteX1887" fmla="*/ 3648710 w 6230937"/>
              <a:gd name="connsiteY1887" fmla="*/ 4921567 h 4938712"/>
              <a:gd name="connsiteX1888" fmla="*/ 3643947 w 6230937"/>
              <a:gd name="connsiteY1888" fmla="*/ 4919662 h 4938712"/>
              <a:gd name="connsiteX1889" fmla="*/ 3633470 w 6230937"/>
              <a:gd name="connsiteY1889" fmla="*/ 4914900 h 4938712"/>
              <a:gd name="connsiteX1890" fmla="*/ 3621405 w 6230937"/>
              <a:gd name="connsiteY1890" fmla="*/ 4909502 h 4938712"/>
              <a:gd name="connsiteX1891" fmla="*/ 3544570 w 6230937"/>
              <a:gd name="connsiteY1891" fmla="*/ 4889500 h 4938712"/>
              <a:gd name="connsiteX1892" fmla="*/ 3543300 w 6230937"/>
              <a:gd name="connsiteY1892" fmla="*/ 4866640 h 4938712"/>
              <a:gd name="connsiteX1893" fmla="*/ 3542347 w 6230937"/>
              <a:gd name="connsiteY1893" fmla="*/ 4844097 h 4938712"/>
              <a:gd name="connsiteX1894" fmla="*/ 3540760 w 6230937"/>
              <a:gd name="connsiteY1894" fmla="*/ 4821555 h 4938712"/>
              <a:gd name="connsiteX1895" fmla="*/ 3538855 w 6230937"/>
              <a:gd name="connsiteY1895" fmla="*/ 4799330 h 4938712"/>
              <a:gd name="connsiteX1896" fmla="*/ 3536950 w 6230937"/>
              <a:gd name="connsiteY1896" fmla="*/ 4776787 h 4938712"/>
              <a:gd name="connsiteX1897" fmla="*/ 3535045 w 6230937"/>
              <a:gd name="connsiteY1897" fmla="*/ 4754880 h 4938712"/>
              <a:gd name="connsiteX1898" fmla="*/ 3533457 w 6230937"/>
              <a:gd name="connsiteY1898" fmla="*/ 4733290 h 4938712"/>
              <a:gd name="connsiteX1899" fmla="*/ 3531235 w 6230937"/>
              <a:gd name="connsiteY1899" fmla="*/ 4711382 h 4938712"/>
              <a:gd name="connsiteX1900" fmla="*/ 3529965 w 6230937"/>
              <a:gd name="connsiteY1900" fmla="*/ 4689475 h 4938712"/>
              <a:gd name="connsiteX1901" fmla="*/ 3528695 w 6230937"/>
              <a:gd name="connsiteY1901" fmla="*/ 4668202 h 4938712"/>
              <a:gd name="connsiteX1902" fmla="*/ 3527425 w 6230937"/>
              <a:gd name="connsiteY1902" fmla="*/ 4646295 h 4938712"/>
              <a:gd name="connsiteX1903" fmla="*/ 3526790 w 6230937"/>
              <a:gd name="connsiteY1903" fmla="*/ 4625340 h 4938712"/>
              <a:gd name="connsiteX1904" fmla="*/ 3526790 w 6230937"/>
              <a:gd name="connsiteY1904" fmla="*/ 4603750 h 4938712"/>
              <a:gd name="connsiteX1905" fmla="*/ 3527107 w 6230937"/>
              <a:gd name="connsiteY1905" fmla="*/ 4582477 h 4938712"/>
              <a:gd name="connsiteX1906" fmla="*/ 3527742 w 6230937"/>
              <a:gd name="connsiteY1906" fmla="*/ 4561522 h 4938712"/>
              <a:gd name="connsiteX1907" fmla="*/ 3529965 w 6230937"/>
              <a:gd name="connsiteY1907" fmla="*/ 4539932 h 4938712"/>
              <a:gd name="connsiteX1908" fmla="*/ 3533457 w 6230937"/>
              <a:gd name="connsiteY1908" fmla="*/ 4521835 h 4938712"/>
              <a:gd name="connsiteX1909" fmla="*/ 3532505 w 6230937"/>
              <a:gd name="connsiteY1909" fmla="*/ 4518660 h 4938712"/>
              <a:gd name="connsiteX1910" fmla="*/ 3531870 w 6230937"/>
              <a:gd name="connsiteY1910" fmla="*/ 4515485 h 4938712"/>
              <a:gd name="connsiteX1911" fmla="*/ 3530600 w 6230937"/>
              <a:gd name="connsiteY1911" fmla="*/ 4512627 h 4938712"/>
              <a:gd name="connsiteX1912" fmla="*/ 3529330 w 6230937"/>
              <a:gd name="connsiteY1912" fmla="*/ 4510405 h 4938712"/>
              <a:gd name="connsiteX1913" fmla="*/ 3527742 w 6230937"/>
              <a:gd name="connsiteY1913" fmla="*/ 4508500 h 4938712"/>
              <a:gd name="connsiteX1914" fmla="*/ 3525837 w 6230937"/>
              <a:gd name="connsiteY1914" fmla="*/ 4506595 h 4938712"/>
              <a:gd name="connsiteX1915" fmla="*/ 3523932 w 6230937"/>
              <a:gd name="connsiteY1915" fmla="*/ 4505325 h 4938712"/>
              <a:gd name="connsiteX1916" fmla="*/ 3522027 w 6230937"/>
              <a:gd name="connsiteY1916" fmla="*/ 4504372 h 4938712"/>
              <a:gd name="connsiteX1917" fmla="*/ 3520122 w 6230937"/>
              <a:gd name="connsiteY1917" fmla="*/ 4503737 h 4938712"/>
              <a:gd name="connsiteX1918" fmla="*/ 3517900 w 6230937"/>
              <a:gd name="connsiteY1918" fmla="*/ 4503420 h 4938712"/>
              <a:gd name="connsiteX1919" fmla="*/ 3515360 w 6230937"/>
              <a:gd name="connsiteY1919" fmla="*/ 4503737 h 4938712"/>
              <a:gd name="connsiteX1920" fmla="*/ 3513455 w 6230937"/>
              <a:gd name="connsiteY1920" fmla="*/ 4504690 h 4938712"/>
              <a:gd name="connsiteX1921" fmla="*/ 3511232 w 6230937"/>
              <a:gd name="connsiteY1921" fmla="*/ 4505642 h 4938712"/>
              <a:gd name="connsiteX1922" fmla="*/ 3508692 w 6230937"/>
              <a:gd name="connsiteY1922" fmla="*/ 4507230 h 4938712"/>
              <a:gd name="connsiteX1923" fmla="*/ 3506470 w 6230937"/>
              <a:gd name="connsiteY1923" fmla="*/ 4509770 h 4938712"/>
              <a:gd name="connsiteX1924" fmla="*/ 3504247 w 6230937"/>
              <a:gd name="connsiteY1924" fmla="*/ 4512310 h 4938712"/>
              <a:gd name="connsiteX1925" fmla="*/ 3502025 w 6230937"/>
              <a:gd name="connsiteY1925" fmla="*/ 4515485 h 4938712"/>
              <a:gd name="connsiteX1926" fmla="*/ 3500120 w 6230937"/>
              <a:gd name="connsiteY1926" fmla="*/ 4518977 h 4938712"/>
              <a:gd name="connsiteX1927" fmla="*/ 3498215 w 6230937"/>
              <a:gd name="connsiteY1927" fmla="*/ 4523422 h 4938712"/>
              <a:gd name="connsiteX1928" fmla="*/ 3496310 w 6230937"/>
              <a:gd name="connsiteY1928" fmla="*/ 4528502 h 4938712"/>
              <a:gd name="connsiteX1929" fmla="*/ 3494722 w 6230937"/>
              <a:gd name="connsiteY1929" fmla="*/ 4533900 h 4938712"/>
              <a:gd name="connsiteX1930" fmla="*/ 3493452 w 6230937"/>
              <a:gd name="connsiteY1930" fmla="*/ 4539932 h 4938712"/>
              <a:gd name="connsiteX1931" fmla="*/ 3492500 w 6230937"/>
              <a:gd name="connsiteY1931" fmla="*/ 4546600 h 4938712"/>
              <a:gd name="connsiteX1932" fmla="*/ 3491230 w 6230937"/>
              <a:gd name="connsiteY1932" fmla="*/ 4553902 h 4938712"/>
              <a:gd name="connsiteX1933" fmla="*/ 3490912 w 6230937"/>
              <a:gd name="connsiteY1933" fmla="*/ 4562157 h 4938712"/>
              <a:gd name="connsiteX1934" fmla="*/ 3490595 w 6230937"/>
              <a:gd name="connsiteY1934" fmla="*/ 4570730 h 4938712"/>
              <a:gd name="connsiteX1935" fmla="*/ 3490595 w 6230937"/>
              <a:gd name="connsiteY1935" fmla="*/ 4580572 h 4938712"/>
              <a:gd name="connsiteX1936" fmla="*/ 3490595 w 6230937"/>
              <a:gd name="connsiteY1936" fmla="*/ 4590732 h 4938712"/>
              <a:gd name="connsiteX1937" fmla="*/ 3491230 w 6230937"/>
              <a:gd name="connsiteY1937" fmla="*/ 4601527 h 4938712"/>
              <a:gd name="connsiteX1938" fmla="*/ 3492500 w 6230937"/>
              <a:gd name="connsiteY1938" fmla="*/ 4613275 h 4938712"/>
              <a:gd name="connsiteX1939" fmla="*/ 3493452 w 6230937"/>
              <a:gd name="connsiteY1939" fmla="*/ 4625340 h 4938712"/>
              <a:gd name="connsiteX1940" fmla="*/ 3495675 w 6230937"/>
              <a:gd name="connsiteY1940" fmla="*/ 4638675 h 4938712"/>
              <a:gd name="connsiteX1941" fmla="*/ 3501072 w 6230937"/>
              <a:gd name="connsiteY1941" fmla="*/ 4673282 h 4938712"/>
              <a:gd name="connsiteX1942" fmla="*/ 3505200 w 6230937"/>
              <a:gd name="connsiteY1942" fmla="*/ 4699000 h 4938712"/>
              <a:gd name="connsiteX1943" fmla="*/ 3506470 w 6230937"/>
              <a:gd name="connsiteY1943" fmla="*/ 4709160 h 4938712"/>
              <a:gd name="connsiteX1944" fmla="*/ 3507105 w 6230937"/>
              <a:gd name="connsiteY1944" fmla="*/ 4718367 h 4938712"/>
              <a:gd name="connsiteX1945" fmla="*/ 3507105 w 6230937"/>
              <a:gd name="connsiteY1945" fmla="*/ 4725987 h 4938712"/>
              <a:gd name="connsiteX1946" fmla="*/ 3506787 w 6230937"/>
              <a:gd name="connsiteY1946" fmla="*/ 4733607 h 4938712"/>
              <a:gd name="connsiteX1947" fmla="*/ 3506152 w 6230937"/>
              <a:gd name="connsiteY1947" fmla="*/ 4737100 h 4938712"/>
              <a:gd name="connsiteX1948" fmla="*/ 3505200 w 6230937"/>
              <a:gd name="connsiteY1948" fmla="*/ 4740592 h 4938712"/>
              <a:gd name="connsiteX1949" fmla="*/ 3504247 w 6230937"/>
              <a:gd name="connsiteY1949" fmla="*/ 4744085 h 4938712"/>
              <a:gd name="connsiteX1950" fmla="*/ 3502977 w 6230937"/>
              <a:gd name="connsiteY1950" fmla="*/ 4747577 h 4938712"/>
              <a:gd name="connsiteX1951" fmla="*/ 3499802 w 6230937"/>
              <a:gd name="connsiteY1951" fmla="*/ 4754880 h 4938712"/>
              <a:gd name="connsiteX1952" fmla="*/ 3495675 w 6230937"/>
              <a:gd name="connsiteY1952" fmla="*/ 4762817 h 4938712"/>
              <a:gd name="connsiteX1953" fmla="*/ 3484245 w 6230937"/>
              <a:gd name="connsiteY1953" fmla="*/ 4780915 h 4938712"/>
              <a:gd name="connsiteX1954" fmla="*/ 3468052 w 6230937"/>
              <a:gd name="connsiteY1954" fmla="*/ 4805045 h 4938712"/>
              <a:gd name="connsiteX1955" fmla="*/ 3459797 w 6230937"/>
              <a:gd name="connsiteY1955" fmla="*/ 4802822 h 4938712"/>
              <a:gd name="connsiteX1956" fmla="*/ 3453447 w 6230937"/>
              <a:gd name="connsiteY1956" fmla="*/ 4800917 h 4938712"/>
              <a:gd name="connsiteX1957" fmla="*/ 3448367 w 6230937"/>
              <a:gd name="connsiteY1957" fmla="*/ 4799012 h 4938712"/>
              <a:gd name="connsiteX1958" fmla="*/ 3444875 w 6230937"/>
              <a:gd name="connsiteY1958" fmla="*/ 4797425 h 4938712"/>
              <a:gd name="connsiteX1959" fmla="*/ 3441065 w 6230937"/>
              <a:gd name="connsiteY1959" fmla="*/ 4794567 h 4938712"/>
              <a:gd name="connsiteX1960" fmla="*/ 3438842 w 6230937"/>
              <a:gd name="connsiteY1960" fmla="*/ 4792662 h 4938712"/>
              <a:gd name="connsiteX1961" fmla="*/ 3437572 w 6230937"/>
              <a:gd name="connsiteY1961" fmla="*/ 4792027 h 4938712"/>
              <a:gd name="connsiteX1962" fmla="*/ 3436302 w 6230937"/>
              <a:gd name="connsiteY1962" fmla="*/ 4791075 h 4938712"/>
              <a:gd name="connsiteX1963" fmla="*/ 3434397 w 6230937"/>
              <a:gd name="connsiteY1963" fmla="*/ 4790440 h 4938712"/>
              <a:gd name="connsiteX1964" fmla="*/ 3432175 w 6230937"/>
              <a:gd name="connsiteY1964" fmla="*/ 4790122 h 4938712"/>
              <a:gd name="connsiteX1965" fmla="*/ 3422967 w 6230937"/>
              <a:gd name="connsiteY1965" fmla="*/ 4788852 h 4938712"/>
              <a:gd name="connsiteX1966" fmla="*/ 3408045 w 6230937"/>
              <a:gd name="connsiteY1966" fmla="*/ 4787900 h 4938712"/>
              <a:gd name="connsiteX1967" fmla="*/ 3404552 w 6230937"/>
              <a:gd name="connsiteY1967" fmla="*/ 4787900 h 4938712"/>
              <a:gd name="connsiteX1968" fmla="*/ 3396615 w 6230937"/>
              <a:gd name="connsiteY1968" fmla="*/ 4787900 h 4938712"/>
              <a:gd name="connsiteX1969" fmla="*/ 3386772 w 6230937"/>
              <a:gd name="connsiteY1969" fmla="*/ 4787900 h 4938712"/>
              <a:gd name="connsiteX1970" fmla="*/ 3376295 w 6230937"/>
              <a:gd name="connsiteY1970" fmla="*/ 4787582 h 4938712"/>
              <a:gd name="connsiteX1971" fmla="*/ 3356610 w 6230937"/>
              <a:gd name="connsiteY1971" fmla="*/ 4787265 h 4938712"/>
              <a:gd name="connsiteX1972" fmla="*/ 3331210 w 6230937"/>
              <a:gd name="connsiteY1972" fmla="*/ 4787265 h 4938712"/>
              <a:gd name="connsiteX1973" fmla="*/ 3316922 w 6230937"/>
              <a:gd name="connsiteY1973" fmla="*/ 4787265 h 4938712"/>
              <a:gd name="connsiteX1974" fmla="*/ 3302000 w 6230937"/>
              <a:gd name="connsiteY1974" fmla="*/ 4786947 h 4938712"/>
              <a:gd name="connsiteX1975" fmla="*/ 3286760 w 6230937"/>
              <a:gd name="connsiteY1975" fmla="*/ 4786630 h 4938712"/>
              <a:gd name="connsiteX1976" fmla="*/ 3271202 w 6230937"/>
              <a:gd name="connsiteY1976" fmla="*/ 4785042 h 4938712"/>
              <a:gd name="connsiteX1977" fmla="*/ 3263582 w 6230937"/>
              <a:gd name="connsiteY1977" fmla="*/ 4784090 h 4938712"/>
              <a:gd name="connsiteX1978" fmla="*/ 3255645 w 6230937"/>
              <a:gd name="connsiteY1978" fmla="*/ 4782820 h 4938712"/>
              <a:gd name="connsiteX1979" fmla="*/ 3248025 w 6230937"/>
              <a:gd name="connsiteY1979" fmla="*/ 4781867 h 4938712"/>
              <a:gd name="connsiteX1980" fmla="*/ 3240405 w 6230937"/>
              <a:gd name="connsiteY1980" fmla="*/ 4780280 h 4938712"/>
              <a:gd name="connsiteX1981" fmla="*/ 3233102 w 6230937"/>
              <a:gd name="connsiteY1981" fmla="*/ 4778375 h 4938712"/>
              <a:gd name="connsiteX1982" fmla="*/ 3225800 w 6230937"/>
              <a:gd name="connsiteY1982" fmla="*/ 4776470 h 4938712"/>
              <a:gd name="connsiteX1983" fmla="*/ 3218815 w 6230937"/>
              <a:gd name="connsiteY1983" fmla="*/ 4773930 h 4938712"/>
              <a:gd name="connsiteX1984" fmla="*/ 3212147 w 6230937"/>
              <a:gd name="connsiteY1984" fmla="*/ 4771390 h 4938712"/>
              <a:gd name="connsiteX1985" fmla="*/ 3205480 w 6230937"/>
              <a:gd name="connsiteY1985" fmla="*/ 4768215 h 4938712"/>
              <a:gd name="connsiteX1986" fmla="*/ 3199130 w 6230937"/>
              <a:gd name="connsiteY1986" fmla="*/ 4765040 h 4938712"/>
              <a:gd name="connsiteX1987" fmla="*/ 3193097 w 6230937"/>
              <a:gd name="connsiteY1987" fmla="*/ 4761230 h 4938712"/>
              <a:gd name="connsiteX1988" fmla="*/ 3187382 w 6230937"/>
              <a:gd name="connsiteY1988" fmla="*/ 4757420 h 4938712"/>
              <a:gd name="connsiteX1989" fmla="*/ 3182302 w 6230937"/>
              <a:gd name="connsiteY1989" fmla="*/ 4752657 h 4938712"/>
              <a:gd name="connsiteX1990" fmla="*/ 3177540 w 6230937"/>
              <a:gd name="connsiteY1990" fmla="*/ 4747895 h 4938712"/>
              <a:gd name="connsiteX1991" fmla="*/ 3173095 w 6230937"/>
              <a:gd name="connsiteY1991" fmla="*/ 4742497 h 4938712"/>
              <a:gd name="connsiteX1992" fmla="*/ 3169285 w 6230937"/>
              <a:gd name="connsiteY1992" fmla="*/ 4736782 h 4938712"/>
              <a:gd name="connsiteX1993" fmla="*/ 3165792 w 6230937"/>
              <a:gd name="connsiteY1993" fmla="*/ 4730750 h 4938712"/>
              <a:gd name="connsiteX1994" fmla="*/ 3162617 w 6230937"/>
              <a:gd name="connsiteY1994" fmla="*/ 4723765 h 4938712"/>
              <a:gd name="connsiteX1995" fmla="*/ 3159125 w 6230937"/>
              <a:gd name="connsiteY1995" fmla="*/ 4715510 h 4938712"/>
              <a:gd name="connsiteX1996" fmla="*/ 3155950 w 6230937"/>
              <a:gd name="connsiteY1996" fmla="*/ 4706937 h 4938712"/>
              <a:gd name="connsiteX1997" fmla="*/ 3152775 w 6230937"/>
              <a:gd name="connsiteY1997" fmla="*/ 4697412 h 4938712"/>
              <a:gd name="connsiteX1998" fmla="*/ 3149600 w 6230937"/>
              <a:gd name="connsiteY1998" fmla="*/ 4686935 h 4938712"/>
              <a:gd name="connsiteX1999" fmla="*/ 3147060 w 6230937"/>
              <a:gd name="connsiteY1999" fmla="*/ 4675505 h 4938712"/>
              <a:gd name="connsiteX2000" fmla="*/ 3143885 w 6230937"/>
              <a:gd name="connsiteY2000" fmla="*/ 4663757 h 4938712"/>
              <a:gd name="connsiteX2001" fmla="*/ 3138170 w 6230937"/>
              <a:gd name="connsiteY2001" fmla="*/ 4638675 h 4938712"/>
              <a:gd name="connsiteX2002" fmla="*/ 3133090 w 6230937"/>
              <a:gd name="connsiteY2002" fmla="*/ 4611370 h 4938712"/>
              <a:gd name="connsiteX2003" fmla="*/ 3127692 w 6230937"/>
              <a:gd name="connsiteY2003" fmla="*/ 4582795 h 4938712"/>
              <a:gd name="connsiteX2004" fmla="*/ 3122930 w 6230937"/>
              <a:gd name="connsiteY2004" fmla="*/ 4553585 h 4938712"/>
              <a:gd name="connsiteX2005" fmla="*/ 3118167 w 6230937"/>
              <a:gd name="connsiteY2005" fmla="*/ 4524057 h 4938712"/>
              <a:gd name="connsiteX2006" fmla="*/ 3114357 w 6230937"/>
              <a:gd name="connsiteY2006" fmla="*/ 4494530 h 4938712"/>
              <a:gd name="connsiteX2007" fmla="*/ 3110547 w 6230937"/>
              <a:gd name="connsiteY2007" fmla="*/ 4465637 h 4938712"/>
              <a:gd name="connsiteX2008" fmla="*/ 3107055 w 6230937"/>
              <a:gd name="connsiteY2008" fmla="*/ 4438015 h 4938712"/>
              <a:gd name="connsiteX2009" fmla="*/ 3103880 w 6230937"/>
              <a:gd name="connsiteY2009" fmla="*/ 4411980 h 4938712"/>
              <a:gd name="connsiteX2010" fmla="*/ 3101022 w 6230937"/>
              <a:gd name="connsiteY2010" fmla="*/ 4387850 h 4938712"/>
              <a:gd name="connsiteX2011" fmla="*/ 3098800 w 6230937"/>
              <a:gd name="connsiteY2011" fmla="*/ 4366260 h 4938712"/>
              <a:gd name="connsiteX2012" fmla="*/ 3096895 w 6230937"/>
              <a:gd name="connsiteY2012" fmla="*/ 4348162 h 4938712"/>
              <a:gd name="connsiteX2013" fmla="*/ 3084830 w 6230937"/>
              <a:gd name="connsiteY2013" fmla="*/ 4298315 h 4938712"/>
              <a:gd name="connsiteX2014" fmla="*/ 3082290 w 6230937"/>
              <a:gd name="connsiteY2014" fmla="*/ 4291330 h 4938712"/>
              <a:gd name="connsiteX2015" fmla="*/ 3081337 w 6230937"/>
              <a:gd name="connsiteY2015" fmla="*/ 4286885 h 4938712"/>
              <a:gd name="connsiteX2016" fmla="*/ 3080067 w 6230937"/>
              <a:gd name="connsiteY2016" fmla="*/ 4281805 h 4938712"/>
              <a:gd name="connsiteX2017" fmla="*/ 3077845 w 6230937"/>
              <a:gd name="connsiteY2017" fmla="*/ 4272597 h 4938712"/>
              <a:gd name="connsiteX2018" fmla="*/ 3059430 w 6230937"/>
              <a:gd name="connsiteY2018" fmla="*/ 4183380 h 4938712"/>
              <a:gd name="connsiteX2019" fmla="*/ 3060065 w 6230937"/>
              <a:gd name="connsiteY2019" fmla="*/ 4183062 h 4938712"/>
              <a:gd name="connsiteX2020" fmla="*/ 3060065 w 6230937"/>
              <a:gd name="connsiteY2020" fmla="*/ 4182110 h 4938712"/>
              <a:gd name="connsiteX2021" fmla="*/ 3060065 w 6230937"/>
              <a:gd name="connsiteY2021" fmla="*/ 4181157 h 4938712"/>
              <a:gd name="connsiteX2022" fmla="*/ 3059430 w 6230937"/>
              <a:gd name="connsiteY2022" fmla="*/ 4180205 h 4938712"/>
              <a:gd name="connsiteX2023" fmla="*/ 3057842 w 6230937"/>
              <a:gd name="connsiteY2023" fmla="*/ 4177982 h 4938712"/>
              <a:gd name="connsiteX2024" fmla="*/ 3056572 w 6230937"/>
              <a:gd name="connsiteY2024" fmla="*/ 4176077 h 4938712"/>
              <a:gd name="connsiteX2025" fmla="*/ 3030220 w 6230937"/>
              <a:gd name="connsiteY2025" fmla="*/ 4530725 h 4938712"/>
              <a:gd name="connsiteX2026" fmla="*/ 3028950 w 6230937"/>
              <a:gd name="connsiteY2026" fmla="*/ 4544377 h 4938712"/>
              <a:gd name="connsiteX2027" fmla="*/ 3028315 w 6230937"/>
              <a:gd name="connsiteY2027" fmla="*/ 4561522 h 4938712"/>
              <a:gd name="connsiteX2028" fmla="*/ 3027362 w 6230937"/>
              <a:gd name="connsiteY2028" fmla="*/ 4581207 h 4938712"/>
              <a:gd name="connsiteX2029" fmla="*/ 3027045 w 6230937"/>
              <a:gd name="connsiteY2029" fmla="*/ 4603115 h 4938712"/>
              <a:gd name="connsiteX2030" fmla="*/ 3026727 w 6230937"/>
              <a:gd name="connsiteY2030" fmla="*/ 4625975 h 4938712"/>
              <a:gd name="connsiteX2031" fmla="*/ 3025775 w 6230937"/>
              <a:gd name="connsiteY2031" fmla="*/ 4650105 h 4938712"/>
              <a:gd name="connsiteX2032" fmla="*/ 3024822 w 6230937"/>
              <a:gd name="connsiteY2032" fmla="*/ 4674235 h 4938712"/>
              <a:gd name="connsiteX2033" fmla="*/ 3023553 w 6230937"/>
              <a:gd name="connsiteY2033" fmla="*/ 4698047 h 4938712"/>
              <a:gd name="connsiteX2034" fmla="*/ 3022918 w 6230937"/>
              <a:gd name="connsiteY2034" fmla="*/ 4705350 h 4938712"/>
              <a:gd name="connsiteX2035" fmla="*/ 3021647 w 6230937"/>
              <a:gd name="connsiteY2035" fmla="*/ 4715192 h 4938712"/>
              <a:gd name="connsiteX2036" fmla="*/ 3019742 w 6230937"/>
              <a:gd name="connsiteY2036" fmla="*/ 4726940 h 4938712"/>
              <a:gd name="connsiteX2037" fmla="*/ 3017203 w 6230937"/>
              <a:gd name="connsiteY2037" fmla="*/ 4739005 h 4938712"/>
              <a:gd name="connsiteX2038" fmla="*/ 3014663 w 6230937"/>
              <a:gd name="connsiteY2038" fmla="*/ 4751070 h 4938712"/>
              <a:gd name="connsiteX2039" fmla="*/ 3012122 w 6230937"/>
              <a:gd name="connsiteY2039" fmla="*/ 4762500 h 4938712"/>
              <a:gd name="connsiteX2040" fmla="*/ 3010852 w 6230937"/>
              <a:gd name="connsiteY2040" fmla="*/ 4766945 h 4938712"/>
              <a:gd name="connsiteX2041" fmla="*/ 3009582 w 6230937"/>
              <a:gd name="connsiteY2041" fmla="*/ 4771390 h 4938712"/>
              <a:gd name="connsiteX2042" fmla="*/ 3007995 w 6230937"/>
              <a:gd name="connsiteY2042" fmla="*/ 4774882 h 4938712"/>
              <a:gd name="connsiteX2043" fmla="*/ 3006725 w 6230937"/>
              <a:gd name="connsiteY2043" fmla="*/ 4777422 h 4938712"/>
              <a:gd name="connsiteX2044" fmla="*/ 3002915 w 6230937"/>
              <a:gd name="connsiteY2044" fmla="*/ 4782502 h 4938712"/>
              <a:gd name="connsiteX2045" fmla="*/ 2997200 w 6230937"/>
              <a:gd name="connsiteY2045" fmla="*/ 4789170 h 4938712"/>
              <a:gd name="connsiteX2046" fmla="*/ 2993708 w 6230937"/>
              <a:gd name="connsiteY2046" fmla="*/ 4792345 h 4938712"/>
              <a:gd name="connsiteX2047" fmla="*/ 2990532 w 6230937"/>
              <a:gd name="connsiteY2047" fmla="*/ 4795520 h 4938712"/>
              <a:gd name="connsiteX2048" fmla="*/ 2987357 w 6230937"/>
              <a:gd name="connsiteY2048" fmla="*/ 4797742 h 4938712"/>
              <a:gd name="connsiteX2049" fmla="*/ 2985135 w 6230937"/>
              <a:gd name="connsiteY2049" fmla="*/ 4799330 h 4938712"/>
              <a:gd name="connsiteX2050" fmla="*/ 2981007 w 6230937"/>
              <a:gd name="connsiteY2050" fmla="*/ 4801552 h 4938712"/>
              <a:gd name="connsiteX2051" fmla="*/ 2976563 w 6230937"/>
              <a:gd name="connsiteY2051" fmla="*/ 4803457 h 4938712"/>
              <a:gd name="connsiteX2052" fmla="*/ 2971800 w 6230937"/>
              <a:gd name="connsiteY2052" fmla="*/ 4805680 h 4938712"/>
              <a:gd name="connsiteX2053" fmla="*/ 2966720 w 6230937"/>
              <a:gd name="connsiteY2053" fmla="*/ 4807267 h 4938712"/>
              <a:gd name="connsiteX2054" fmla="*/ 2961640 w 6230937"/>
              <a:gd name="connsiteY2054" fmla="*/ 4808537 h 4938712"/>
              <a:gd name="connsiteX2055" fmla="*/ 2956242 w 6230937"/>
              <a:gd name="connsiteY2055" fmla="*/ 4809807 h 4938712"/>
              <a:gd name="connsiteX2056" fmla="*/ 2950210 w 6230937"/>
              <a:gd name="connsiteY2056" fmla="*/ 4811077 h 4938712"/>
              <a:gd name="connsiteX2057" fmla="*/ 2944495 w 6230937"/>
              <a:gd name="connsiteY2057" fmla="*/ 4812030 h 4938712"/>
              <a:gd name="connsiteX2058" fmla="*/ 2932113 w 6230937"/>
              <a:gd name="connsiteY2058" fmla="*/ 4813617 h 4938712"/>
              <a:gd name="connsiteX2059" fmla="*/ 2919095 w 6230937"/>
              <a:gd name="connsiteY2059" fmla="*/ 4814570 h 4938712"/>
              <a:gd name="connsiteX2060" fmla="*/ 2906078 w 6230937"/>
              <a:gd name="connsiteY2060" fmla="*/ 4815205 h 4938712"/>
              <a:gd name="connsiteX2061" fmla="*/ 2892742 w 6230937"/>
              <a:gd name="connsiteY2061" fmla="*/ 4815205 h 4938712"/>
              <a:gd name="connsiteX2062" fmla="*/ 2879725 w 6230937"/>
              <a:gd name="connsiteY2062" fmla="*/ 4814887 h 4938712"/>
              <a:gd name="connsiteX2063" fmla="*/ 2867025 w 6230937"/>
              <a:gd name="connsiteY2063" fmla="*/ 4814570 h 4938712"/>
              <a:gd name="connsiteX2064" fmla="*/ 2854960 w 6230937"/>
              <a:gd name="connsiteY2064" fmla="*/ 4813617 h 4938712"/>
              <a:gd name="connsiteX2065" fmla="*/ 2843530 w 6230937"/>
              <a:gd name="connsiteY2065" fmla="*/ 4812665 h 4938712"/>
              <a:gd name="connsiteX2066" fmla="*/ 2833370 w 6230937"/>
              <a:gd name="connsiteY2066" fmla="*/ 4811395 h 4938712"/>
              <a:gd name="connsiteX2067" fmla="*/ 2824162 w 6230937"/>
              <a:gd name="connsiteY2067" fmla="*/ 4809807 h 4938712"/>
              <a:gd name="connsiteX2068" fmla="*/ 2816860 w 6230937"/>
              <a:gd name="connsiteY2068" fmla="*/ 4808537 h 4938712"/>
              <a:gd name="connsiteX2069" fmla="*/ 2810510 w 6230937"/>
              <a:gd name="connsiteY2069" fmla="*/ 4807585 h 4938712"/>
              <a:gd name="connsiteX2070" fmla="*/ 2736215 w 6230937"/>
              <a:gd name="connsiteY2070" fmla="*/ 4790122 h 4938712"/>
              <a:gd name="connsiteX2071" fmla="*/ 2730182 w 6230937"/>
              <a:gd name="connsiteY2071" fmla="*/ 4787265 h 4938712"/>
              <a:gd name="connsiteX2072" fmla="*/ 2724467 w 6230937"/>
              <a:gd name="connsiteY2072" fmla="*/ 4784090 h 4938712"/>
              <a:gd name="connsiteX2073" fmla="*/ 2719070 w 6230937"/>
              <a:gd name="connsiteY2073" fmla="*/ 4780597 h 4938712"/>
              <a:gd name="connsiteX2074" fmla="*/ 2713990 w 6230937"/>
              <a:gd name="connsiteY2074" fmla="*/ 4776470 h 4938712"/>
              <a:gd name="connsiteX2075" fmla="*/ 2709228 w 6230937"/>
              <a:gd name="connsiteY2075" fmla="*/ 4771707 h 4938712"/>
              <a:gd name="connsiteX2076" fmla="*/ 2705100 w 6230937"/>
              <a:gd name="connsiteY2076" fmla="*/ 4766627 h 4938712"/>
              <a:gd name="connsiteX2077" fmla="*/ 2700972 w 6230937"/>
              <a:gd name="connsiteY2077" fmla="*/ 4761230 h 4938712"/>
              <a:gd name="connsiteX2078" fmla="*/ 2697480 w 6230937"/>
              <a:gd name="connsiteY2078" fmla="*/ 4755197 h 4938712"/>
              <a:gd name="connsiteX2079" fmla="*/ 2693987 w 6230937"/>
              <a:gd name="connsiteY2079" fmla="*/ 4749165 h 4938712"/>
              <a:gd name="connsiteX2080" fmla="*/ 2691130 w 6230937"/>
              <a:gd name="connsiteY2080" fmla="*/ 4742497 h 4938712"/>
              <a:gd name="connsiteX2081" fmla="*/ 2687955 w 6230937"/>
              <a:gd name="connsiteY2081" fmla="*/ 4735830 h 4938712"/>
              <a:gd name="connsiteX2082" fmla="*/ 2685415 w 6230937"/>
              <a:gd name="connsiteY2082" fmla="*/ 4728845 h 4938712"/>
              <a:gd name="connsiteX2083" fmla="*/ 2682875 w 6230937"/>
              <a:gd name="connsiteY2083" fmla="*/ 4721542 h 4938712"/>
              <a:gd name="connsiteX2084" fmla="*/ 2680335 w 6230937"/>
              <a:gd name="connsiteY2084" fmla="*/ 4713922 h 4938712"/>
              <a:gd name="connsiteX2085" fmla="*/ 2678430 w 6230937"/>
              <a:gd name="connsiteY2085" fmla="*/ 4706302 h 4938712"/>
              <a:gd name="connsiteX2086" fmla="*/ 2676525 w 6230937"/>
              <a:gd name="connsiteY2086" fmla="*/ 4699000 h 4938712"/>
              <a:gd name="connsiteX2087" fmla="*/ 2673032 w 6230937"/>
              <a:gd name="connsiteY2087" fmla="*/ 4682807 h 4938712"/>
              <a:gd name="connsiteX2088" fmla="*/ 2669857 w 6230937"/>
              <a:gd name="connsiteY2088" fmla="*/ 4666932 h 4938712"/>
              <a:gd name="connsiteX2089" fmla="*/ 2667317 w 6230937"/>
              <a:gd name="connsiteY2089" fmla="*/ 4651375 h 4938712"/>
              <a:gd name="connsiteX2090" fmla="*/ 2664460 w 6230937"/>
              <a:gd name="connsiteY2090" fmla="*/ 4636135 h 4938712"/>
              <a:gd name="connsiteX2091" fmla="*/ 2661920 w 6230937"/>
              <a:gd name="connsiteY2091" fmla="*/ 4621530 h 4938712"/>
              <a:gd name="connsiteX2092" fmla="*/ 2659063 w 6230937"/>
              <a:gd name="connsiteY2092" fmla="*/ 4607877 h 4938712"/>
              <a:gd name="connsiteX2093" fmla="*/ 2657475 w 6230937"/>
              <a:gd name="connsiteY2093" fmla="*/ 4601210 h 4938712"/>
              <a:gd name="connsiteX2094" fmla="*/ 2655888 w 6230937"/>
              <a:gd name="connsiteY2094" fmla="*/ 4595177 h 4938712"/>
              <a:gd name="connsiteX2095" fmla="*/ 2654300 w 6230937"/>
              <a:gd name="connsiteY2095" fmla="*/ 4589462 h 4938712"/>
              <a:gd name="connsiteX2096" fmla="*/ 2652395 w 6230937"/>
              <a:gd name="connsiteY2096" fmla="*/ 4584065 h 4938712"/>
              <a:gd name="connsiteX2097" fmla="*/ 2649855 w 6230937"/>
              <a:gd name="connsiteY2097" fmla="*/ 4575810 h 4938712"/>
              <a:gd name="connsiteX2098" fmla="*/ 2646997 w 6230937"/>
              <a:gd name="connsiteY2098" fmla="*/ 4567555 h 4938712"/>
              <a:gd name="connsiteX2099" fmla="*/ 2644775 w 6230937"/>
              <a:gd name="connsiteY2099" fmla="*/ 4559617 h 4938712"/>
              <a:gd name="connsiteX2100" fmla="*/ 2642552 w 6230937"/>
              <a:gd name="connsiteY2100" fmla="*/ 4551680 h 4938712"/>
              <a:gd name="connsiteX2101" fmla="*/ 2638743 w 6230937"/>
              <a:gd name="connsiteY2101" fmla="*/ 4535805 h 4938712"/>
              <a:gd name="connsiteX2102" fmla="*/ 2636202 w 6230937"/>
              <a:gd name="connsiteY2102" fmla="*/ 4520565 h 4938712"/>
              <a:gd name="connsiteX2103" fmla="*/ 2633345 w 6230937"/>
              <a:gd name="connsiteY2103" fmla="*/ 4505325 h 4938712"/>
              <a:gd name="connsiteX2104" fmla="*/ 2631440 w 6230937"/>
              <a:gd name="connsiteY2104" fmla="*/ 4490720 h 4938712"/>
              <a:gd name="connsiteX2105" fmla="*/ 2629853 w 6230937"/>
              <a:gd name="connsiteY2105" fmla="*/ 4475797 h 4938712"/>
              <a:gd name="connsiteX2106" fmla="*/ 2628265 w 6230937"/>
              <a:gd name="connsiteY2106" fmla="*/ 4461827 h 4938712"/>
              <a:gd name="connsiteX2107" fmla="*/ 2626995 w 6230937"/>
              <a:gd name="connsiteY2107" fmla="*/ 4447857 h 4938712"/>
              <a:gd name="connsiteX2108" fmla="*/ 2625407 w 6230937"/>
              <a:gd name="connsiteY2108" fmla="*/ 4434205 h 4938712"/>
              <a:gd name="connsiteX2109" fmla="*/ 2624138 w 6230937"/>
              <a:gd name="connsiteY2109" fmla="*/ 4420552 h 4938712"/>
              <a:gd name="connsiteX2110" fmla="*/ 2621915 w 6230937"/>
              <a:gd name="connsiteY2110" fmla="*/ 4407535 h 4938712"/>
              <a:gd name="connsiteX2111" fmla="*/ 2619692 w 6230937"/>
              <a:gd name="connsiteY2111" fmla="*/ 4394835 h 4938712"/>
              <a:gd name="connsiteX2112" fmla="*/ 2617152 w 6230937"/>
              <a:gd name="connsiteY2112" fmla="*/ 4382452 h 4938712"/>
              <a:gd name="connsiteX2113" fmla="*/ 2615565 w 6230937"/>
              <a:gd name="connsiteY2113" fmla="*/ 4376420 h 4938712"/>
              <a:gd name="connsiteX2114" fmla="*/ 2613342 w 6230937"/>
              <a:gd name="connsiteY2114" fmla="*/ 4370387 h 4938712"/>
              <a:gd name="connsiteX2115" fmla="*/ 2611437 w 6230937"/>
              <a:gd name="connsiteY2115" fmla="*/ 4364355 h 4938712"/>
              <a:gd name="connsiteX2116" fmla="*/ 2609215 w 6230937"/>
              <a:gd name="connsiteY2116" fmla="*/ 4358640 h 4938712"/>
              <a:gd name="connsiteX2117" fmla="*/ 2595245 w 6230937"/>
              <a:gd name="connsiteY2117" fmla="*/ 4322445 h 4938712"/>
              <a:gd name="connsiteX2118" fmla="*/ 2593975 w 6230937"/>
              <a:gd name="connsiteY2118" fmla="*/ 4317365 h 4938712"/>
              <a:gd name="connsiteX2119" fmla="*/ 2592387 w 6230937"/>
              <a:gd name="connsiteY2119" fmla="*/ 4309110 h 4938712"/>
              <a:gd name="connsiteX2120" fmla="*/ 2590482 w 6230937"/>
              <a:gd name="connsiteY2120" fmla="*/ 4299267 h 4938712"/>
              <a:gd name="connsiteX2121" fmla="*/ 2588578 w 6230937"/>
              <a:gd name="connsiteY2121" fmla="*/ 4288472 h 4938712"/>
              <a:gd name="connsiteX2122" fmla="*/ 2586355 w 6230937"/>
              <a:gd name="connsiteY2122" fmla="*/ 4277360 h 4938712"/>
              <a:gd name="connsiteX2123" fmla="*/ 2584767 w 6230937"/>
              <a:gd name="connsiteY2123" fmla="*/ 4266247 h 4938712"/>
              <a:gd name="connsiteX2124" fmla="*/ 2583180 w 6230937"/>
              <a:gd name="connsiteY2124" fmla="*/ 4256722 h 4938712"/>
              <a:gd name="connsiteX2125" fmla="*/ 2582227 w 6230937"/>
              <a:gd name="connsiteY2125" fmla="*/ 4249102 h 4938712"/>
              <a:gd name="connsiteX2126" fmla="*/ 2571433 w 6230937"/>
              <a:gd name="connsiteY2126" fmla="*/ 4150677 h 4938712"/>
              <a:gd name="connsiteX2127" fmla="*/ 2569210 w 6230937"/>
              <a:gd name="connsiteY2127" fmla="*/ 4139882 h 4938712"/>
              <a:gd name="connsiteX2128" fmla="*/ 2567305 w 6230937"/>
              <a:gd name="connsiteY2128" fmla="*/ 4129722 h 4938712"/>
              <a:gd name="connsiteX2129" fmla="*/ 2566035 w 6230937"/>
              <a:gd name="connsiteY2129" fmla="*/ 4119880 h 4938712"/>
              <a:gd name="connsiteX2130" fmla="*/ 2564765 w 6230937"/>
              <a:gd name="connsiteY2130" fmla="*/ 4110672 h 4938712"/>
              <a:gd name="connsiteX2131" fmla="*/ 2564130 w 6230937"/>
              <a:gd name="connsiteY2131" fmla="*/ 4092575 h 4938712"/>
              <a:gd name="connsiteX2132" fmla="*/ 2563495 w 6230937"/>
              <a:gd name="connsiteY2132" fmla="*/ 4075112 h 4938712"/>
              <a:gd name="connsiteX2133" fmla="*/ 2562860 w 6230937"/>
              <a:gd name="connsiteY2133" fmla="*/ 4057650 h 4938712"/>
              <a:gd name="connsiteX2134" fmla="*/ 2561590 w 6230937"/>
              <a:gd name="connsiteY2134" fmla="*/ 4039235 h 4938712"/>
              <a:gd name="connsiteX2135" fmla="*/ 2560637 w 6230937"/>
              <a:gd name="connsiteY2135" fmla="*/ 4030027 h 4938712"/>
              <a:gd name="connsiteX2136" fmla="*/ 2559050 w 6230937"/>
              <a:gd name="connsiteY2136" fmla="*/ 4019867 h 4938712"/>
              <a:gd name="connsiteX2137" fmla="*/ 2556510 w 6230937"/>
              <a:gd name="connsiteY2137" fmla="*/ 4009390 h 4938712"/>
              <a:gd name="connsiteX2138" fmla="*/ 2553970 w 6230937"/>
              <a:gd name="connsiteY2138" fmla="*/ 3997960 h 4938712"/>
              <a:gd name="connsiteX2139" fmla="*/ 2533015 w 6230937"/>
              <a:gd name="connsiteY2139" fmla="*/ 3837305 h 4938712"/>
              <a:gd name="connsiteX2140" fmla="*/ 2532380 w 6230937"/>
              <a:gd name="connsiteY2140" fmla="*/ 3834130 h 4938712"/>
              <a:gd name="connsiteX2141" fmla="*/ 2531745 w 6230937"/>
              <a:gd name="connsiteY2141" fmla="*/ 3830637 h 4938712"/>
              <a:gd name="connsiteX2142" fmla="*/ 2531427 w 6230937"/>
              <a:gd name="connsiteY2142" fmla="*/ 3826827 h 4938712"/>
              <a:gd name="connsiteX2143" fmla="*/ 2530792 w 6230937"/>
              <a:gd name="connsiteY2143" fmla="*/ 3823652 h 4938712"/>
              <a:gd name="connsiteX2144" fmla="*/ 2509520 w 6230937"/>
              <a:gd name="connsiteY2144" fmla="*/ 3508692 h 4938712"/>
              <a:gd name="connsiteX2145" fmla="*/ 2509520 w 6230937"/>
              <a:gd name="connsiteY2145" fmla="*/ 3500120 h 4938712"/>
              <a:gd name="connsiteX2146" fmla="*/ 2508885 w 6230937"/>
              <a:gd name="connsiteY2146" fmla="*/ 3491230 h 4938712"/>
              <a:gd name="connsiteX2147" fmla="*/ 2507932 w 6230937"/>
              <a:gd name="connsiteY2147" fmla="*/ 3481705 h 4938712"/>
              <a:gd name="connsiteX2148" fmla="*/ 2506663 w 6230937"/>
              <a:gd name="connsiteY2148" fmla="*/ 3472497 h 4938712"/>
              <a:gd name="connsiteX2149" fmla="*/ 2504122 w 6230937"/>
              <a:gd name="connsiteY2149" fmla="*/ 3453765 h 4938712"/>
              <a:gd name="connsiteX2150" fmla="*/ 2500948 w 6230937"/>
              <a:gd name="connsiteY2150" fmla="*/ 3434397 h 4938712"/>
              <a:gd name="connsiteX2151" fmla="*/ 2498090 w 6230937"/>
              <a:gd name="connsiteY2151" fmla="*/ 3414395 h 4938712"/>
              <a:gd name="connsiteX2152" fmla="*/ 2495550 w 6230937"/>
              <a:gd name="connsiteY2152" fmla="*/ 3394710 h 4938712"/>
              <a:gd name="connsiteX2153" fmla="*/ 2494598 w 6230937"/>
              <a:gd name="connsiteY2153" fmla="*/ 3384867 h 4938712"/>
              <a:gd name="connsiteX2154" fmla="*/ 2493962 w 6230937"/>
              <a:gd name="connsiteY2154" fmla="*/ 3374707 h 4938712"/>
              <a:gd name="connsiteX2155" fmla="*/ 2493645 w 6230937"/>
              <a:gd name="connsiteY2155" fmla="*/ 3364865 h 4938712"/>
              <a:gd name="connsiteX2156" fmla="*/ 2493010 w 6230937"/>
              <a:gd name="connsiteY2156" fmla="*/ 3355022 h 4938712"/>
              <a:gd name="connsiteX2157" fmla="*/ 2487612 w 6230937"/>
              <a:gd name="connsiteY2157" fmla="*/ 3360737 h 4938712"/>
              <a:gd name="connsiteX2158" fmla="*/ 2483802 w 6230937"/>
              <a:gd name="connsiteY2158" fmla="*/ 3364865 h 4938712"/>
              <a:gd name="connsiteX2159" fmla="*/ 2480627 w 6230937"/>
              <a:gd name="connsiteY2159" fmla="*/ 3368675 h 4938712"/>
              <a:gd name="connsiteX2160" fmla="*/ 2478405 w 6230937"/>
              <a:gd name="connsiteY2160" fmla="*/ 3372167 h 4938712"/>
              <a:gd name="connsiteX2161" fmla="*/ 2476818 w 6230937"/>
              <a:gd name="connsiteY2161" fmla="*/ 3375977 h 4938712"/>
              <a:gd name="connsiteX2162" fmla="*/ 2475230 w 6230937"/>
              <a:gd name="connsiteY2162" fmla="*/ 3381375 h 4938712"/>
              <a:gd name="connsiteX2163" fmla="*/ 2473642 w 6230937"/>
              <a:gd name="connsiteY2163" fmla="*/ 3388360 h 4938712"/>
              <a:gd name="connsiteX2164" fmla="*/ 2472055 w 6230937"/>
              <a:gd name="connsiteY2164" fmla="*/ 3398202 h 4938712"/>
              <a:gd name="connsiteX2165" fmla="*/ 2471103 w 6230937"/>
              <a:gd name="connsiteY2165" fmla="*/ 3407410 h 4938712"/>
              <a:gd name="connsiteX2166" fmla="*/ 2469832 w 6230937"/>
              <a:gd name="connsiteY2166" fmla="*/ 3417252 h 4938712"/>
              <a:gd name="connsiteX2167" fmla="*/ 2468563 w 6230937"/>
              <a:gd name="connsiteY2167" fmla="*/ 3426777 h 4938712"/>
              <a:gd name="connsiteX2168" fmla="*/ 2467927 w 6230937"/>
              <a:gd name="connsiteY2168" fmla="*/ 3436937 h 4938712"/>
              <a:gd name="connsiteX2169" fmla="*/ 2466975 w 6230937"/>
              <a:gd name="connsiteY2169" fmla="*/ 3457575 h 4938712"/>
              <a:gd name="connsiteX2170" fmla="*/ 2466657 w 6230937"/>
              <a:gd name="connsiteY2170" fmla="*/ 3479482 h 4938712"/>
              <a:gd name="connsiteX2171" fmla="*/ 2466657 w 6230937"/>
              <a:gd name="connsiteY2171" fmla="*/ 3501390 h 4938712"/>
              <a:gd name="connsiteX2172" fmla="*/ 2466975 w 6230937"/>
              <a:gd name="connsiteY2172" fmla="*/ 3524250 h 4938712"/>
              <a:gd name="connsiteX2173" fmla="*/ 2467610 w 6230937"/>
              <a:gd name="connsiteY2173" fmla="*/ 3547110 h 4938712"/>
              <a:gd name="connsiteX2174" fmla="*/ 2467927 w 6230937"/>
              <a:gd name="connsiteY2174" fmla="*/ 3570605 h 4938712"/>
              <a:gd name="connsiteX2175" fmla="*/ 2468245 w 6230937"/>
              <a:gd name="connsiteY2175" fmla="*/ 3594417 h 4938712"/>
              <a:gd name="connsiteX2176" fmla="*/ 2468563 w 6230937"/>
              <a:gd name="connsiteY2176" fmla="*/ 3618230 h 4938712"/>
              <a:gd name="connsiteX2177" fmla="*/ 2468563 w 6230937"/>
              <a:gd name="connsiteY2177" fmla="*/ 3641725 h 4938712"/>
              <a:gd name="connsiteX2178" fmla="*/ 2467927 w 6230937"/>
              <a:gd name="connsiteY2178" fmla="*/ 3665537 h 4938712"/>
              <a:gd name="connsiteX2179" fmla="*/ 2466340 w 6230937"/>
              <a:gd name="connsiteY2179" fmla="*/ 3689032 h 4938712"/>
              <a:gd name="connsiteX2180" fmla="*/ 2464435 w 6230937"/>
              <a:gd name="connsiteY2180" fmla="*/ 3712210 h 4938712"/>
              <a:gd name="connsiteX2181" fmla="*/ 2463165 w 6230937"/>
              <a:gd name="connsiteY2181" fmla="*/ 3723957 h 4938712"/>
              <a:gd name="connsiteX2182" fmla="*/ 2461577 w 6230937"/>
              <a:gd name="connsiteY2182" fmla="*/ 3735387 h 4938712"/>
              <a:gd name="connsiteX2183" fmla="*/ 2459673 w 6230937"/>
              <a:gd name="connsiteY2183" fmla="*/ 3746500 h 4938712"/>
              <a:gd name="connsiteX2184" fmla="*/ 2457450 w 6230937"/>
              <a:gd name="connsiteY2184" fmla="*/ 3757930 h 4938712"/>
              <a:gd name="connsiteX2185" fmla="*/ 2454592 w 6230937"/>
              <a:gd name="connsiteY2185" fmla="*/ 3770312 h 4938712"/>
              <a:gd name="connsiteX2186" fmla="*/ 2451417 w 6230937"/>
              <a:gd name="connsiteY2186" fmla="*/ 3781742 h 4938712"/>
              <a:gd name="connsiteX2187" fmla="*/ 2448243 w 6230937"/>
              <a:gd name="connsiteY2187" fmla="*/ 3791267 h 4938712"/>
              <a:gd name="connsiteX2188" fmla="*/ 2446020 w 6230937"/>
              <a:gd name="connsiteY2188" fmla="*/ 3801110 h 4938712"/>
              <a:gd name="connsiteX2189" fmla="*/ 2445385 w 6230937"/>
              <a:gd name="connsiteY2189" fmla="*/ 3805872 h 4938712"/>
              <a:gd name="connsiteX2190" fmla="*/ 2444750 w 6230937"/>
              <a:gd name="connsiteY2190" fmla="*/ 3810952 h 4938712"/>
              <a:gd name="connsiteX2191" fmla="*/ 2444432 w 6230937"/>
              <a:gd name="connsiteY2191" fmla="*/ 3816350 h 4938712"/>
              <a:gd name="connsiteX2192" fmla="*/ 2444432 w 6230937"/>
              <a:gd name="connsiteY2192" fmla="*/ 3821747 h 4938712"/>
              <a:gd name="connsiteX2193" fmla="*/ 2445385 w 6230937"/>
              <a:gd name="connsiteY2193" fmla="*/ 3827462 h 4938712"/>
              <a:gd name="connsiteX2194" fmla="*/ 2446020 w 6230937"/>
              <a:gd name="connsiteY2194" fmla="*/ 3833812 h 4938712"/>
              <a:gd name="connsiteX2195" fmla="*/ 2447608 w 6230937"/>
              <a:gd name="connsiteY2195" fmla="*/ 3840480 h 4938712"/>
              <a:gd name="connsiteX2196" fmla="*/ 2449830 w 6230937"/>
              <a:gd name="connsiteY2196" fmla="*/ 3847782 h 4938712"/>
              <a:gd name="connsiteX2197" fmla="*/ 2454592 w 6230937"/>
              <a:gd name="connsiteY2197" fmla="*/ 3861752 h 4938712"/>
              <a:gd name="connsiteX2198" fmla="*/ 2456815 w 6230937"/>
              <a:gd name="connsiteY2198" fmla="*/ 3871912 h 4938712"/>
              <a:gd name="connsiteX2199" fmla="*/ 2459037 w 6230937"/>
              <a:gd name="connsiteY2199" fmla="*/ 3881755 h 4938712"/>
              <a:gd name="connsiteX2200" fmla="*/ 2459673 w 6230937"/>
              <a:gd name="connsiteY2200" fmla="*/ 3891915 h 4938712"/>
              <a:gd name="connsiteX2201" fmla="*/ 2459990 w 6230937"/>
              <a:gd name="connsiteY2201" fmla="*/ 3901440 h 4938712"/>
              <a:gd name="connsiteX2202" fmla="*/ 2459990 w 6230937"/>
              <a:gd name="connsiteY2202" fmla="*/ 3911600 h 4938712"/>
              <a:gd name="connsiteX2203" fmla="*/ 2459673 w 6230937"/>
              <a:gd name="connsiteY2203" fmla="*/ 3921442 h 4938712"/>
              <a:gd name="connsiteX2204" fmla="*/ 2459037 w 6230937"/>
              <a:gd name="connsiteY2204" fmla="*/ 3930650 h 4938712"/>
              <a:gd name="connsiteX2205" fmla="*/ 2458085 w 6230937"/>
              <a:gd name="connsiteY2205" fmla="*/ 3940492 h 4938712"/>
              <a:gd name="connsiteX2206" fmla="*/ 2455227 w 6230937"/>
              <a:gd name="connsiteY2206" fmla="*/ 3959542 h 4938712"/>
              <a:gd name="connsiteX2207" fmla="*/ 2453005 w 6230937"/>
              <a:gd name="connsiteY2207" fmla="*/ 3978592 h 4938712"/>
              <a:gd name="connsiteX2208" fmla="*/ 2451735 w 6230937"/>
              <a:gd name="connsiteY2208" fmla="*/ 3987800 h 4938712"/>
              <a:gd name="connsiteX2209" fmla="*/ 2451100 w 6230937"/>
              <a:gd name="connsiteY2209" fmla="*/ 3997642 h 4938712"/>
              <a:gd name="connsiteX2210" fmla="*/ 2450465 w 6230937"/>
              <a:gd name="connsiteY2210" fmla="*/ 4007167 h 4938712"/>
              <a:gd name="connsiteX2211" fmla="*/ 2450465 w 6230937"/>
              <a:gd name="connsiteY2211" fmla="*/ 4016375 h 4938712"/>
              <a:gd name="connsiteX2212" fmla="*/ 2450465 w 6230937"/>
              <a:gd name="connsiteY2212" fmla="*/ 4034155 h 4938712"/>
              <a:gd name="connsiteX2213" fmla="*/ 2450465 w 6230937"/>
              <a:gd name="connsiteY2213" fmla="*/ 4051935 h 4938712"/>
              <a:gd name="connsiteX2214" fmla="*/ 2450783 w 6230937"/>
              <a:gd name="connsiteY2214" fmla="*/ 4069397 h 4938712"/>
              <a:gd name="connsiteX2215" fmla="*/ 2450783 w 6230937"/>
              <a:gd name="connsiteY2215" fmla="*/ 4086860 h 4938712"/>
              <a:gd name="connsiteX2216" fmla="*/ 2451100 w 6230937"/>
              <a:gd name="connsiteY2216" fmla="*/ 4104322 h 4938712"/>
              <a:gd name="connsiteX2217" fmla="*/ 2451417 w 6230937"/>
              <a:gd name="connsiteY2217" fmla="*/ 4121785 h 4938712"/>
              <a:gd name="connsiteX2218" fmla="*/ 2451417 w 6230937"/>
              <a:gd name="connsiteY2218" fmla="*/ 4139565 h 4938712"/>
              <a:gd name="connsiteX2219" fmla="*/ 2451735 w 6230937"/>
              <a:gd name="connsiteY2219" fmla="*/ 4157345 h 4938712"/>
              <a:gd name="connsiteX2220" fmla="*/ 2451735 w 6230937"/>
              <a:gd name="connsiteY2220" fmla="*/ 4174807 h 4938712"/>
              <a:gd name="connsiteX2221" fmla="*/ 2451735 w 6230937"/>
              <a:gd name="connsiteY2221" fmla="*/ 4192270 h 4938712"/>
              <a:gd name="connsiteX2222" fmla="*/ 2451417 w 6230937"/>
              <a:gd name="connsiteY2222" fmla="*/ 4209732 h 4938712"/>
              <a:gd name="connsiteX2223" fmla="*/ 2450783 w 6230937"/>
              <a:gd name="connsiteY2223" fmla="*/ 4227830 h 4938712"/>
              <a:gd name="connsiteX2224" fmla="*/ 2449830 w 6230937"/>
              <a:gd name="connsiteY2224" fmla="*/ 4245292 h 4938712"/>
              <a:gd name="connsiteX2225" fmla="*/ 2448877 w 6230937"/>
              <a:gd name="connsiteY2225" fmla="*/ 4263072 h 4938712"/>
              <a:gd name="connsiteX2226" fmla="*/ 2447608 w 6230937"/>
              <a:gd name="connsiteY2226" fmla="*/ 4281170 h 4938712"/>
              <a:gd name="connsiteX2227" fmla="*/ 2445702 w 6230937"/>
              <a:gd name="connsiteY2227" fmla="*/ 4298950 h 4938712"/>
              <a:gd name="connsiteX2228" fmla="*/ 2442210 w 6230937"/>
              <a:gd name="connsiteY2228" fmla="*/ 4333240 h 4938712"/>
              <a:gd name="connsiteX2229" fmla="*/ 2439353 w 6230937"/>
              <a:gd name="connsiteY2229" fmla="*/ 4363720 h 4938712"/>
              <a:gd name="connsiteX2230" fmla="*/ 2437765 w 6230937"/>
              <a:gd name="connsiteY2230" fmla="*/ 4391025 h 4938712"/>
              <a:gd name="connsiteX2231" fmla="*/ 2436812 w 6230937"/>
              <a:gd name="connsiteY2231" fmla="*/ 4415472 h 4938712"/>
              <a:gd name="connsiteX2232" fmla="*/ 2436812 w 6230937"/>
              <a:gd name="connsiteY2232" fmla="*/ 4437380 h 4938712"/>
              <a:gd name="connsiteX2233" fmla="*/ 2437130 w 6230937"/>
              <a:gd name="connsiteY2233" fmla="*/ 4457382 h 4938712"/>
              <a:gd name="connsiteX2234" fmla="*/ 2437765 w 6230937"/>
              <a:gd name="connsiteY2234" fmla="*/ 4476115 h 4938712"/>
              <a:gd name="connsiteX2235" fmla="*/ 2438718 w 6230937"/>
              <a:gd name="connsiteY2235" fmla="*/ 4493577 h 4938712"/>
              <a:gd name="connsiteX2236" fmla="*/ 2440305 w 6230937"/>
              <a:gd name="connsiteY2236" fmla="*/ 4511357 h 4938712"/>
              <a:gd name="connsiteX2237" fmla="*/ 2441257 w 6230937"/>
              <a:gd name="connsiteY2237" fmla="*/ 4528502 h 4938712"/>
              <a:gd name="connsiteX2238" fmla="*/ 2442527 w 6230937"/>
              <a:gd name="connsiteY2238" fmla="*/ 4546282 h 4938712"/>
              <a:gd name="connsiteX2239" fmla="*/ 2443797 w 6230937"/>
              <a:gd name="connsiteY2239" fmla="*/ 4565015 h 4938712"/>
              <a:gd name="connsiteX2240" fmla="*/ 2444750 w 6230937"/>
              <a:gd name="connsiteY2240" fmla="*/ 4585335 h 4938712"/>
              <a:gd name="connsiteX2241" fmla="*/ 2445385 w 6230937"/>
              <a:gd name="connsiteY2241" fmla="*/ 4607242 h 4938712"/>
              <a:gd name="connsiteX2242" fmla="*/ 2445385 w 6230937"/>
              <a:gd name="connsiteY2242" fmla="*/ 4632007 h 4938712"/>
              <a:gd name="connsiteX2243" fmla="*/ 2444432 w 6230937"/>
              <a:gd name="connsiteY2243" fmla="*/ 4659630 h 4938712"/>
              <a:gd name="connsiteX2244" fmla="*/ 2444115 w 6230937"/>
              <a:gd name="connsiteY2244" fmla="*/ 4687570 h 4938712"/>
              <a:gd name="connsiteX2245" fmla="*/ 2444115 w 6230937"/>
              <a:gd name="connsiteY2245" fmla="*/ 4708525 h 4938712"/>
              <a:gd name="connsiteX2246" fmla="*/ 2444750 w 6230937"/>
              <a:gd name="connsiteY2246" fmla="*/ 4725035 h 4938712"/>
              <a:gd name="connsiteX2247" fmla="*/ 2445385 w 6230937"/>
              <a:gd name="connsiteY2247" fmla="*/ 4740275 h 4938712"/>
              <a:gd name="connsiteX2248" fmla="*/ 2445702 w 6230937"/>
              <a:gd name="connsiteY2248" fmla="*/ 4748212 h 4938712"/>
              <a:gd name="connsiteX2249" fmla="*/ 2445385 w 6230937"/>
              <a:gd name="connsiteY2249" fmla="*/ 4756785 h 4938712"/>
              <a:gd name="connsiteX2250" fmla="*/ 2445385 w 6230937"/>
              <a:gd name="connsiteY2250" fmla="*/ 4766945 h 4938712"/>
              <a:gd name="connsiteX2251" fmla="*/ 2444432 w 6230937"/>
              <a:gd name="connsiteY2251" fmla="*/ 4778375 h 4938712"/>
              <a:gd name="connsiteX2252" fmla="*/ 2443797 w 6230937"/>
              <a:gd name="connsiteY2252" fmla="*/ 4792027 h 4938712"/>
              <a:gd name="connsiteX2253" fmla="*/ 2442527 w 6230937"/>
              <a:gd name="connsiteY2253" fmla="*/ 4807585 h 4938712"/>
              <a:gd name="connsiteX2254" fmla="*/ 2440622 w 6230937"/>
              <a:gd name="connsiteY2254" fmla="*/ 4825682 h 4938712"/>
              <a:gd name="connsiteX2255" fmla="*/ 2438718 w 6230937"/>
              <a:gd name="connsiteY2255" fmla="*/ 4847590 h 4938712"/>
              <a:gd name="connsiteX2256" fmla="*/ 2429828 w 6230937"/>
              <a:gd name="connsiteY2256" fmla="*/ 4847907 h 4938712"/>
              <a:gd name="connsiteX2257" fmla="*/ 2422207 w 6230937"/>
              <a:gd name="connsiteY2257" fmla="*/ 4848542 h 4938712"/>
              <a:gd name="connsiteX2258" fmla="*/ 2415540 w 6230937"/>
              <a:gd name="connsiteY2258" fmla="*/ 4849177 h 4938712"/>
              <a:gd name="connsiteX2259" fmla="*/ 2410142 w 6230937"/>
              <a:gd name="connsiteY2259" fmla="*/ 4849495 h 4938712"/>
              <a:gd name="connsiteX2260" fmla="*/ 2401570 w 6230937"/>
              <a:gd name="connsiteY2260" fmla="*/ 4851082 h 4938712"/>
              <a:gd name="connsiteX2261" fmla="*/ 2394585 w 6230937"/>
              <a:gd name="connsiteY2261" fmla="*/ 4852987 h 4938712"/>
              <a:gd name="connsiteX2262" fmla="*/ 2387600 w 6230937"/>
              <a:gd name="connsiteY2262" fmla="*/ 4854257 h 4938712"/>
              <a:gd name="connsiteX2263" fmla="*/ 2378710 w 6230937"/>
              <a:gd name="connsiteY2263" fmla="*/ 4854892 h 4938712"/>
              <a:gd name="connsiteX2264" fmla="*/ 2373630 w 6230937"/>
              <a:gd name="connsiteY2264" fmla="*/ 4855527 h 4938712"/>
              <a:gd name="connsiteX2265" fmla="*/ 2366962 w 6230937"/>
              <a:gd name="connsiteY2265" fmla="*/ 4855527 h 4938712"/>
              <a:gd name="connsiteX2266" fmla="*/ 2359660 w 6230937"/>
              <a:gd name="connsiteY2266" fmla="*/ 4855527 h 4938712"/>
              <a:gd name="connsiteX2267" fmla="*/ 2350770 w 6230937"/>
              <a:gd name="connsiteY2267" fmla="*/ 4854892 h 4938712"/>
              <a:gd name="connsiteX2268" fmla="*/ 2337435 w 6230937"/>
              <a:gd name="connsiteY2268" fmla="*/ 4854575 h 4938712"/>
              <a:gd name="connsiteX2269" fmla="*/ 2325370 w 6230937"/>
              <a:gd name="connsiteY2269" fmla="*/ 4854575 h 4938712"/>
              <a:gd name="connsiteX2270" fmla="*/ 2314257 w 6230937"/>
              <a:gd name="connsiteY2270" fmla="*/ 4854892 h 4938712"/>
              <a:gd name="connsiteX2271" fmla="*/ 2304415 w 6230937"/>
              <a:gd name="connsiteY2271" fmla="*/ 4855527 h 4938712"/>
              <a:gd name="connsiteX2272" fmla="*/ 2286635 w 6230937"/>
              <a:gd name="connsiteY2272" fmla="*/ 4856797 h 4938712"/>
              <a:gd name="connsiteX2273" fmla="*/ 2270442 w 6230937"/>
              <a:gd name="connsiteY2273" fmla="*/ 4858067 h 4938712"/>
              <a:gd name="connsiteX2274" fmla="*/ 2262505 w 6230937"/>
              <a:gd name="connsiteY2274" fmla="*/ 4858385 h 4938712"/>
              <a:gd name="connsiteX2275" fmla="*/ 2254567 w 6230937"/>
              <a:gd name="connsiteY2275" fmla="*/ 4858385 h 4938712"/>
              <a:gd name="connsiteX2276" fmla="*/ 2246312 w 6230937"/>
              <a:gd name="connsiteY2276" fmla="*/ 4857750 h 4938712"/>
              <a:gd name="connsiteX2277" fmla="*/ 2237740 w 6230937"/>
              <a:gd name="connsiteY2277" fmla="*/ 4856480 h 4938712"/>
              <a:gd name="connsiteX2278" fmla="*/ 2228215 w 6230937"/>
              <a:gd name="connsiteY2278" fmla="*/ 4854575 h 4938712"/>
              <a:gd name="connsiteX2279" fmla="*/ 2218372 w 6230937"/>
              <a:gd name="connsiteY2279" fmla="*/ 4852035 h 4938712"/>
              <a:gd name="connsiteX2280" fmla="*/ 2206943 w 6230937"/>
              <a:gd name="connsiteY2280" fmla="*/ 4847907 h 4938712"/>
              <a:gd name="connsiteX2281" fmla="*/ 2194877 w 6230937"/>
              <a:gd name="connsiteY2281" fmla="*/ 4843462 h 4938712"/>
              <a:gd name="connsiteX2282" fmla="*/ 2157413 w 6230937"/>
              <a:gd name="connsiteY2282" fmla="*/ 4826317 h 4938712"/>
              <a:gd name="connsiteX2283" fmla="*/ 2153602 w 6230937"/>
              <a:gd name="connsiteY2283" fmla="*/ 4821555 h 4938712"/>
              <a:gd name="connsiteX2284" fmla="*/ 2150110 w 6230937"/>
              <a:gd name="connsiteY2284" fmla="*/ 4815205 h 4938712"/>
              <a:gd name="connsiteX2285" fmla="*/ 2146935 w 6230937"/>
              <a:gd name="connsiteY2285" fmla="*/ 4807585 h 4938712"/>
              <a:gd name="connsiteX2286" fmla="*/ 2143760 w 6230937"/>
              <a:gd name="connsiteY2286" fmla="*/ 4798695 h 4938712"/>
              <a:gd name="connsiteX2287" fmla="*/ 2140585 w 6230937"/>
              <a:gd name="connsiteY2287" fmla="*/ 4787582 h 4938712"/>
              <a:gd name="connsiteX2288" fmla="*/ 2138045 w 6230937"/>
              <a:gd name="connsiteY2288" fmla="*/ 4775835 h 4938712"/>
              <a:gd name="connsiteX2289" fmla="*/ 2135187 w 6230937"/>
              <a:gd name="connsiteY2289" fmla="*/ 4763135 h 4938712"/>
              <a:gd name="connsiteX2290" fmla="*/ 2132965 w 6230937"/>
              <a:gd name="connsiteY2290" fmla="*/ 4749482 h 4938712"/>
              <a:gd name="connsiteX2291" fmla="*/ 2130743 w 6230937"/>
              <a:gd name="connsiteY2291" fmla="*/ 4734560 h 4938712"/>
              <a:gd name="connsiteX2292" fmla="*/ 2128203 w 6230937"/>
              <a:gd name="connsiteY2292" fmla="*/ 4719002 h 4938712"/>
              <a:gd name="connsiteX2293" fmla="*/ 2125980 w 6230937"/>
              <a:gd name="connsiteY2293" fmla="*/ 4702810 h 4938712"/>
              <a:gd name="connsiteX2294" fmla="*/ 2124075 w 6230937"/>
              <a:gd name="connsiteY2294" fmla="*/ 4685982 h 4938712"/>
              <a:gd name="connsiteX2295" fmla="*/ 2119947 w 6230937"/>
              <a:gd name="connsiteY2295" fmla="*/ 4651057 h 4938712"/>
              <a:gd name="connsiteX2296" fmla="*/ 2116455 w 6230937"/>
              <a:gd name="connsiteY2296" fmla="*/ 4614862 h 4938712"/>
              <a:gd name="connsiteX2297" fmla="*/ 2112963 w 6230937"/>
              <a:gd name="connsiteY2297" fmla="*/ 4578667 h 4938712"/>
              <a:gd name="connsiteX2298" fmla="*/ 2109152 w 6230937"/>
              <a:gd name="connsiteY2298" fmla="*/ 4542790 h 4938712"/>
              <a:gd name="connsiteX2299" fmla="*/ 2105660 w 6230937"/>
              <a:gd name="connsiteY2299" fmla="*/ 4508500 h 4938712"/>
              <a:gd name="connsiteX2300" fmla="*/ 2101850 w 6230937"/>
              <a:gd name="connsiteY2300" fmla="*/ 4476432 h 4938712"/>
              <a:gd name="connsiteX2301" fmla="*/ 2099945 w 6230937"/>
              <a:gd name="connsiteY2301" fmla="*/ 4461827 h 4938712"/>
              <a:gd name="connsiteX2302" fmla="*/ 2097722 w 6230937"/>
              <a:gd name="connsiteY2302" fmla="*/ 4447857 h 4938712"/>
              <a:gd name="connsiteX2303" fmla="*/ 2095500 w 6230937"/>
              <a:gd name="connsiteY2303" fmla="*/ 4434522 h 4938712"/>
              <a:gd name="connsiteX2304" fmla="*/ 2093595 w 6230937"/>
              <a:gd name="connsiteY2304" fmla="*/ 4422775 h 4938712"/>
              <a:gd name="connsiteX2305" fmla="*/ 2091373 w 6230937"/>
              <a:gd name="connsiteY2305" fmla="*/ 4411980 h 4938712"/>
              <a:gd name="connsiteX2306" fmla="*/ 2088515 w 6230937"/>
              <a:gd name="connsiteY2306" fmla="*/ 4402455 h 4938712"/>
              <a:gd name="connsiteX2307" fmla="*/ 2085658 w 6230937"/>
              <a:gd name="connsiteY2307" fmla="*/ 4394835 h 4938712"/>
              <a:gd name="connsiteX2308" fmla="*/ 2083118 w 6230937"/>
              <a:gd name="connsiteY2308" fmla="*/ 4388167 h 4938712"/>
              <a:gd name="connsiteX2309" fmla="*/ 2078038 w 6230937"/>
              <a:gd name="connsiteY2309" fmla="*/ 4378007 h 4938712"/>
              <a:gd name="connsiteX2310" fmla="*/ 2075815 w 6230937"/>
              <a:gd name="connsiteY2310" fmla="*/ 4374197 h 4938712"/>
              <a:gd name="connsiteX2311" fmla="*/ 2074228 w 6230937"/>
              <a:gd name="connsiteY2311" fmla="*/ 4371975 h 4938712"/>
              <a:gd name="connsiteX2312" fmla="*/ 2070735 w 6230937"/>
              <a:gd name="connsiteY2312" fmla="*/ 4367212 h 4938712"/>
              <a:gd name="connsiteX2313" fmla="*/ 2068195 w 6230937"/>
              <a:gd name="connsiteY2313" fmla="*/ 4611687 h 4938712"/>
              <a:gd name="connsiteX2314" fmla="*/ 2067878 w 6230937"/>
              <a:gd name="connsiteY2314" fmla="*/ 4623752 h 4938712"/>
              <a:gd name="connsiteX2315" fmla="*/ 2067243 w 6230937"/>
              <a:gd name="connsiteY2315" fmla="*/ 4635817 h 4938712"/>
              <a:gd name="connsiteX2316" fmla="*/ 2066290 w 6230937"/>
              <a:gd name="connsiteY2316" fmla="*/ 4641532 h 4938712"/>
              <a:gd name="connsiteX2317" fmla="*/ 2065020 w 6230937"/>
              <a:gd name="connsiteY2317" fmla="*/ 4647565 h 4938712"/>
              <a:gd name="connsiteX2318" fmla="*/ 2064068 w 6230937"/>
              <a:gd name="connsiteY2318" fmla="*/ 4653280 h 4938712"/>
              <a:gd name="connsiteX2319" fmla="*/ 2062480 w 6230937"/>
              <a:gd name="connsiteY2319" fmla="*/ 4658677 h 4938712"/>
              <a:gd name="connsiteX2320" fmla="*/ 2060575 w 6230937"/>
              <a:gd name="connsiteY2320" fmla="*/ 4664710 h 4938712"/>
              <a:gd name="connsiteX2321" fmla="*/ 2058035 w 6230937"/>
              <a:gd name="connsiteY2321" fmla="*/ 4669790 h 4938712"/>
              <a:gd name="connsiteX2322" fmla="*/ 2055813 w 6230937"/>
              <a:gd name="connsiteY2322" fmla="*/ 4675187 h 4938712"/>
              <a:gd name="connsiteX2323" fmla="*/ 2052955 w 6230937"/>
              <a:gd name="connsiteY2323" fmla="*/ 4680267 h 4938712"/>
              <a:gd name="connsiteX2324" fmla="*/ 2049463 w 6230937"/>
              <a:gd name="connsiteY2324" fmla="*/ 4684712 h 4938712"/>
              <a:gd name="connsiteX2325" fmla="*/ 2045970 w 6230937"/>
              <a:gd name="connsiteY2325" fmla="*/ 4689475 h 4938712"/>
              <a:gd name="connsiteX2326" fmla="*/ 2041843 w 6230937"/>
              <a:gd name="connsiteY2326" fmla="*/ 4693920 h 4938712"/>
              <a:gd name="connsiteX2327" fmla="*/ 2037080 w 6230937"/>
              <a:gd name="connsiteY2327" fmla="*/ 4698047 h 4938712"/>
              <a:gd name="connsiteX2328" fmla="*/ 2031683 w 6230937"/>
              <a:gd name="connsiteY2328" fmla="*/ 4703127 h 4938712"/>
              <a:gd name="connsiteX2329" fmla="*/ 2030413 w 6230937"/>
              <a:gd name="connsiteY2329" fmla="*/ 4704715 h 4938712"/>
              <a:gd name="connsiteX2330" fmla="*/ 2026920 w 6230937"/>
              <a:gd name="connsiteY2330" fmla="*/ 4706302 h 4938712"/>
              <a:gd name="connsiteX2331" fmla="*/ 2016443 w 6230937"/>
              <a:gd name="connsiteY2331" fmla="*/ 4709795 h 4938712"/>
              <a:gd name="connsiteX2332" fmla="*/ 2012633 w 6230937"/>
              <a:gd name="connsiteY2332" fmla="*/ 4710430 h 4938712"/>
              <a:gd name="connsiteX2333" fmla="*/ 2005330 w 6230937"/>
              <a:gd name="connsiteY2333" fmla="*/ 4712017 h 4938712"/>
              <a:gd name="connsiteX2334" fmla="*/ 1997393 w 6230937"/>
              <a:gd name="connsiteY2334" fmla="*/ 4713605 h 4938712"/>
              <a:gd name="connsiteX2335" fmla="*/ 1992313 w 6230937"/>
              <a:gd name="connsiteY2335" fmla="*/ 4713922 h 4938712"/>
              <a:gd name="connsiteX2336" fmla="*/ 1821815 w 6230937"/>
              <a:gd name="connsiteY2336" fmla="*/ 4704397 h 4938712"/>
              <a:gd name="connsiteX2337" fmla="*/ 1818958 w 6230937"/>
              <a:gd name="connsiteY2337" fmla="*/ 4704397 h 4938712"/>
              <a:gd name="connsiteX2338" fmla="*/ 1813243 w 6230937"/>
              <a:gd name="connsiteY2338" fmla="*/ 4705350 h 4938712"/>
              <a:gd name="connsiteX2339" fmla="*/ 1804988 w 6230937"/>
              <a:gd name="connsiteY2339" fmla="*/ 4706302 h 4938712"/>
              <a:gd name="connsiteX2340" fmla="*/ 1795780 w 6230937"/>
              <a:gd name="connsiteY2340" fmla="*/ 4706302 h 4938712"/>
              <a:gd name="connsiteX2341" fmla="*/ 1790383 w 6230937"/>
              <a:gd name="connsiteY2341" fmla="*/ 4706302 h 4938712"/>
              <a:gd name="connsiteX2342" fmla="*/ 1784668 w 6230937"/>
              <a:gd name="connsiteY2342" fmla="*/ 4705350 h 4938712"/>
              <a:gd name="connsiteX2343" fmla="*/ 1779270 w 6230937"/>
              <a:gd name="connsiteY2343" fmla="*/ 4704715 h 4938712"/>
              <a:gd name="connsiteX2344" fmla="*/ 1773555 w 6230937"/>
              <a:gd name="connsiteY2344" fmla="*/ 4703445 h 4938712"/>
              <a:gd name="connsiteX2345" fmla="*/ 1768158 w 6230937"/>
              <a:gd name="connsiteY2345" fmla="*/ 4701540 h 4938712"/>
              <a:gd name="connsiteX2346" fmla="*/ 1762443 w 6230937"/>
              <a:gd name="connsiteY2346" fmla="*/ 4699317 h 4938712"/>
              <a:gd name="connsiteX2347" fmla="*/ 1757363 w 6230937"/>
              <a:gd name="connsiteY2347" fmla="*/ 4696142 h 4938712"/>
              <a:gd name="connsiteX2348" fmla="*/ 1752600 w 6230937"/>
              <a:gd name="connsiteY2348" fmla="*/ 4692650 h 4938712"/>
              <a:gd name="connsiteX2349" fmla="*/ 1750060 w 6230937"/>
              <a:gd name="connsiteY2349" fmla="*/ 4689792 h 4938712"/>
              <a:gd name="connsiteX2350" fmla="*/ 1747520 w 6230937"/>
              <a:gd name="connsiteY2350" fmla="*/ 4686300 h 4938712"/>
              <a:gd name="connsiteX2351" fmla="*/ 1744663 w 6230937"/>
              <a:gd name="connsiteY2351" fmla="*/ 4682172 h 4938712"/>
              <a:gd name="connsiteX2352" fmla="*/ 1741805 w 6230937"/>
              <a:gd name="connsiteY2352" fmla="*/ 4676775 h 4938712"/>
              <a:gd name="connsiteX2353" fmla="*/ 1736090 w 6230937"/>
              <a:gd name="connsiteY2353" fmla="*/ 4664710 h 4938712"/>
              <a:gd name="connsiteX2354" fmla="*/ 1730375 w 6230937"/>
              <a:gd name="connsiteY2354" fmla="*/ 4651375 h 4938712"/>
              <a:gd name="connsiteX2355" fmla="*/ 1724660 w 6230937"/>
              <a:gd name="connsiteY2355" fmla="*/ 4637405 h 4938712"/>
              <a:gd name="connsiteX2356" fmla="*/ 1719898 w 6230937"/>
              <a:gd name="connsiteY2356" fmla="*/ 4624070 h 4938712"/>
              <a:gd name="connsiteX2357" fmla="*/ 1715453 w 6230937"/>
              <a:gd name="connsiteY2357" fmla="*/ 4612957 h 4938712"/>
              <a:gd name="connsiteX2358" fmla="*/ 1711960 w 6230937"/>
              <a:gd name="connsiteY2358" fmla="*/ 4603750 h 4938712"/>
              <a:gd name="connsiteX2359" fmla="*/ 1709103 w 6230937"/>
              <a:gd name="connsiteY2359" fmla="*/ 4595177 h 4938712"/>
              <a:gd name="connsiteX2360" fmla="*/ 1707198 w 6230937"/>
              <a:gd name="connsiteY2360" fmla="*/ 4587240 h 4938712"/>
              <a:gd name="connsiteX2361" fmla="*/ 1705293 w 6230937"/>
              <a:gd name="connsiteY2361" fmla="*/ 4579620 h 4938712"/>
              <a:gd name="connsiteX2362" fmla="*/ 1703705 w 6230937"/>
              <a:gd name="connsiteY2362" fmla="*/ 4572317 h 4938712"/>
              <a:gd name="connsiteX2363" fmla="*/ 1701800 w 6230937"/>
              <a:gd name="connsiteY2363" fmla="*/ 4559617 h 4938712"/>
              <a:gd name="connsiteX2364" fmla="*/ 1699578 w 6230937"/>
              <a:gd name="connsiteY2364" fmla="*/ 4548505 h 4938712"/>
              <a:gd name="connsiteX2365" fmla="*/ 1697990 w 6230937"/>
              <a:gd name="connsiteY2365" fmla="*/ 4543425 h 4938712"/>
              <a:gd name="connsiteX2366" fmla="*/ 1696085 w 6230937"/>
              <a:gd name="connsiteY2366" fmla="*/ 4538980 h 4938712"/>
              <a:gd name="connsiteX2367" fmla="*/ 1693545 w 6230937"/>
              <a:gd name="connsiteY2367" fmla="*/ 4534535 h 4938712"/>
              <a:gd name="connsiteX2368" fmla="*/ 1691005 w 6230937"/>
              <a:gd name="connsiteY2368" fmla="*/ 4530407 h 4938712"/>
              <a:gd name="connsiteX2369" fmla="*/ 1686878 w 6230937"/>
              <a:gd name="connsiteY2369" fmla="*/ 4526915 h 4938712"/>
              <a:gd name="connsiteX2370" fmla="*/ 1682433 w 6230937"/>
              <a:gd name="connsiteY2370" fmla="*/ 4523422 h 4938712"/>
              <a:gd name="connsiteX2371" fmla="*/ 1677035 w 6230937"/>
              <a:gd name="connsiteY2371" fmla="*/ 4520247 h 4938712"/>
              <a:gd name="connsiteX2372" fmla="*/ 1670050 w 6230937"/>
              <a:gd name="connsiteY2372" fmla="*/ 4517072 h 4938712"/>
              <a:gd name="connsiteX2373" fmla="*/ 1667510 w 6230937"/>
              <a:gd name="connsiteY2373" fmla="*/ 4747577 h 4938712"/>
              <a:gd name="connsiteX2374" fmla="*/ 1667510 w 6230937"/>
              <a:gd name="connsiteY2374" fmla="*/ 4755197 h 4938712"/>
              <a:gd name="connsiteX2375" fmla="*/ 1667193 w 6230937"/>
              <a:gd name="connsiteY2375" fmla="*/ 4762817 h 4938712"/>
              <a:gd name="connsiteX2376" fmla="*/ 1665923 w 6230937"/>
              <a:gd name="connsiteY2376" fmla="*/ 4769802 h 4938712"/>
              <a:gd name="connsiteX2377" fmla="*/ 1664970 w 6230937"/>
              <a:gd name="connsiteY2377" fmla="*/ 4776470 h 4938712"/>
              <a:gd name="connsiteX2378" fmla="*/ 1663383 w 6230937"/>
              <a:gd name="connsiteY2378" fmla="*/ 4782502 h 4938712"/>
              <a:gd name="connsiteX2379" fmla="*/ 1660843 w 6230937"/>
              <a:gd name="connsiteY2379" fmla="*/ 4788535 h 4938712"/>
              <a:gd name="connsiteX2380" fmla="*/ 1658620 w 6230937"/>
              <a:gd name="connsiteY2380" fmla="*/ 4793932 h 4938712"/>
              <a:gd name="connsiteX2381" fmla="*/ 1655445 w 6230937"/>
              <a:gd name="connsiteY2381" fmla="*/ 4799012 h 4938712"/>
              <a:gd name="connsiteX2382" fmla="*/ 1651635 w 6230937"/>
              <a:gd name="connsiteY2382" fmla="*/ 4803457 h 4938712"/>
              <a:gd name="connsiteX2383" fmla="*/ 1647825 w 6230937"/>
              <a:gd name="connsiteY2383" fmla="*/ 4808220 h 4938712"/>
              <a:gd name="connsiteX2384" fmla="*/ 1642745 w 6230937"/>
              <a:gd name="connsiteY2384" fmla="*/ 4812665 h 4938712"/>
              <a:gd name="connsiteX2385" fmla="*/ 1637030 w 6230937"/>
              <a:gd name="connsiteY2385" fmla="*/ 4816475 h 4938712"/>
              <a:gd name="connsiteX2386" fmla="*/ 1630998 w 6230937"/>
              <a:gd name="connsiteY2386" fmla="*/ 4819967 h 4938712"/>
              <a:gd name="connsiteX2387" fmla="*/ 1624330 w 6230937"/>
              <a:gd name="connsiteY2387" fmla="*/ 4823460 h 4938712"/>
              <a:gd name="connsiteX2388" fmla="*/ 1616393 w 6230937"/>
              <a:gd name="connsiteY2388" fmla="*/ 4826952 h 4938712"/>
              <a:gd name="connsiteX2389" fmla="*/ 1608455 w 6230937"/>
              <a:gd name="connsiteY2389" fmla="*/ 4830127 h 4938712"/>
              <a:gd name="connsiteX2390" fmla="*/ 1596708 w 6230937"/>
              <a:gd name="connsiteY2390" fmla="*/ 4833937 h 4938712"/>
              <a:gd name="connsiteX2391" fmla="*/ 1584960 w 6230937"/>
              <a:gd name="connsiteY2391" fmla="*/ 4837112 h 4938712"/>
              <a:gd name="connsiteX2392" fmla="*/ 1574165 w 6230937"/>
              <a:gd name="connsiteY2392" fmla="*/ 4839970 h 4938712"/>
              <a:gd name="connsiteX2393" fmla="*/ 1563053 w 6230937"/>
              <a:gd name="connsiteY2393" fmla="*/ 4841875 h 4938712"/>
              <a:gd name="connsiteX2394" fmla="*/ 1552575 w 6230937"/>
              <a:gd name="connsiteY2394" fmla="*/ 4842827 h 4938712"/>
              <a:gd name="connsiteX2395" fmla="*/ 1542098 w 6230937"/>
              <a:gd name="connsiteY2395" fmla="*/ 4844097 h 4938712"/>
              <a:gd name="connsiteX2396" fmla="*/ 1532573 w 6230937"/>
              <a:gd name="connsiteY2396" fmla="*/ 4844415 h 4938712"/>
              <a:gd name="connsiteX2397" fmla="*/ 1522730 w 6230937"/>
              <a:gd name="connsiteY2397" fmla="*/ 4844097 h 4938712"/>
              <a:gd name="connsiteX2398" fmla="*/ 1512888 w 6230937"/>
              <a:gd name="connsiteY2398" fmla="*/ 4843780 h 4938712"/>
              <a:gd name="connsiteX2399" fmla="*/ 1503680 w 6230937"/>
              <a:gd name="connsiteY2399" fmla="*/ 4842827 h 4938712"/>
              <a:gd name="connsiteX2400" fmla="*/ 1494790 w 6230937"/>
              <a:gd name="connsiteY2400" fmla="*/ 4841875 h 4938712"/>
              <a:gd name="connsiteX2401" fmla="*/ 1485265 w 6230937"/>
              <a:gd name="connsiteY2401" fmla="*/ 4839970 h 4938712"/>
              <a:gd name="connsiteX2402" fmla="*/ 1476693 w 6230937"/>
              <a:gd name="connsiteY2402" fmla="*/ 4837747 h 4938712"/>
              <a:gd name="connsiteX2403" fmla="*/ 1467803 w 6230937"/>
              <a:gd name="connsiteY2403" fmla="*/ 4835842 h 4938712"/>
              <a:gd name="connsiteX2404" fmla="*/ 1459230 w 6230937"/>
              <a:gd name="connsiteY2404" fmla="*/ 4833620 h 4938712"/>
              <a:gd name="connsiteX2405" fmla="*/ 1450658 w 6230937"/>
              <a:gd name="connsiteY2405" fmla="*/ 4830762 h 4938712"/>
              <a:gd name="connsiteX2406" fmla="*/ 1351598 w 6230937"/>
              <a:gd name="connsiteY2406" fmla="*/ 4807267 h 4938712"/>
              <a:gd name="connsiteX2407" fmla="*/ 1349375 w 6230937"/>
              <a:gd name="connsiteY2407" fmla="*/ 4806315 h 4938712"/>
              <a:gd name="connsiteX2408" fmla="*/ 1344613 w 6230937"/>
              <a:gd name="connsiteY2408" fmla="*/ 4805045 h 4938712"/>
              <a:gd name="connsiteX2409" fmla="*/ 1341755 w 6230937"/>
              <a:gd name="connsiteY2409" fmla="*/ 4802187 h 4938712"/>
              <a:gd name="connsiteX2410" fmla="*/ 1338580 w 6230937"/>
              <a:gd name="connsiteY2410" fmla="*/ 4799012 h 4938712"/>
              <a:gd name="connsiteX2411" fmla="*/ 1335723 w 6230937"/>
              <a:gd name="connsiteY2411" fmla="*/ 4795837 h 4938712"/>
              <a:gd name="connsiteX2412" fmla="*/ 1333500 w 6230937"/>
              <a:gd name="connsiteY2412" fmla="*/ 4792662 h 4938712"/>
              <a:gd name="connsiteX2413" fmla="*/ 1331595 w 6230937"/>
              <a:gd name="connsiteY2413" fmla="*/ 4789170 h 4938712"/>
              <a:gd name="connsiteX2414" fmla="*/ 1330008 w 6230937"/>
              <a:gd name="connsiteY2414" fmla="*/ 4785995 h 4938712"/>
              <a:gd name="connsiteX2415" fmla="*/ 1328420 w 6230937"/>
              <a:gd name="connsiteY2415" fmla="*/ 4782502 h 4938712"/>
              <a:gd name="connsiteX2416" fmla="*/ 1327150 w 6230937"/>
              <a:gd name="connsiteY2416" fmla="*/ 4779327 h 4938712"/>
              <a:gd name="connsiteX2417" fmla="*/ 1324928 w 6230937"/>
              <a:gd name="connsiteY2417" fmla="*/ 4772342 h 4938712"/>
              <a:gd name="connsiteX2418" fmla="*/ 1323658 w 6230937"/>
              <a:gd name="connsiteY2418" fmla="*/ 4765992 h 4938712"/>
              <a:gd name="connsiteX2419" fmla="*/ 1322070 w 6230937"/>
              <a:gd name="connsiteY2419" fmla="*/ 4758690 h 4938712"/>
              <a:gd name="connsiteX2420" fmla="*/ 1321435 w 6230937"/>
              <a:gd name="connsiteY2420" fmla="*/ 4751705 h 4938712"/>
              <a:gd name="connsiteX2421" fmla="*/ 1319848 w 6230937"/>
              <a:gd name="connsiteY2421" fmla="*/ 4744720 h 4938712"/>
              <a:gd name="connsiteX2422" fmla="*/ 1318578 w 6230937"/>
              <a:gd name="connsiteY2422" fmla="*/ 4737735 h 4938712"/>
              <a:gd name="connsiteX2423" fmla="*/ 1316355 w 6230937"/>
              <a:gd name="connsiteY2423" fmla="*/ 4730750 h 4938712"/>
              <a:gd name="connsiteX2424" fmla="*/ 1313498 w 6230937"/>
              <a:gd name="connsiteY2424" fmla="*/ 4724082 h 4938712"/>
              <a:gd name="connsiteX2425" fmla="*/ 1311910 w 6230937"/>
              <a:gd name="connsiteY2425" fmla="*/ 4721225 h 4938712"/>
              <a:gd name="connsiteX2426" fmla="*/ 1310005 w 6230937"/>
              <a:gd name="connsiteY2426" fmla="*/ 4717415 h 4938712"/>
              <a:gd name="connsiteX2427" fmla="*/ 1307783 w 6230937"/>
              <a:gd name="connsiteY2427" fmla="*/ 4714557 h 4938712"/>
              <a:gd name="connsiteX2428" fmla="*/ 1304925 w 6230937"/>
              <a:gd name="connsiteY2428" fmla="*/ 4711382 h 4938712"/>
              <a:gd name="connsiteX2429" fmla="*/ 1301750 w 6230937"/>
              <a:gd name="connsiteY2429" fmla="*/ 4707890 h 4938712"/>
              <a:gd name="connsiteX2430" fmla="*/ 1298893 w 6230937"/>
              <a:gd name="connsiteY2430" fmla="*/ 4705032 h 4938712"/>
              <a:gd name="connsiteX2431" fmla="*/ 1294765 w 6230937"/>
              <a:gd name="connsiteY2431" fmla="*/ 4701857 h 4938712"/>
              <a:gd name="connsiteX2432" fmla="*/ 1290955 w 6230937"/>
              <a:gd name="connsiteY2432" fmla="*/ 4699000 h 4938712"/>
              <a:gd name="connsiteX2433" fmla="*/ 1292225 w 6230937"/>
              <a:gd name="connsiteY2433" fmla="*/ 4709477 h 4938712"/>
              <a:gd name="connsiteX2434" fmla="*/ 1293813 w 6230937"/>
              <a:gd name="connsiteY2434" fmla="*/ 4718050 h 4938712"/>
              <a:gd name="connsiteX2435" fmla="*/ 1295400 w 6230937"/>
              <a:gd name="connsiteY2435" fmla="*/ 4725352 h 4938712"/>
              <a:gd name="connsiteX2436" fmla="*/ 1297623 w 6230937"/>
              <a:gd name="connsiteY2436" fmla="*/ 4731702 h 4938712"/>
              <a:gd name="connsiteX2437" fmla="*/ 1301750 w 6230937"/>
              <a:gd name="connsiteY2437" fmla="*/ 4741227 h 4938712"/>
              <a:gd name="connsiteX2438" fmla="*/ 1306195 w 6230937"/>
              <a:gd name="connsiteY2438" fmla="*/ 4749482 h 4938712"/>
              <a:gd name="connsiteX2439" fmla="*/ 1308100 w 6230937"/>
              <a:gd name="connsiteY2439" fmla="*/ 4753927 h 4938712"/>
              <a:gd name="connsiteX2440" fmla="*/ 1309688 w 6230937"/>
              <a:gd name="connsiteY2440" fmla="*/ 4758372 h 4938712"/>
              <a:gd name="connsiteX2441" fmla="*/ 1310958 w 6230937"/>
              <a:gd name="connsiteY2441" fmla="*/ 4763770 h 4938712"/>
              <a:gd name="connsiteX2442" fmla="*/ 1311593 w 6230937"/>
              <a:gd name="connsiteY2442" fmla="*/ 4770437 h 4938712"/>
              <a:gd name="connsiteX2443" fmla="*/ 1311910 w 6230937"/>
              <a:gd name="connsiteY2443" fmla="*/ 4778375 h 4938712"/>
              <a:gd name="connsiteX2444" fmla="*/ 1311910 w 6230937"/>
              <a:gd name="connsiteY2444" fmla="*/ 4787265 h 4938712"/>
              <a:gd name="connsiteX2445" fmla="*/ 1310958 w 6230937"/>
              <a:gd name="connsiteY2445" fmla="*/ 4798060 h 4938712"/>
              <a:gd name="connsiteX2446" fmla="*/ 1309370 w 6230937"/>
              <a:gd name="connsiteY2446" fmla="*/ 4811395 h 4938712"/>
              <a:gd name="connsiteX2447" fmla="*/ 1307465 w 6230937"/>
              <a:gd name="connsiteY2447" fmla="*/ 4822190 h 4938712"/>
              <a:gd name="connsiteX2448" fmla="*/ 1305243 w 6230937"/>
              <a:gd name="connsiteY2448" fmla="*/ 4832350 h 4938712"/>
              <a:gd name="connsiteX2449" fmla="*/ 1302703 w 6230937"/>
              <a:gd name="connsiteY2449" fmla="*/ 4841240 h 4938712"/>
              <a:gd name="connsiteX2450" fmla="*/ 1299210 w 6230937"/>
              <a:gd name="connsiteY2450" fmla="*/ 4849495 h 4938712"/>
              <a:gd name="connsiteX2451" fmla="*/ 1297623 w 6230937"/>
              <a:gd name="connsiteY2451" fmla="*/ 4853305 h 4938712"/>
              <a:gd name="connsiteX2452" fmla="*/ 1295718 w 6230937"/>
              <a:gd name="connsiteY2452" fmla="*/ 4856797 h 4938712"/>
              <a:gd name="connsiteX2453" fmla="*/ 1293813 w 6230937"/>
              <a:gd name="connsiteY2453" fmla="*/ 4860607 h 4938712"/>
              <a:gd name="connsiteX2454" fmla="*/ 1291273 w 6230937"/>
              <a:gd name="connsiteY2454" fmla="*/ 4863465 h 4938712"/>
              <a:gd name="connsiteX2455" fmla="*/ 1289050 w 6230937"/>
              <a:gd name="connsiteY2455" fmla="*/ 4866640 h 4938712"/>
              <a:gd name="connsiteX2456" fmla="*/ 1286828 w 6230937"/>
              <a:gd name="connsiteY2456" fmla="*/ 4869497 h 4938712"/>
              <a:gd name="connsiteX2457" fmla="*/ 1284288 w 6230937"/>
              <a:gd name="connsiteY2457" fmla="*/ 4872037 h 4938712"/>
              <a:gd name="connsiteX2458" fmla="*/ 1281748 w 6230937"/>
              <a:gd name="connsiteY2458" fmla="*/ 4874895 h 4938712"/>
              <a:gd name="connsiteX2459" fmla="*/ 1275715 w 6230937"/>
              <a:gd name="connsiteY2459" fmla="*/ 4879657 h 4938712"/>
              <a:gd name="connsiteX2460" fmla="*/ 1269683 w 6230937"/>
              <a:gd name="connsiteY2460" fmla="*/ 4883785 h 4938712"/>
              <a:gd name="connsiteX2461" fmla="*/ 1262698 w 6230937"/>
              <a:gd name="connsiteY2461" fmla="*/ 4887277 h 4938712"/>
              <a:gd name="connsiteX2462" fmla="*/ 1254760 w 6230937"/>
              <a:gd name="connsiteY2462" fmla="*/ 4890452 h 4938712"/>
              <a:gd name="connsiteX2463" fmla="*/ 1246505 w 6230937"/>
              <a:gd name="connsiteY2463" fmla="*/ 4893627 h 4938712"/>
              <a:gd name="connsiteX2464" fmla="*/ 1237933 w 6230937"/>
              <a:gd name="connsiteY2464" fmla="*/ 4895850 h 4938712"/>
              <a:gd name="connsiteX2465" fmla="*/ 1228408 w 6230937"/>
              <a:gd name="connsiteY2465" fmla="*/ 4898072 h 4938712"/>
              <a:gd name="connsiteX2466" fmla="*/ 1218248 w 6230937"/>
              <a:gd name="connsiteY2466" fmla="*/ 4900295 h 4938712"/>
              <a:gd name="connsiteX2467" fmla="*/ 1215073 w 6230937"/>
              <a:gd name="connsiteY2467" fmla="*/ 4900930 h 4938712"/>
              <a:gd name="connsiteX2468" fmla="*/ 1211898 w 6230937"/>
              <a:gd name="connsiteY2468" fmla="*/ 4901247 h 4938712"/>
              <a:gd name="connsiteX2469" fmla="*/ 1202690 w 6230937"/>
              <a:gd name="connsiteY2469" fmla="*/ 4902835 h 4938712"/>
              <a:gd name="connsiteX2470" fmla="*/ 1193165 w 6230937"/>
              <a:gd name="connsiteY2470" fmla="*/ 4903787 h 4938712"/>
              <a:gd name="connsiteX2471" fmla="*/ 1183958 w 6230937"/>
              <a:gd name="connsiteY2471" fmla="*/ 4903787 h 4938712"/>
              <a:gd name="connsiteX2472" fmla="*/ 1174433 w 6230937"/>
              <a:gd name="connsiteY2472" fmla="*/ 4903152 h 4938712"/>
              <a:gd name="connsiteX2473" fmla="*/ 1155383 w 6230937"/>
              <a:gd name="connsiteY2473" fmla="*/ 4900930 h 4938712"/>
              <a:gd name="connsiteX2474" fmla="*/ 1136333 w 6230937"/>
              <a:gd name="connsiteY2474" fmla="*/ 4898072 h 4938712"/>
              <a:gd name="connsiteX2475" fmla="*/ 1126490 w 6230937"/>
              <a:gd name="connsiteY2475" fmla="*/ 4896802 h 4938712"/>
              <a:gd name="connsiteX2476" fmla="*/ 1116965 w 6230937"/>
              <a:gd name="connsiteY2476" fmla="*/ 4895532 h 4938712"/>
              <a:gd name="connsiteX2477" fmla="*/ 1107440 w 6230937"/>
              <a:gd name="connsiteY2477" fmla="*/ 4894262 h 4938712"/>
              <a:gd name="connsiteX2478" fmla="*/ 1097915 w 6230937"/>
              <a:gd name="connsiteY2478" fmla="*/ 4893945 h 4938712"/>
              <a:gd name="connsiteX2479" fmla="*/ 1088073 w 6230937"/>
              <a:gd name="connsiteY2479" fmla="*/ 4893627 h 4938712"/>
              <a:gd name="connsiteX2480" fmla="*/ 1078865 w 6230937"/>
              <a:gd name="connsiteY2480" fmla="*/ 4893945 h 4938712"/>
              <a:gd name="connsiteX2481" fmla="*/ 1074103 w 6230937"/>
              <a:gd name="connsiteY2481" fmla="*/ 4894580 h 4938712"/>
              <a:gd name="connsiteX2482" fmla="*/ 1069340 w 6230937"/>
              <a:gd name="connsiteY2482" fmla="*/ 4895532 h 4938712"/>
              <a:gd name="connsiteX2483" fmla="*/ 1064578 w 6230937"/>
              <a:gd name="connsiteY2483" fmla="*/ 4896167 h 4938712"/>
              <a:gd name="connsiteX2484" fmla="*/ 1060133 w 6230937"/>
              <a:gd name="connsiteY2484" fmla="*/ 4897437 h 4938712"/>
              <a:gd name="connsiteX2485" fmla="*/ 952183 w 6230937"/>
              <a:gd name="connsiteY2485" fmla="*/ 4930775 h 4938712"/>
              <a:gd name="connsiteX2486" fmla="*/ 943610 w 6230937"/>
              <a:gd name="connsiteY2486" fmla="*/ 4932045 h 4938712"/>
              <a:gd name="connsiteX2487" fmla="*/ 935355 w 6230937"/>
              <a:gd name="connsiteY2487" fmla="*/ 4932362 h 4938712"/>
              <a:gd name="connsiteX2488" fmla="*/ 927735 w 6230937"/>
              <a:gd name="connsiteY2488" fmla="*/ 4932997 h 4938712"/>
              <a:gd name="connsiteX2489" fmla="*/ 919480 w 6230937"/>
              <a:gd name="connsiteY2489" fmla="*/ 4932997 h 4938712"/>
              <a:gd name="connsiteX2490" fmla="*/ 912178 w 6230937"/>
              <a:gd name="connsiteY2490" fmla="*/ 4932362 h 4938712"/>
              <a:gd name="connsiteX2491" fmla="*/ 904240 w 6230937"/>
              <a:gd name="connsiteY2491" fmla="*/ 4932045 h 4938712"/>
              <a:gd name="connsiteX2492" fmla="*/ 896938 w 6230937"/>
              <a:gd name="connsiteY2492" fmla="*/ 4931410 h 4938712"/>
              <a:gd name="connsiteX2493" fmla="*/ 889000 w 6230937"/>
              <a:gd name="connsiteY2493" fmla="*/ 4930457 h 4938712"/>
              <a:gd name="connsiteX2494" fmla="*/ 874395 w 6230937"/>
              <a:gd name="connsiteY2494" fmla="*/ 4928552 h 4938712"/>
              <a:gd name="connsiteX2495" fmla="*/ 858838 w 6230937"/>
              <a:gd name="connsiteY2495" fmla="*/ 4926330 h 4938712"/>
              <a:gd name="connsiteX2496" fmla="*/ 842645 w 6230937"/>
              <a:gd name="connsiteY2496" fmla="*/ 4923472 h 4938712"/>
              <a:gd name="connsiteX2497" fmla="*/ 826135 w 6230937"/>
              <a:gd name="connsiteY2497" fmla="*/ 4921567 h 4938712"/>
              <a:gd name="connsiteX2498" fmla="*/ 789623 w 6230937"/>
              <a:gd name="connsiteY2498" fmla="*/ 4917757 h 4938712"/>
              <a:gd name="connsiteX2499" fmla="*/ 758190 w 6230937"/>
              <a:gd name="connsiteY2499" fmla="*/ 4913312 h 4938712"/>
              <a:gd name="connsiteX2500" fmla="*/ 744220 w 6230937"/>
              <a:gd name="connsiteY2500" fmla="*/ 4911090 h 4938712"/>
              <a:gd name="connsiteX2501" fmla="*/ 731203 w 6230937"/>
              <a:gd name="connsiteY2501" fmla="*/ 4907915 h 4938712"/>
              <a:gd name="connsiteX2502" fmla="*/ 725488 w 6230937"/>
              <a:gd name="connsiteY2502" fmla="*/ 4906327 h 4938712"/>
              <a:gd name="connsiteX2503" fmla="*/ 719773 w 6230937"/>
              <a:gd name="connsiteY2503" fmla="*/ 4904422 h 4938712"/>
              <a:gd name="connsiteX2504" fmla="*/ 714375 w 6230937"/>
              <a:gd name="connsiteY2504" fmla="*/ 4902200 h 4938712"/>
              <a:gd name="connsiteX2505" fmla="*/ 708660 w 6230937"/>
              <a:gd name="connsiteY2505" fmla="*/ 4899660 h 4938712"/>
              <a:gd name="connsiteX2506" fmla="*/ 703580 w 6230937"/>
              <a:gd name="connsiteY2506" fmla="*/ 4897437 h 4938712"/>
              <a:gd name="connsiteX2507" fmla="*/ 699135 w 6230937"/>
              <a:gd name="connsiteY2507" fmla="*/ 4894262 h 4938712"/>
              <a:gd name="connsiteX2508" fmla="*/ 694373 w 6230937"/>
              <a:gd name="connsiteY2508" fmla="*/ 4891087 h 4938712"/>
              <a:gd name="connsiteX2509" fmla="*/ 689610 w 6230937"/>
              <a:gd name="connsiteY2509" fmla="*/ 4888230 h 4938712"/>
              <a:gd name="connsiteX2510" fmla="*/ 685800 w 6230937"/>
              <a:gd name="connsiteY2510" fmla="*/ 4884102 h 4938712"/>
              <a:gd name="connsiteX2511" fmla="*/ 681355 w 6230937"/>
              <a:gd name="connsiteY2511" fmla="*/ 4879975 h 4938712"/>
              <a:gd name="connsiteX2512" fmla="*/ 677863 w 6230937"/>
              <a:gd name="connsiteY2512" fmla="*/ 4875530 h 4938712"/>
              <a:gd name="connsiteX2513" fmla="*/ 674053 w 6230937"/>
              <a:gd name="connsiteY2513" fmla="*/ 4871085 h 4938712"/>
              <a:gd name="connsiteX2514" fmla="*/ 670878 w 6230937"/>
              <a:gd name="connsiteY2514" fmla="*/ 4865370 h 4938712"/>
              <a:gd name="connsiteX2515" fmla="*/ 667385 w 6230937"/>
              <a:gd name="connsiteY2515" fmla="*/ 4859972 h 4938712"/>
              <a:gd name="connsiteX2516" fmla="*/ 664845 w 6230937"/>
              <a:gd name="connsiteY2516" fmla="*/ 4853940 h 4938712"/>
              <a:gd name="connsiteX2517" fmla="*/ 661670 w 6230937"/>
              <a:gd name="connsiteY2517" fmla="*/ 4847272 h 4938712"/>
              <a:gd name="connsiteX2518" fmla="*/ 658813 w 6230937"/>
              <a:gd name="connsiteY2518" fmla="*/ 4840287 h 4938712"/>
              <a:gd name="connsiteX2519" fmla="*/ 656590 w 6230937"/>
              <a:gd name="connsiteY2519" fmla="*/ 4832667 h 4938712"/>
              <a:gd name="connsiteX2520" fmla="*/ 653733 w 6230937"/>
              <a:gd name="connsiteY2520" fmla="*/ 4824730 h 4938712"/>
              <a:gd name="connsiteX2521" fmla="*/ 651510 w 6230937"/>
              <a:gd name="connsiteY2521" fmla="*/ 4816157 h 4938712"/>
              <a:gd name="connsiteX2522" fmla="*/ 642620 w 6230937"/>
              <a:gd name="connsiteY2522" fmla="*/ 4815840 h 4938712"/>
              <a:gd name="connsiteX2523" fmla="*/ 633095 w 6230937"/>
              <a:gd name="connsiteY2523" fmla="*/ 4815205 h 4938712"/>
              <a:gd name="connsiteX2524" fmla="*/ 623888 w 6230937"/>
              <a:gd name="connsiteY2524" fmla="*/ 4814570 h 4938712"/>
              <a:gd name="connsiteX2525" fmla="*/ 614680 w 6230937"/>
              <a:gd name="connsiteY2525" fmla="*/ 4813300 h 4938712"/>
              <a:gd name="connsiteX2526" fmla="*/ 595313 w 6230937"/>
              <a:gd name="connsiteY2526" fmla="*/ 4810760 h 4938712"/>
              <a:gd name="connsiteX2527" fmla="*/ 576263 w 6230937"/>
              <a:gd name="connsiteY2527" fmla="*/ 4807902 h 4938712"/>
              <a:gd name="connsiteX2528" fmla="*/ 558165 w 6230937"/>
              <a:gd name="connsiteY2528" fmla="*/ 4804727 h 4938712"/>
              <a:gd name="connsiteX2529" fmla="*/ 540385 w 6230937"/>
              <a:gd name="connsiteY2529" fmla="*/ 4802187 h 4938712"/>
              <a:gd name="connsiteX2530" fmla="*/ 524193 w 6230937"/>
              <a:gd name="connsiteY2530" fmla="*/ 4799647 h 4938712"/>
              <a:gd name="connsiteX2531" fmla="*/ 508953 w 6230937"/>
              <a:gd name="connsiteY2531" fmla="*/ 4798060 h 4938712"/>
              <a:gd name="connsiteX2532" fmla="*/ 500698 w 6230937"/>
              <a:gd name="connsiteY2532" fmla="*/ 4798060 h 4938712"/>
              <a:gd name="connsiteX2533" fmla="*/ 492760 w 6230937"/>
              <a:gd name="connsiteY2533" fmla="*/ 4798695 h 4938712"/>
              <a:gd name="connsiteX2534" fmla="*/ 484505 w 6230937"/>
              <a:gd name="connsiteY2534" fmla="*/ 4799330 h 4938712"/>
              <a:gd name="connsiteX2535" fmla="*/ 476568 w 6230937"/>
              <a:gd name="connsiteY2535" fmla="*/ 4799965 h 4938712"/>
              <a:gd name="connsiteX2536" fmla="*/ 469583 w 6230937"/>
              <a:gd name="connsiteY2536" fmla="*/ 4800917 h 4938712"/>
              <a:gd name="connsiteX2537" fmla="*/ 463550 w 6230937"/>
              <a:gd name="connsiteY2537" fmla="*/ 4801552 h 4938712"/>
              <a:gd name="connsiteX2538" fmla="*/ 458470 w 6230937"/>
              <a:gd name="connsiteY2538" fmla="*/ 4802187 h 4938712"/>
              <a:gd name="connsiteX2539" fmla="*/ 454343 w 6230937"/>
              <a:gd name="connsiteY2539" fmla="*/ 4802187 h 4938712"/>
              <a:gd name="connsiteX2540" fmla="*/ 449898 w 6230937"/>
              <a:gd name="connsiteY2540" fmla="*/ 4801235 h 4938712"/>
              <a:gd name="connsiteX2541" fmla="*/ 445770 w 6230937"/>
              <a:gd name="connsiteY2541" fmla="*/ 4799965 h 4938712"/>
              <a:gd name="connsiteX2542" fmla="*/ 441960 w 6230937"/>
              <a:gd name="connsiteY2542" fmla="*/ 4799330 h 4938712"/>
              <a:gd name="connsiteX2543" fmla="*/ 438468 w 6230937"/>
              <a:gd name="connsiteY2543" fmla="*/ 4797742 h 4938712"/>
              <a:gd name="connsiteX2544" fmla="*/ 432118 w 6230937"/>
              <a:gd name="connsiteY2544" fmla="*/ 4795202 h 4938712"/>
              <a:gd name="connsiteX2545" fmla="*/ 426720 w 6230937"/>
              <a:gd name="connsiteY2545" fmla="*/ 4791392 h 4938712"/>
              <a:gd name="connsiteX2546" fmla="*/ 422275 w 6230937"/>
              <a:gd name="connsiteY2546" fmla="*/ 4787900 h 4938712"/>
              <a:gd name="connsiteX2547" fmla="*/ 417830 w 6230937"/>
              <a:gd name="connsiteY2547" fmla="*/ 4784090 h 4938712"/>
              <a:gd name="connsiteX2548" fmla="*/ 413703 w 6230937"/>
              <a:gd name="connsiteY2548" fmla="*/ 4780280 h 4938712"/>
              <a:gd name="connsiteX2549" fmla="*/ 409575 w 6230937"/>
              <a:gd name="connsiteY2549" fmla="*/ 4776470 h 4938712"/>
              <a:gd name="connsiteX2550" fmla="*/ 405448 w 6230937"/>
              <a:gd name="connsiteY2550" fmla="*/ 4772342 h 4938712"/>
              <a:gd name="connsiteX2551" fmla="*/ 400685 w 6230937"/>
              <a:gd name="connsiteY2551" fmla="*/ 4768532 h 4938712"/>
              <a:gd name="connsiteX2552" fmla="*/ 394970 w 6230937"/>
              <a:gd name="connsiteY2552" fmla="*/ 4765040 h 4938712"/>
              <a:gd name="connsiteX2553" fmla="*/ 388620 w 6230937"/>
              <a:gd name="connsiteY2553" fmla="*/ 4761865 h 4938712"/>
              <a:gd name="connsiteX2554" fmla="*/ 385128 w 6230937"/>
              <a:gd name="connsiteY2554" fmla="*/ 4760912 h 4938712"/>
              <a:gd name="connsiteX2555" fmla="*/ 381000 w 6230937"/>
              <a:gd name="connsiteY2555" fmla="*/ 4759325 h 4938712"/>
              <a:gd name="connsiteX2556" fmla="*/ 376555 w 6230937"/>
              <a:gd name="connsiteY2556" fmla="*/ 4758055 h 4938712"/>
              <a:gd name="connsiteX2557" fmla="*/ 371793 w 6230937"/>
              <a:gd name="connsiteY2557" fmla="*/ 4756785 h 4938712"/>
              <a:gd name="connsiteX2558" fmla="*/ 366713 w 6230937"/>
              <a:gd name="connsiteY2558" fmla="*/ 4756150 h 4938712"/>
              <a:gd name="connsiteX2559" fmla="*/ 361315 w 6230937"/>
              <a:gd name="connsiteY2559" fmla="*/ 4755197 h 4938712"/>
              <a:gd name="connsiteX2560" fmla="*/ 355283 w 6230937"/>
              <a:gd name="connsiteY2560" fmla="*/ 4754880 h 4938712"/>
              <a:gd name="connsiteX2561" fmla="*/ 348933 w 6230937"/>
              <a:gd name="connsiteY2561" fmla="*/ 4754562 h 4938712"/>
              <a:gd name="connsiteX2562" fmla="*/ 312420 w 6230937"/>
              <a:gd name="connsiteY2562" fmla="*/ 4752975 h 4938712"/>
              <a:gd name="connsiteX2563" fmla="*/ 281623 w 6230937"/>
              <a:gd name="connsiteY2563" fmla="*/ 4751070 h 4938712"/>
              <a:gd name="connsiteX2564" fmla="*/ 268288 w 6230937"/>
              <a:gd name="connsiteY2564" fmla="*/ 4749800 h 4938712"/>
              <a:gd name="connsiteX2565" fmla="*/ 255905 w 6230937"/>
              <a:gd name="connsiteY2565" fmla="*/ 4748847 h 4938712"/>
              <a:gd name="connsiteX2566" fmla="*/ 244475 w 6230937"/>
              <a:gd name="connsiteY2566" fmla="*/ 4747260 h 4938712"/>
              <a:gd name="connsiteX2567" fmla="*/ 234315 w 6230937"/>
              <a:gd name="connsiteY2567" fmla="*/ 4745672 h 4938712"/>
              <a:gd name="connsiteX2568" fmla="*/ 225108 w 6230937"/>
              <a:gd name="connsiteY2568" fmla="*/ 4743767 h 4938712"/>
              <a:gd name="connsiteX2569" fmla="*/ 216853 w 6230937"/>
              <a:gd name="connsiteY2569" fmla="*/ 4741862 h 4938712"/>
              <a:gd name="connsiteX2570" fmla="*/ 209550 w 6230937"/>
              <a:gd name="connsiteY2570" fmla="*/ 4739005 h 4938712"/>
              <a:gd name="connsiteX2571" fmla="*/ 202883 w 6230937"/>
              <a:gd name="connsiteY2571" fmla="*/ 4736147 h 4938712"/>
              <a:gd name="connsiteX2572" fmla="*/ 197168 w 6230937"/>
              <a:gd name="connsiteY2572" fmla="*/ 4733290 h 4938712"/>
              <a:gd name="connsiteX2573" fmla="*/ 192088 w 6230937"/>
              <a:gd name="connsiteY2573" fmla="*/ 4729162 h 4938712"/>
              <a:gd name="connsiteX2574" fmla="*/ 187325 w 6230937"/>
              <a:gd name="connsiteY2574" fmla="*/ 4725352 h 4938712"/>
              <a:gd name="connsiteX2575" fmla="*/ 182880 w 6230937"/>
              <a:gd name="connsiteY2575" fmla="*/ 4720590 h 4938712"/>
              <a:gd name="connsiteX2576" fmla="*/ 179388 w 6230937"/>
              <a:gd name="connsiteY2576" fmla="*/ 4715510 h 4938712"/>
              <a:gd name="connsiteX2577" fmla="*/ 176530 w 6230937"/>
              <a:gd name="connsiteY2577" fmla="*/ 4709795 h 4938712"/>
              <a:gd name="connsiteX2578" fmla="*/ 173355 w 6230937"/>
              <a:gd name="connsiteY2578" fmla="*/ 4703445 h 4938712"/>
              <a:gd name="connsiteX2579" fmla="*/ 170815 w 6230937"/>
              <a:gd name="connsiteY2579" fmla="*/ 4696460 h 4938712"/>
              <a:gd name="connsiteX2580" fmla="*/ 168593 w 6230937"/>
              <a:gd name="connsiteY2580" fmla="*/ 4689157 h 4938712"/>
              <a:gd name="connsiteX2581" fmla="*/ 166370 w 6230937"/>
              <a:gd name="connsiteY2581" fmla="*/ 4680902 h 4938712"/>
              <a:gd name="connsiteX2582" fmla="*/ 163830 w 6230937"/>
              <a:gd name="connsiteY2582" fmla="*/ 4672012 h 4938712"/>
              <a:gd name="connsiteX2583" fmla="*/ 161925 w 6230937"/>
              <a:gd name="connsiteY2583" fmla="*/ 4662170 h 4938712"/>
              <a:gd name="connsiteX2584" fmla="*/ 157480 w 6230937"/>
              <a:gd name="connsiteY2584" fmla="*/ 4640580 h 4938712"/>
              <a:gd name="connsiteX2585" fmla="*/ 152400 w 6230937"/>
              <a:gd name="connsiteY2585" fmla="*/ 4615497 h 4938712"/>
              <a:gd name="connsiteX2586" fmla="*/ 149225 w 6230937"/>
              <a:gd name="connsiteY2586" fmla="*/ 4601527 h 4938712"/>
              <a:gd name="connsiteX2587" fmla="*/ 145733 w 6230937"/>
              <a:gd name="connsiteY2587" fmla="*/ 4586605 h 4938712"/>
              <a:gd name="connsiteX2588" fmla="*/ 141605 w 6230937"/>
              <a:gd name="connsiteY2588" fmla="*/ 4570730 h 4938712"/>
              <a:gd name="connsiteX2589" fmla="*/ 137478 w 6230937"/>
              <a:gd name="connsiteY2589" fmla="*/ 4553902 h 4938712"/>
              <a:gd name="connsiteX2590" fmla="*/ 132080 w 6230937"/>
              <a:gd name="connsiteY2590" fmla="*/ 4531995 h 4938712"/>
              <a:gd name="connsiteX2591" fmla="*/ 127000 w 6230937"/>
              <a:gd name="connsiteY2591" fmla="*/ 4509770 h 4938712"/>
              <a:gd name="connsiteX2592" fmla="*/ 122238 w 6230937"/>
              <a:gd name="connsiteY2592" fmla="*/ 4487862 h 4938712"/>
              <a:gd name="connsiteX2593" fmla="*/ 118110 w 6230937"/>
              <a:gd name="connsiteY2593" fmla="*/ 4466590 h 4938712"/>
              <a:gd name="connsiteX2594" fmla="*/ 113983 w 6230937"/>
              <a:gd name="connsiteY2594" fmla="*/ 4445000 h 4938712"/>
              <a:gd name="connsiteX2595" fmla="*/ 110490 w 6230937"/>
              <a:gd name="connsiteY2595" fmla="*/ 4423727 h 4938712"/>
              <a:gd name="connsiteX2596" fmla="*/ 106998 w 6230937"/>
              <a:gd name="connsiteY2596" fmla="*/ 4402137 h 4938712"/>
              <a:gd name="connsiteX2597" fmla="*/ 103823 w 6230937"/>
              <a:gd name="connsiteY2597" fmla="*/ 4380865 h 4938712"/>
              <a:gd name="connsiteX2598" fmla="*/ 101283 w 6230937"/>
              <a:gd name="connsiteY2598" fmla="*/ 4359275 h 4938712"/>
              <a:gd name="connsiteX2599" fmla="*/ 98425 w 6230937"/>
              <a:gd name="connsiteY2599" fmla="*/ 4337685 h 4938712"/>
              <a:gd name="connsiteX2600" fmla="*/ 95885 w 6230937"/>
              <a:gd name="connsiteY2600" fmla="*/ 4316095 h 4938712"/>
              <a:gd name="connsiteX2601" fmla="*/ 93028 w 6230937"/>
              <a:gd name="connsiteY2601" fmla="*/ 4294505 h 4938712"/>
              <a:gd name="connsiteX2602" fmla="*/ 89853 w 6230937"/>
              <a:gd name="connsiteY2602" fmla="*/ 4272280 h 4938712"/>
              <a:gd name="connsiteX2603" fmla="*/ 87313 w 6230937"/>
              <a:gd name="connsiteY2603" fmla="*/ 4250055 h 4938712"/>
              <a:gd name="connsiteX2604" fmla="*/ 84138 w 6230937"/>
              <a:gd name="connsiteY2604" fmla="*/ 4227512 h 4938712"/>
              <a:gd name="connsiteX2605" fmla="*/ 80963 w 6230937"/>
              <a:gd name="connsiteY2605" fmla="*/ 4204335 h 4938712"/>
              <a:gd name="connsiteX2606" fmla="*/ 77470 w 6230937"/>
              <a:gd name="connsiteY2606" fmla="*/ 3941127 h 4938712"/>
              <a:gd name="connsiteX2607" fmla="*/ 73978 w 6230937"/>
              <a:gd name="connsiteY2607" fmla="*/ 3938270 h 4938712"/>
              <a:gd name="connsiteX2608" fmla="*/ 70485 w 6230937"/>
              <a:gd name="connsiteY2608" fmla="*/ 3934460 h 4938712"/>
              <a:gd name="connsiteX2609" fmla="*/ 66993 w 6230937"/>
              <a:gd name="connsiteY2609" fmla="*/ 3930967 h 4938712"/>
              <a:gd name="connsiteX2610" fmla="*/ 63818 w 6230937"/>
              <a:gd name="connsiteY2610" fmla="*/ 3927157 h 4938712"/>
              <a:gd name="connsiteX2611" fmla="*/ 61278 w 6230937"/>
              <a:gd name="connsiteY2611" fmla="*/ 3923347 h 4938712"/>
              <a:gd name="connsiteX2612" fmla="*/ 58420 w 6230937"/>
              <a:gd name="connsiteY2612" fmla="*/ 3918902 h 4938712"/>
              <a:gd name="connsiteX2613" fmla="*/ 56198 w 6230937"/>
              <a:gd name="connsiteY2613" fmla="*/ 3915092 h 4938712"/>
              <a:gd name="connsiteX2614" fmla="*/ 53658 w 6230937"/>
              <a:gd name="connsiteY2614" fmla="*/ 3910965 h 4938712"/>
              <a:gd name="connsiteX2615" fmla="*/ 51753 w 6230937"/>
              <a:gd name="connsiteY2615" fmla="*/ 3906202 h 4938712"/>
              <a:gd name="connsiteX2616" fmla="*/ 49848 w 6230937"/>
              <a:gd name="connsiteY2616" fmla="*/ 3901757 h 4938712"/>
              <a:gd name="connsiteX2617" fmla="*/ 48260 w 6230937"/>
              <a:gd name="connsiteY2617" fmla="*/ 3897312 h 4938712"/>
              <a:gd name="connsiteX2618" fmla="*/ 46673 w 6230937"/>
              <a:gd name="connsiteY2618" fmla="*/ 3892232 h 4938712"/>
              <a:gd name="connsiteX2619" fmla="*/ 44133 w 6230937"/>
              <a:gd name="connsiteY2619" fmla="*/ 3882390 h 4938712"/>
              <a:gd name="connsiteX2620" fmla="*/ 41593 w 6230937"/>
              <a:gd name="connsiteY2620" fmla="*/ 3872865 h 4938712"/>
              <a:gd name="connsiteX2621" fmla="*/ 40005 w 6230937"/>
              <a:gd name="connsiteY2621" fmla="*/ 3862070 h 4938712"/>
              <a:gd name="connsiteX2622" fmla="*/ 39370 w 6230937"/>
              <a:gd name="connsiteY2622" fmla="*/ 3852227 h 4938712"/>
              <a:gd name="connsiteX2623" fmla="*/ 38418 w 6230937"/>
              <a:gd name="connsiteY2623" fmla="*/ 3841115 h 4938712"/>
              <a:gd name="connsiteX2624" fmla="*/ 38100 w 6230937"/>
              <a:gd name="connsiteY2624" fmla="*/ 3830637 h 4938712"/>
              <a:gd name="connsiteX2625" fmla="*/ 38100 w 6230937"/>
              <a:gd name="connsiteY2625" fmla="*/ 3809682 h 4938712"/>
              <a:gd name="connsiteX2626" fmla="*/ 39370 w 6230937"/>
              <a:gd name="connsiteY2626" fmla="*/ 3789045 h 4938712"/>
              <a:gd name="connsiteX2627" fmla="*/ 39370 w 6230937"/>
              <a:gd name="connsiteY2627" fmla="*/ 3781107 h 4938712"/>
              <a:gd name="connsiteX2628" fmla="*/ 39688 w 6230937"/>
              <a:gd name="connsiteY2628" fmla="*/ 3772535 h 4938712"/>
              <a:gd name="connsiteX2629" fmla="*/ 39370 w 6230937"/>
              <a:gd name="connsiteY2629" fmla="*/ 3763645 h 4938712"/>
              <a:gd name="connsiteX2630" fmla="*/ 39370 w 6230937"/>
              <a:gd name="connsiteY2630" fmla="*/ 3754437 h 4938712"/>
              <a:gd name="connsiteX2631" fmla="*/ 38100 w 6230937"/>
              <a:gd name="connsiteY2631" fmla="*/ 3734117 h 4938712"/>
              <a:gd name="connsiteX2632" fmla="*/ 36513 w 6230937"/>
              <a:gd name="connsiteY2632" fmla="*/ 3712845 h 4938712"/>
              <a:gd name="connsiteX2633" fmla="*/ 34608 w 6230937"/>
              <a:gd name="connsiteY2633" fmla="*/ 3689985 h 4938712"/>
              <a:gd name="connsiteX2634" fmla="*/ 32068 w 6230937"/>
              <a:gd name="connsiteY2634" fmla="*/ 3666807 h 4938712"/>
              <a:gd name="connsiteX2635" fmla="*/ 29528 w 6230937"/>
              <a:gd name="connsiteY2635" fmla="*/ 3642677 h 4938712"/>
              <a:gd name="connsiteX2636" fmla="*/ 26353 w 6230937"/>
              <a:gd name="connsiteY2636" fmla="*/ 3618230 h 4938712"/>
              <a:gd name="connsiteX2637" fmla="*/ 23813 w 6230937"/>
              <a:gd name="connsiteY2637" fmla="*/ 3593465 h 4938712"/>
              <a:gd name="connsiteX2638" fmla="*/ 20955 w 6230937"/>
              <a:gd name="connsiteY2638" fmla="*/ 3569335 h 4938712"/>
              <a:gd name="connsiteX2639" fmla="*/ 18733 w 6230937"/>
              <a:gd name="connsiteY2639" fmla="*/ 3545205 h 4938712"/>
              <a:gd name="connsiteX2640" fmla="*/ 16510 w 6230937"/>
              <a:gd name="connsiteY2640" fmla="*/ 3522027 h 4938712"/>
              <a:gd name="connsiteX2641" fmla="*/ 14923 w 6230937"/>
              <a:gd name="connsiteY2641" fmla="*/ 3499802 h 4938712"/>
              <a:gd name="connsiteX2642" fmla="*/ 13653 w 6230937"/>
              <a:gd name="connsiteY2642" fmla="*/ 3478847 h 4938712"/>
              <a:gd name="connsiteX2643" fmla="*/ 12700 w 6230937"/>
              <a:gd name="connsiteY2643" fmla="*/ 3458845 h 4938712"/>
              <a:gd name="connsiteX2644" fmla="*/ 13335 w 6230937"/>
              <a:gd name="connsiteY2644" fmla="*/ 3441065 h 4938712"/>
              <a:gd name="connsiteX2645" fmla="*/ 13653 w 6230937"/>
              <a:gd name="connsiteY2645" fmla="*/ 3431857 h 4938712"/>
              <a:gd name="connsiteX2646" fmla="*/ 14288 w 6230937"/>
              <a:gd name="connsiteY2646" fmla="*/ 3424872 h 4938712"/>
              <a:gd name="connsiteX2647" fmla="*/ 15240 w 6230937"/>
              <a:gd name="connsiteY2647" fmla="*/ 3419157 h 4938712"/>
              <a:gd name="connsiteX2648" fmla="*/ 15875 w 6230937"/>
              <a:gd name="connsiteY2648" fmla="*/ 3414395 h 4938712"/>
              <a:gd name="connsiteX2649" fmla="*/ 17780 w 6230937"/>
              <a:gd name="connsiteY2649" fmla="*/ 3406775 h 4938712"/>
              <a:gd name="connsiteX2650" fmla="*/ 19368 w 6230937"/>
              <a:gd name="connsiteY2650" fmla="*/ 3400425 h 4938712"/>
              <a:gd name="connsiteX2651" fmla="*/ 20320 w 6230937"/>
              <a:gd name="connsiteY2651" fmla="*/ 3397250 h 4938712"/>
              <a:gd name="connsiteX2652" fmla="*/ 20638 w 6230937"/>
              <a:gd name="connsiteY2652" fmla="*/ 3393440 h 4938712"/>
              <a:gd name="connsiteX2653" fmla="*/ 20955 w 6230937"/>
              <a:gd name="connsiteY2653" fmla="*/ 3389312 h 4938712"/>
              <a:gd name="connsiteX2654" fmla="*/ 20955 w 6230937"/>
              <a:gd name="connsiteY2654" fmla="*/ 3384232 h 4938712"/>
              <a:gd name="connsiteX2655" fmla="*/ 20638 w 6230937"/>
              <a:gd name="connsiteY2655" fmla="*/ 3377882 h 4938712"/>
              <a:gd name="connsiteX2656" fmla="*/ 20320 w 6230937"/>
              <a:gd name="connsiteY2656" fmla="*/ 3370580 h 4938712"/>
              <a:gd name="connsiteX2657" fmla="*/ 19050 w 6230937"/>
              <a:gd name="connsiteY2657" fmla="*/ 3361372 h 4938712"/>
              <a:gd name="connsiteX2658" fmla="*/ 17780 w 6230937"/>
              <a:gd name="connsiteY2658" fmla="*/ 3350577 h 4938712"/>
              <a:gd name="connsiteX2659" fmla="*/ 4763 w 6230937"/>
              <a:gd name="connsiteY2659" fmla="*/ 3057842 h 4938712"/>
              <a:gd name="connsiteX2660" fmla="*/ 4128 w 6230937"/>
              <a:gd name="connsiteY2660" fmla="*/ 3017837 h 4938712"/>
              <a:gd name="connsiteX2661" fmla="*/ 3810 w 6230937"/>
              <a:gd name="connsiteY2661" fmla="*/ 2976880 h 4938712"/>
              <a:gd name="connsiteX2662" fmla="*/ 3175 w 6230937"/>
              <a:gd name="connsiteY2662" fmla="*/ 2935287 h 4938712"/>
              <a:gd name="connsiteX2663" fmla="*/ 2223 w 6230937"/>
              <a:gd name="connsiteY2663" fmla="*/ 2893695 h 4938712"/>
              <a:gd name="connsiteX2664" fmla="*/ 1905 w 6230937"/>
              <a:gd name="connsiteY2664" fmla="*/ 2851467 h 4938712"/>
              <a:gd name="connsiteX2665" fmla="*/ 1270 w 6230937"/>
              <a:gd name="connsiteY2665" fmla="*/ 2808922 h 4938712"/>
              <a:gd name="connsiteX2666" fmla="*/ 635 w 6230937"/>
              <a:gd name="connsiteY2666" fmla="*/ 2766695 h 4938712"/>
              <a:gd name="connsiteX2667" fmla="*/ 318 w 6230937"/>
              <a:gd name="connsiteY2667" fmla="*/ 2724150 h 4938712"/>
              <a:gd name="connsiteX2668" fmla="*/ 0 w 6230937"/>
              <a:gd name="connsiteY2668" fmla="*/ 2681287 h 4938712"/>
              <a:gd name="connsiteX2669" fmla="*/ 0 w 6230937"/>
              <a:gd name="connsiteY2669" fmla="*/ 2638425 h 4938712"/>
              <a:gd name="connsiteX2670" fmla="*/ 318 w 6230937"/>
              <a:gd name="connsiteY2670" fmla="*/ 2595562 h 4938712"/>
              <a:gd name="connsiteX2671" fmla="*/ 1270 w 6230937"/>
              <a:gd name="connsiteY2671" fmla="*/ 2553335 h 4938712"/>
              <a:gd name="connsiteX2672" fmla="*/ 2223 w 6230937"/>
              <a:gd name="connsiteY2672" fmla="*/ 2510790 h 4938712"/>
              <a:gd name="connsiteX2673" fmla="*/ 3493 w 6230937"/>
              <a:gd name="connsiteY2673" fmla="*/ 2468880 h 4938712"/>
              <a:gd name="connsiteX2674" fmla="*/ 5715 w 6230937"/>
              <a:gd name="connsiteY2674" fmla="*/ 2426652 h 4938712"/>
              <a:gd name="connsiteX2675" fmla="*/ 8255 w 6230937"/>
              <a:gd name="connsiteY2675" fmla="*/ 2385377 h 4938712"/>
              <a:gd name="connsiteX2676" fmla="*/ 8890 w 6230937"/>
              <a:gd name="connsiteY2676" fmla="*/ 2367915 h 4938712"/>
              <a:gd name="connsiteX2677" fmla="*/ 8890 w 6230937"/>
              <a:gd name="connsiteY2677" fmla="*/ 2349182 h 4938712"/>
              <a:gd name="connsiteX2678" fmla="*/ 8573 w 6230937"/>
              <a:gd name="connsiteY2678" fmla="*/ 2329815 h 4938712"/>
              <a:gd name="connsiteX2679" fmla="*/ 7938 w 6230937"/>
              <a:gd name="connsiteY2679" fmla="*/ 2310447 h 4938712"/>
              <a:gd name="connsiteX2680" fmla="*/ 6985 w 6230937"/>
              <a:gd name="connsiteY2680" fmla="*/ 2290762 h 4938712"/>
              <a:gd name="connsiteX2681" fmla="*/ 6350 w 6230937"/>
              <a:gd name="connsiteY2681" fmla="*/ 2271712 h 4938712"/>
              <a:gd name="connsiteX2682" fmla="*/ 6350 w 6230937"/>
              <a:gd name="connsiteY2682" fmla="*/ 2253615 h 4938712"/>
              <a:gd name="connsiteX2683" fmla="*/ 6985 w 6230937"/>
              <a:gd name="connsiteY2683" fmla="*/ 2235835 h 4938712"/>
              <a:gd name="connsiteX2684" fmla="*/ 8890 w 6230937"/>
              <a:gd name="connsiteY2684" fmla="*/ 2201545 h 4938712"/>
              <a:gd name="connsiteX2685" fmla="*/ 10160 w 6230937"/>
              <a:gd name="connsiteY2685" fmla="*/ 2167890 h 4938712"/>
              <a:gd name="connsiteX2686" fmla="*/ 10795 w 6230937"/>
              <a:gd name="connsiteY2686" fmla="*/ 2133917 h 4938712"/>
              <a:gd name="connsiteX2687" fmla="*/ 11430 w 6230937"/>
              <a:gd name="connsiteY2687" fmla="*/ 2100897 h 4938712"/>
              <a:gd name="connsiteX2688" fmla="*/ 10795 w 6230937"/>
              <a:gd name="connsiteY2688" fmla="*/ 2067877 h 4938712"/>
              <a:gd name="connsiteX2689" fmla="*/ 10478 w 6230937"/>
              <a:gd name="connsiteY2689" fmla="*/ 2034540 h 4938712"/>
              <a:gd name="connsiteX2690" fmla="*/ 9843 w 6230937"/>
              <a:gd name="connsiteY2690" fmla="*/ 2001837 h 4938712"/>
              <a:gd name="connsiteX2691" fmla="*/ 8890 w 6230937"/>
              <a:gd name="connsiteY2691" fmla="*/ 1969135 h 4938712"/>
              <a:gd name="connsiteX2692" fmla="*/ 8255 w 6230937"/>
              <a:gd name="connsiteY2692" fmla="*/ 1937067 h 4938712"/>
              <a:gd name="connsiteX2693" fmla="*/ 7303 w 6230937"/>
              <a:gd name="connsiteY2693" fmla="*/ 1904682 h 4938712"/>
              <a:gd name="connsiteX2694" fmla="*/ 6668 w 6230937"/>
              <a:gd name="connsiteY2694" fmla="*/ 1872297 h 4938712"/>
              <a:gd name="connsiteX2695" fmla="*/ 6350 w 6230937"/>
              <a:gd name="connsiteY2695" fmla="*/ 1839913 h 4938712"/>
              <a:gd name="connsiteX2696" fmla="*/ 6350 w 6230937"/>
              <a:gd name="connsiteY2696" fmla="*/ 1807528 h 4938712"/>
              <a:gd name="connsiteX2697" fmla="*/ 6668 w 6230937"/>
              <a:gd name="connsiteY2697" fmla="*/ 1775460 h 4938712"/>
              <a:gd name="connsiteX2698" fmla="*/ 7303 w 6230937"/>
              <a:gd name="connsiteY2698" fmla="*/ 1743075 h 4938712"/>
              <a:gd name="connsiteX2699" fmla="*/ 8890 w 6230937"/>
              <a:gd name="connsiteY2699" fmla="*/ 1710690 h 4938712"/>
              <a:gd name="connsiteX2700" fmla="*/ 6668 w 6230937"/>
              <a:gd name="connsiteY2700" fmla="*/ 1350328 h 4938712"/>
              <a:gd name="connsiteX2701" fmla="*/ 6350 w 6230937"/>
              <a:gd name="connsiteY2701" fmla="*/ 1324610 h 4938712"/>
              <a:gd name="connsiteX2702" fmla="*/ 5715 w 6230937"/>
              <a:gd name="connsiteY2702" fmla="*/ 1303020 h 4938712"/>
              <a:gd name="connsiteX2703" fmla="*/ 5715 w 6230937"/>
              <a:gd name="connsiteY2703" fmla="*/ 1285875 h 4938712"/>
              <a:gd name="connsiteX2704" fmla="*/ 5398 w 6230937"/>
              <a:gd name="connsiteY2704" fmla="*/ 1272223 h 4938712"/>
              <a:gd name="connsiteX2705" fmla="*/ 5398 w 6230937"/>
              <a:gd name="connsiteY2705" fmla="*/ 1261745 h 4938712"/>
              <a:gd name="connsiteX2706" fmla="*/ 5715 w 6230937"/>
              <a:gd name="connsiteY2706" fmla="*/ 1253808 h 4938712"/>
              <a:gd name="connsiteX2707" fmla="*/ 6350 w 6230937"/>
              <a:gd name="connsiteY2707" fmla="*/ 1247775 h 4938712"/>
              <a:gd name="connsiteX2708" fmla="*/ 7303 w 6230937"/>
              <a:gd name="connsiteY2708" fmla="*/ 1243013 h 4938712"/>
              <a:gd name="connsiteX2709" fmla="*/ 8255 w 6230937"/>
              <a:gd name="connsiteY2709" fmla="*/ 1241743 h 4938712"/>
              <a:gd name="connsiteX2710" fmla="*/ 9208 w 6230937"/>
              <a:gd name="connsiteY2710" fmla="*/ 1239520 h 4938712"/>
              <a:gd name="connsiteX2711" fmla="*/ 10478 w 6230937"/>
              <a:gd name="connsiteY2711" fmla="*/ 1237933 h 4938712"/>
              <a:gd name="connsiteX2712" fmla="*/ 11748 w 6230937"/>
              <a:gd name="connsiteY2712" fmla="*/ 1236980 h 4938712"/>
              <a:gd name="connsiteX2713" fmla="*/ 14923 w 6230937"/>
              <a:gd name="connsiteY2713" fmla="*/ 1233805 h 4938712"/>
              <a:gd name="connsiteX2714" fmla="*/ 18733 w 6230937"/>
              <a:gd name="connsiteY2714" fmla="*/ 1230313 h 4938712"/>
              <a:gd name="connsiteX2715" fmla="*/ 23813 w 6230937"/>
              <a:gd name="connsiteY2715" fmla="*/ 1225550 h 4938712"/>
              <a:gd name="connsiteX2716" fmla="*/ 29845 w 6230937"/>
              <a:gd name="connsiteY2716" fmla="*/ 1219835 h 4938712"/>
              <a:gd name="connsiteX2717" fmla="*/ 37148 w 6230937"/>
              <a:gd name="connsiteY2717" fmla="*/ 1211580 h 4938712"/>
              <a:gd name="connsiteX2718" fmla="*/ 45085 w 6230937"/>
              <a:gd name="connsiteY2718" fmla="*/ 1201103 h 4938712"/>
              <a:gd name="connsiteX2719" fmla="*/ 12700 w 6230937"/>
              <a:gd name="connsiteY2719" fmla="*/ 1201103 h 4938712"/>
              <a:gd name="connsiteX2720" fmla="*/ 25400 w 6230937"/>
              <a:gd name="connsiteY2720" fmla="*/ 1091247 h 4938712"/>
              <a:gd name="connsiteX2721" fmla="*/ 24448 w 6230937"/>
              <a:gd name="connsiteY2721" fmla="*/ 1084580 h 4938712"/>
              <a:gd name="connsiteX2722" fmla="*/ 22543 w 6230937"/>
              <a:gd name="connsiteY2722" fmla="*/ 1066800 h 4938712"/>
              <a:gd name="connsiteX2723" fmla="*/ 20003 w 6230937"/>
              <a:gd name="connsiteY2723" fmla="*/ 1039495 h 4938712"/>
              <a:gd name="connsiteX2724" fmla="*/ 16828 w 6230937"/>
              <a:gd name="connsiteY2724" fmla="*/ 1006475 h 4938712"/>
              <a:gd name="connsiteX2725" fmla="*/ 15240 w 6230937"/>
              <a:gd name="connsiteY2725" fmla="*/ 988060 h 4938712"/>
              <a:gd name="connsiteX2726" fmla="*/ 13970 w 6230937"/>
              <a:gd name="connsiteY2726" fmla="*/ 969010 h 4938712"/>
              <a:gd name="connsiteX2727" fmla="*/ 12700 w 6230937"/>
              <a:gd name="connsiteY2727" fmla="*/ 949960 h 4938712"/>
              <a:gd name="connsiteX2728" fmla="*/ 12065 w 6230937"/>
              <a:gd name="connsiteY2728" fmla="*/ 930910 h 4938712"/>
              <a:gd name="connsiteX2729" fmla="*/ 11748 w 6230937"/>
              <a:gd name="connsiteY2729" fmla="*/ 911860 h 4938712"/>
              <a:gd name="connsiteX2730" fmla="*/ 11748 w 6230937"/>
              <a:gd name="connsiteY2730" fmla="*/ 893445 h 4938712"/>
              <a:gd name="connsiteX2731" fmla="*/ 12065 w 6230937"/>
              <a:gd name="connsiteY2731" fmla="*/ 875983 h 4938712"/>
              <a:gd name="connsiteX2732" fmla="*/ 12700 w 6230937"/>
              <a:gd name="connsiteY2732" fmla="*/ 860108 h 4938712"/>
              <a:gd name="connsiteX2733" fmla="*/ 13970 w 6230937"/>
              <a:gd name="connsiteY2733" fmla="*/ 849948 h 4938712"/>
              <a:gd name="connsiteX2734" fmla="*/ 15558 w 6230937"/>
              <a:gd name="connsiteY2734" fmla="*/ 840423 h 4938712"/>
              <a:gd name="connsiteX2735" fmla="*/ 17463 w 6230937"/>
              <a:gd name="connsiteY2735" fmla="*/ 832485 h 4938712"/>
              <a:gd name="connsiteX2736" fmla="*/ 19368 w 6230937"/>
              <a:gd name="connsiteY2736" fmla="*/ 824548 h 4938712"/>
              <a:gd name="connsiteX2737" fmla="*/ 22225 w 6230937"/>
              <a:gd name="connsiteY2737" fmla="*/ 817563 h 4938712"/>
              <a:gd name="connsiteX2738" fmla="*/ 25083 w 6230937"/>
              <a:gd name="connsiteY2738" fmla="*/ 810895 h 4938712"/>
              <a:gd name="connsiteX2739" fmla="*/ 27623 w 6230937"/>
              <a:gd name="connsiteY2739" fmla="*/ 805180 h 4938712"/>
              <a:gd name="connsiteX2740" fmla="*/ 30480 w 6230937"/>
              <a:gd name="connsiteY2740" fmla="*/ 799783 h 4938712"/>
              <a:gd name="connsiteX2741" fmla="*/ 36195 w 6230937"/>
              <a:gd name="connsiteY2741" fmla="*/ 789623 h 4938712"/>
              <a:gd name="connsiteX2742" fmla="*/ 40640 w 6230937"/>
              <a:gd name="connsiteY2742" fmla="*/ 780733 h 4938712"/>
              <a:gd name="connsiteX2743" fmla="*/ 42545 w 6230937"/>
              <a:gd name="connsiteY2743" fmla="*/ 776605 h 4938712"/>
              <a:gd name="connsiteX2744" fmla="*/ 44133 w 6230937"/>
              <a:gd name="connsiteY2744" fmla="*/ 772478 h 4938712"/>
              <a:gd name="connsiteX2745" fmla="*/ 44768 w 6230937"/>
              <a:gd name="connsiteY2745" fmla="*/ 768033 h 4938712"/>
              <a:gd name="connsiteX2746" fmla="*/ 45085 w 6230937"/>
              <a:gd name="connsiteY2746" fmla="*/ 763905 h 4938712"/>
              <a:gd name="connsiteX2747" fmla="*/ 44768 w 6230937"/>
              <a:gd name="connsiteY2747" fmla="*/ 758825 h 4938712"/>
              <a:gd name="connsiteX2748" fmla="*/ 44133 w 6230937"/>
              <a:gd name="connsiteY2748" fmla="*/ 754063 h 4938712"/>
              <a:gd name="connsiteX2749" fmla="*/ 42545 w 6230937"/>
              <a:gd name="connsiteY2749" fmla="*/ 749618 h 4938712"/>
              <a:gd name="connsiteX2750" fmla="*/ 40958 w 6230937"/>
              <a:gd name="connsiteY2750" fmla="*/ 745173 h 4938712"/>
              <a:gd name="connsiteX2751" fmla="*/ 37148 w 6230937"/>
              <a:gd name="connsiteY2751" fmla="*/ 735965 h 4938712"/>
              <a:gd name="connsiteX2752" fmla="*/ 32703 w 6230937"/>
              <a:gd name="connsiteY2752" fmla="*/ 724535 h 4938712"/>
              <a:gd name="connsiteX2753" fmla="*/ 30798 w 6230937"/>
              <a:gd name="connsiteY2753" fmla="*/ 717868 h 4938712"/>
              <a:gd name="connsiteX2754" fmla="*/ 29210 w 6230937"/>
              <a:gd name="connsiteY2754" fmla="*/ 710248 h 4938712"/>
              <a:gd name="connsiteX2755" fmla="*/ 27940 w 6230937"/>
              <a:gd name="connsiteY2755" fmla="*/ 701675 h 4938712"/>
              <a:gd name="connsiteX2756" fmla="*/ 27305 w 6230937"/>
              <a:gd name="connsiteY2756" fmla="*/ 691198 h 4938712"/>
              <a:gd name="connsiteX2757" fmla="*/ 27305 w 6230937"/>
              <a:gd name="connsiteY2757" fmla="*/ 679450 h 4938712"/>
              <a:gd name="connsiteX2758" fmla="*/ 27623 w 6230937"/>
              <a:gd name="connsiteY2758" fmla="*/ 666115 h 4938712"/>
              <a:gd name="connsiteX2759" fmla="*/ 29210 w 6230937"/>
              <a:gd name="connsiteY2759" fmla="*/ 650558 h 4938712"/>
              <a:gd name="connsiteX2760" fmla="*/ 31115 w 6230937"/>
              <a:gd name="connsiteY2760" fmla="*/ 633095 h 4938712"/>
              <a:gd name="connsiteX2761" fmla="*/ 33338 w 6230937"/>
              <a:gd name="connsiteY2761" fmla="*/ 615950 h 4938712"/>
              <a:gd name="connsiteX2762" fmla="*/ 35560 w 6230937"/>
              <a:gd name="connsiteY2762" fmla="*/ 598170 h 4938712"/>
              <a:gd name="connsiteX2763" fmla="*/ 37148 w 6230937"/>
              <a:gd name="connsiteY2763" fmla="*/ 579755 h 4938712"/>
              <a:gd name="connsiteX2764" fmla="*/ 38100 w 6230937"/>
              <a:gd name="connsiteY2764" fmla="*/ 561023 h 4938712"/>
              <a:gd name="connsiteX2765" fmla="*/ 38418 w 6230937"/>
              <a:gd name="connsiteY2765" fmla="*/ 542290 h 4938712"/>
              <a:gd name="connsiteX2766" fmla="*/ 39370 w 6230937"/>
              <a:gd name="connsiteY2766" fmla="*/ 523240 h 4938712"/>
              <a:gd name="connsiteX2767" fmla="*/ 39370 w 6230937"/>
              <a:gd name="connsiteY2767" fmla="*/ 504190 h 4938712"/>
              <a:gd name="connsiteX2768" fmla="*/ 39370 w 6230937"/>
              <a:gd name="connsiteY2768" fmla="*/ 485140 h 4938712"/>
              <a:gd name="connsiteX2769" fmla="*/ 39053 w 6230937"/>
              <a:gd name="connsiteY2769" fmla="*/ 466090 h 4938712"/>
              <a:gd name="connsiteX2770" fmla="*/ 38418 w 6230937"/>
              <a:gd name="connsiteY2770" fmla="*/ 447040 h 4938712"/>
              <a:gd name="connsiteX2771" fmla="*/ 38100 w 6230937"/>
              <a:gd name="connsiteY2771" fmla="*/ 428308 h 4938712"/>
              <a:gd name="connsiteX2772" fmla="*/ 37465 w 6230937"/>
              <a:gd name="connsiteY2772" fmla="*/ 409258 h 4938712"/>
              <a:gd name="connsiteX2773" fmla="*/ 36513 w 6230937"/>
              <a:gd name="connsiteY2773" fmla="*/ 390843 h 4938712"/>
              <a:gd name="connsiteX2774" fmla="*/ 35878 w 6230937"/>
              <a:gd name="connsiteY2774" fmla="*/ 372745 h 4938712"/>
              <a:gd name="connsiteX2775" fmla="*/ 34925 w 6230937"/>
              <a:gd name="connsiteY2775" fmla="*/ 354965 h 4938712"/>
              <a:gd name="connsiteX2776" fmla="*/ 34290 w 6230937"/>
              <a:gd name="connsiteY2776" fmla="*/ 337503 h 4938712"/>
              <a:gd name="connsiteX2777" fmla="*/ 33338 w 6230937"/>
              <a:gd name="connsiteY2777" fmla="*/ 322263 h 4938712"/>
              <a:gd name="connsiteX2778" fmla="*/ 32385 w 6230937"/>
              <a:gd name="connsiteY2778" fmla="*/ 310833 h 4938712"/>
              <a:gd name="connsiteX2779" fmla="*/ 31115 w 6230937"/>
              <a:gd name="connsiteY2779" fmla="*/ 301308 h 4938712"/>
              <a:gd name="connsiteX2780" fmla="*/ 29845 w 6230937"/>
              <a:gd name="connsiteY2780" fmla="*/ 293688 h 4938712"/>
              <a:gd name="connsiteX2781" fmla="*/ 28575 w 6230937"/>
              <a:gd name="connsiteY2781" fmla="*/ 286703 h 4938712"/>
              <a:gd name="connsiteX2782" fmla="*/ 26988 w 6230937"/>
              <a:gd name="connsiteY2782" fmla="*/ 279400 h 4938712"/>
              <a:gd name="connsiteX2783" fmla="*/ 25718 w 6230937"/>
              <a:gd name="connsiteY2783" fmla="*/ 270828 h 4938712"/>
              <a:gd name="connsiteX2784" fmla="*/ 24130 w 6230937"/>
              <a:gd name="connsiteY2784" fmla="*/ 260350 h 4938712"/>
              <a:gd name="connsiteX2785" fmla="*/ 23495 w 6230937"/>
              <a:gd name="connsiteY2785" fmla="*/ 249555 h 4938712"/>
              <a:gd name="connsiteX2786" fmla="*/ 22860 w 6230937"/>
              <a:gd name="connsiteY2786" fmla="*/ 239078 h 4938712"/>
              <a:gd name="connsiteX2787" fmla="*/ 23495 w 6230937"/>
              <a:gd name="connsiteY2787" fmla="*/ 233680 h 4938712"/>
              <a:gd name="connsiteX2788" fmla="*/ 23813 w 6230937"/>
              <a:gd name="connsiteY2788" fmla="*/ 228600 h 4938712"/>
              <a:gd name="connsiteX2789" fmla="*/ 24448 w 6230937"/>
              <a:gd name="connsiteY2789" fmla="*/ 223838 h 4938712"/>
              <a:gd name="connsiteX2790" fmla="*/ 25400 w 6230937"/>
              <a:gd name="connsiteY2790" fmla="*/ 219075 h 4938712"/>
              <a:gd name="connsiteX2791" fmla="*/ 26988 w 6230937"/>
              <a:gd name="connsiteY2791" fmla="*/ 214630 h 4938712"/>
              <a:gd name="connsiteX2792" fmla="*/ 28575 w 6230937"/>
              <a:gd name="connsiteY2792" fmla="*/ 210503 h 4938712"/>
              <a:gd name="connsiteX2793" fmla="*/ 30798 w 6230937"/>
              <a:gd name="connsiteY2793" fmla="*/ 206693 h 4938712"/>
              <a:gd name="connsiteX2794" fmla="*/ 33338 w 6230937"/>
              <a:gd name="connsiteY2794" fmla="*/ 202883 h 4938712"/>
              <a:gd name="connsiteX2795" fmla="*/ 36513 w 6230937"/>
              <a:gd name="connsiteY2795" fmla="*/ 199708 h 4938712"/>
              <a:gd name="connsiteX2796" fmla="*/ 40005 w 6230937"/>
              <a:gd name="connsiteY2796" fmla="*/ 196850 h 4938712"/>
              <a:gd name="connsiteX2797" fmla="*/ 44450 w 6230937"/>
              <a:gd name="connsiteY2797" fmla="*/ 194628 h 4938712"/>
              <a:gd name="connsiteX2798" fmla="*/ 49530 w 6230937"/>
              <a:gd name="connsiteY2798" fmla="*/ 192723 h 4938712"/>
              <a:gd name="connsiteX2799" fmla="*/ 101918 w 6230937"/>
              <a:gd name="connsiteY2799" fmla="*/ 180340 h 4938712"/>
              <a:gd name="connsiteX2800" fmla="*/ 112078 w 6230937"/>
              <a:gd name="connsiteY2800" fmla="*/ 179070 h 4938712"/>
              <a:gd name="connsiteX2801" fmla="*/ 122238 w 6230937"/>
              <a:gd name="connsiteY2801" fmla="*/ 178435 h 4938712"/>
              <a:gd name="connsiteX2802" fmla="*/ 132398 w 6230937"/>
              <a:gd name="connsiteY2802" fmla="*/ 177483 h 4938712"/>
              <a:gd name="connsiteX2803" fmla="*/ 142240 w 6230937"/>
              <a:gd name="connsiteY2803" fmla="*/ 177483 h 4938712"/>
              <a:gd name="connsiteX2804" fmla="*/ 152400 w 6230937"/>
              <a:gd name="connsiteY2804" fmla="*/ 177483 h 4938712"/>
              <a:gd name="connsiteX2805" fmla="*/ 162243 w 6230937"/>
              <a:gd name="connsiteY2805" fmla="*/ 177800 h 4938712"/>
              <a:gd name="connsiteX2806" fmla="*/ 172403 w 6230937"/>
              <a:gd name="connsiteY2806" fmla="*/ 178753 h 4938712"/>
              <a:gd name="connsiteX2807" fmla="*/ 182563 w 6230937"/>
              <a:gd name="connsiteY2807" fmla="*/ 179388 h 4938712"/>
              <a:gd name="connsiteX2808" fmla="*/ 227013 w 6230937"/>
              <a:gd name="connsiteY2808" fmla="*/ 182880 h 4938712"/>
              <a:gd name="connsiteX2809" fmla="*/ 254953 w 6230937"/>
              <a:gd name="connsiteY2809" fmla="*/ 185420 h 4938712"/>
              <a:gd name="connsiteX2810" fmla="*/ 264160 w 6230937"/>
              <a:gd name="connsiteY2810" fmla="*/ 185738 h 4938712"/>
              <a:gd name="connsiteX2811" fmla="*/ 270193 w 6230937"/>
              <a:gd name="connsiteY2811" fmla="*/ 186055 h 4938712"/>
              <a:gd name="connsiteX2812" fmla="*/ 274638 w 6230937"/>
              <a:gd name="connsiteY2812" fmla="*/ 185738 h 4938712"/>
              <a:gd name="connsiteX2813" fmla="*/ 277178 w 6230937"/>
              <a:gd name="connsiteY2813" fmla="*/ 184785 h 4938712"/>
              <a:gd name="connsiteX2814" fmla="*/ 278765 w 6230937"/>
              <a:gd name="connsiteY2814" fmla="*/ 183833 h 4938712"/>
              <a:gd name="connsiteX2815" fmla="*/ 279718 w 6230937"/>
              <a:gd name="connsiteY2815" fmla="*/ 182563 h 4938712"/>
              <a:gd name="connsiteX2816" fmla="*/ 280353 w 6230937"/>
              <a:gd name="connsiteY2816" fmla="*/ 180340 h 4938712"/>
              <a:gd name="connsiteX2817" fmla="*/ 281940 w 6230937"/>
              <a:gd name="connsiteY2817" fmla="*/ 177800 h 4938712"/>
              <a:gd name="connsiteX2818" fmla="*/ 284163 w 6230937"/>
              <a:gd name="connsiteY2818" fmla="*/ 174943 h 4938712"/>
              <a:gd name="connsiteX2819" fmla="*/ 287655 w 6230937"/>
              <a:gd name="connsiteY2819" fmla="*/ 171768 h 4938712"/>
              <a:gd name="connsiteX2820" fmla="*/ 290513 w 6230937"/>
              <a:gd name="connsiteY2820" fmla="*/ 169863 h 4938712"/>
              <a:gd name="connsiteX2821" fmla="*/ 293370 w 6230937"/>
              <a:gd name="connsiteY2821" fmla="*/ 167958 h 4938712"/>
              <a:gd name="connsiteX2822" fmla="*/ 297180 w 6230937"/>
              <a:gd name="connsiteY2822" fmla="*/ 165418 h 4938712"/>
              <a:gd name="connsiteX2823" fmla="*/ 301308 w 6230937"/>
              <a:gd name="connsiteY2823" fmla="*/ 163195 h 4938712"/>
              <a:gd name="connsiteX2824" fmla="*/ 309245 w 6230937"/>
              <a:gd name="connsiteY2824" fmla="*/ 159703 h 4938712"/>
              <a:gd name="connsiteX2825" fmla="*/ 317500 w 6230937"/>
              <a:gd name="connsiteY2825" fmla="*/ 156528 h 4938712"/>
              <a:gd name="connsiteX2826" fmla="*/ 325120 w 6230937"/>
              <a:gd name="connsiteY2826" fmla="*/ 153670 h 4938712"/>
              <a:gd name="connsiteX2827" fmla="*/ 333375 w 6230937"/>
              <a:gd name="connsiteY2827" fmla="*/ 151448 h 4938712"/>
              <a:gd name="connsiteX2828" fmla="*/ 341630 w 6230937"/>
              <a:gd name="connsiteY2828" fmla="*/ 149543 h 4938712"/>
              <a:gd name="connsiteX2829" fmla="*/ 350203 w 6230937"/>
              <a:gd name="connsiteY2829" fmla="*/ 148273 h 4938712"/>
              <a:gd name="connsiteX2830" fmla="*/ 358775 w 6230937"/>
              <a:gd name="connsiteY2830" fmla="*/ 147320 h 4938712"/>
              <a:gd name="connsiteX2831" fmla="*/ 367348 w 6230937"/>
              <a:gd name="connsiteY2831" fmla="*/ 146368 h 4938712"/>
              <a:gd name="connsiteX2832" fmla="*/ 375920 w 6230937"/>
              <a:gd name="connsiteY2832" fmla="*/ 145733 h 4938712"/>
              <a:gd name="connsiteX2833" fmla="*/ 384493 w 6230937"/>
              <a:gd name="connsiteY2833" fmla="*/ 145733 h 4938712"/>
              <a:gd name="connsiteX2834" fmla="*/ 393383 w 6230937"/>
              <a:gd name="connsiteY2834" fmla="*/ 145733 h 4938712"/>
              <a:gd name="connsiteX2835" fmla="*/ 401955 w 6230937"/>
              <a:gd name="connsiteY2835" fmla="*/ 146050 h 4938712"/>
              <a:gd name="connsiteX2836" fmla="*/ 419735 w 6230937"/>
              <a:gd name="connsiteY2836" fmla="*/ 147320 h 4938712"/>
              <a:gd name="connsiteX2837" fmla="*/ 437833 w 6230937"/>
              <a:gd name="connsiteY2837" fmla="*/ 149225 h 4938712"/>
              <a:gd name="connsiteX2838" fmla="*/ 455613 w 6230937"/>
              <a:gd name="connsiteY2838" fmla="*/ 151448 h 4938712"/>
              <a:gd name="connsiteX2839" fmla="*/ 473710 w 6230937"/>
              <a:gd name="connsiteY2839" fmla="*/ 154305 h 4938712"/>
              <a:gd name="connsiteX2840" fmla="*/ 491173 w 6230937"/>
              <a:gd name="connsiteY2840" fmla="*/ 156845 h 4938712"/>
              <a:gd name="connsiteX2841" fmla="*/ 508635 w 6230937"/>
              <a:gd name="connsiteY2841" fmla="*/ 159703 h 4938712"/>
              <a:gd name="connsiteX2842" fmla="*/ 526098 w 6230937"/>
              <a:gd name="connsiteY2842" fmla="*/ 162243 h 4938712"/>
              <a:gd name="connsiteX2843" fmla="*/ 543243 w 6230937"/>
              <a:gd name="connsiteY2843" fmla="*/ 164783 h 4938712"/>
              <a:gd name="connsiteX2844" fmla="*/ 559753 w 6230937"/>
              <a:gd name="connsiteY2844" fmla="*/ 166370 h 4938712"/>
              <a:gd name="connsiteX2845" fmla="*/ 575945 w 6230937"/>
              <a:gd name="connsiteY2845" fmla="*/ 167005 h 4938712"/>
              <a:gd name="connsiteX2846" fmla="*/ 608330 w 6230937"/>
              <a:gd name="connsiteY2846" fmla="*/ 81915 h 4938712"/>
              <a:gd name="connsiteX2847" fmla="*/ 621030 w 6230937"/>
              <a:gd name="connsiteY2847" fmla="*/ 82550 h 4938712"/>
              <a:gd name="connsiteX2848" fmla="*/ 631508 w 6230937"/>
              <a:gd name="connsiteY2848" fmla="*/ 83185 h 4938712"/>
              <a:gd name="connsiteX2849" fmla="*/ 640715 w 6230937"/>
              <a:gd name="connsiteY2849" fmla="*/ 84455 h 4938712"/>
              <a:gd name="connsiteX2850" fmla="*/ 647700 w 6230937"/>
              <a:gd name="connsiteY2850" fmla="*/ 86043 h 4938712"/>
              <a:gd name="connsiteX2851" fmla="*/ 657860 w 6230937"/>
              <a:gd name="connsiteY2851" fmla="*/ 88900 h 4938712"/>
              <a:gd name="connsiteX2852" fmla="*/ 665163 w 6230937"/>
              <a:gd name="connsiteY2852" fmla="*/ 90170 h 4938712"/>
              <a:gd name="connsiteX2853" fmla="*/ 668655 w 6230937"/>
              <a:gd name="connsiteY2853" fmla="*/ 90805 h 4938712"/>
              <a:gd name="connsiteX2854" fmla="*/ 672148 w 6230937"/>
              <a:gd name="connsiteY2854" fmla="*/ 90805 h 4938712"/>
              <a:gd name="connsiteX2855" fmla="*/ 676593 w 6230937"/>
              <a:gd name="connsiteY2855" fmla="*/ 89535 h 4938712"/>
              <a:gd name="connsiteX2856" fmla="*/ 681355 w 6230937"/>
              <a:gd name="connsiteY2856" fmla="*/ 87948 h 4938712"/>
              <a:gd name="connsiteX2857" fmla="*/ 687705 w 6230937"/>
              <a:gd name="connsiteY2857" fmla="*/ 85408 h 4938712"/>
              <a:gd name="connsiteX2858" fmla="*/ 695643 w 6230937"/>
              <a:gd name="connsiteY2858" fmla="*/ 81915 h 4938712"/>
              <a:gd name="connsiteX2859" fmla="*/ 705168 w 6230937"/>
              <a:gd name="connsiteY2859" fmla="*/ 76835 h 4938712"/>
              <a:gd name="connsiteX2860" fmla="*/ 716915 w 6230937"/>
              <a:gd name="connsiteY2860" fmla="*/ 70485 h 4938712"/>
              <a:gd name="connsiteX2861" fmla="*/ 725170 w 6230937"/>
              <a:gd name="connsiteY2861" fmla="*/ 73978 h 4938712"/>
              <a:gd name="connsiteX2862" fmla="*/ 731203 w 6230937"/>
              <a:gd name="connsiteY2862" fmla="*/ 77153 h 4938712"/>
              <a:gd name="connsiteX2863" fmla="*/ 735648 w 6230937"/>
              <a:gd name="connsiteY2863" fmla="*/ 79375 h 4938712"/>
              <a:gd name="connsiteX2864" fmla="*/ 738505 w 6230937"/>
              <a:gd name="connsiteY2864" fmla="*/ 81280 h 4938712"/>
              <a:gd name="connsiteX2865" fmla="*/ 739458 w 6230937"/>
              <a:gd name="connsiteY2865" fmla="*/ 82550 h 4938712"/>
              <a:gd name="connsiteX2866" fmla="*/ 739775 w 6230937"/>
              <a:gd name="connsiteY2866" fmla="*/ 83820 h 4938712"/>
              <a:gd name="connsiteX2867" fmla="*/ 739458 w 6230937"/>
              <a:gd name="connsiteY2867" fmla="*/ 84773 h 4938712"/>
              <a:gd name="connsiteX2868" fmla="*/ 738823 w 6230937"/>
              <a:gd name="connsiteY2868" fmla="*/ 85725 h 4938712"/>
              <a:gd name="connsiteX2869" fmla="*/ 737553 w 6230937"/>
              <a:gd name="connsiteY2869" fmla="*/ 86043 h 4938712"/>
              <a:gd name="connsiteX2870" fmla="*/ 736918 w 6230937"/>
              <a:gd name="connsiteY2870" fmla="*/ 86678 h 4938712"/>
              <a:gd name="connsiteX2871" fmla="*/ 736283 w 6230937"/>
              <a:gd name="connsiteY2871" fmla="*/ 87313 h 4938712"/>
              <a:gd name="connsiteX2872" fmla="*/ 736283 w 6230937"/>
              <a:gd name="connsiteY2872" fmla="*/ 87630 h 4938712"/>
              <a:gd name="connsiteX2873" fmla="*/ 736918 w 6230937"/>
              <a:gd name="connsiteY2873" fmla="*/ 87948 h 4938712"/>
              <a:gd name="connsiteX2874" fmla="*/ 738505 w 6230937"/>
              <a:gd name="connsiteY2874" fmla="*/ 89218 h 4938712"/>
              <a:gd name="connsiteX2875" fmla="*/ 741363 w 6230937"/>
              <a:gd name="connsiteY2875" fmla="*/ 90170 h 4938712"/>
              <a:gd name="connsiteX2876" fmla="*/ 746125 w 6230937"/>
              <a:gd name="connsiteY2876" fmla="*/ 91758 h 4938712"/>
              <a:gd name="connsiteX2877" fmla="*/ 752793 w 6230937"/>
              <a:gd name="connsiteY2877" fmla="*/ 93980 h 4938712"/>
              <a:gd name="connsiteX2878" fmla="*/ 758190 w 6230937"/>
              <a:gd name="connsiteY2878" fmla="*/ 95250 h 4938712"/>
              <a:gd name="connsiteX2879" fmla="*/ 763270 w 6230937"/>
              <a:gd name="connsiteY2879" fmla="*/ 96520 h 4938712"/>
              <a:gd name="connsiteX2880" fmla="*/ 768350 w 6230937"/>
              <a:gd name="connsiteY2880" fmla="*/ 97473 h 4938712"/>
              <a:gd name="connsiteX2881" fmla="*/ 773113 w 6230937"/>
              <a:gd name="connsiteY2881" fmla="*/ 98108 h 4938712"/>
              <a:gd name="connsiteX2882" fmla="*/ 782003 w 6230937"/>
              <a:gd name="connsiteY2882" fmla="*/ 98743 h 4938712"/>
              <a:gd name="connsiteX2883" fmla="*/ 790893 w 6230937"/>
              <a:gd name="connsiteY2883" fmla="*/ 98743 h 4938712"/>
              <a:gd name="connsiteX2884" fmla="*/ 807720 w 6230937"/>
              <a:gd name="connsiteY2884" fmla="*/ 98425 h 4938712"/>
              <a:gd name="connsiteX2885" fmla="*/ 824548 w 6230937"/>
              <a:gd name="connsiteY2885" fmla="*/ 98108 h 4938712"/>
              <a:gd name="connsiteX2886" fmla="*/ 833438 w 6230937"/>
              <a:gd name="connsiteY2886" fmla="*/ 98425 h 4938712"/>
              <a:gd name="connsiteX2887" fmla="*/ 842645 w 6230937"/>
              <a:gd name="connsiteY2887" fmla="*/ 99695 h 4938712"/>
              <a:gd name="connsiteX2888" fmla="*/ 847408 w 6230937"/>
              <a:gd name="connsiteY2888" fmla="*/ 100330 h 4938712"/>
              <a:gd name="connsiteX2889" fmla="*/ 852488 w 6230937"/>
              <a:gd name="connsiteY2889" fmla="*/ 101600 h 4938712"/>
              <a:gd name="connsiteX2890" fmla="*/ 857568 w 6230937"/>
              <a:gd name="connsiteY2890" fmla="*/ 103188 h 4938712"/>
              <a:gd name="connsiteX2891" fmla="*/ 862965 w 6230937"/>
              <a:gd name="connsiteY2891" fmla="*/ 104775 h 4938712"/>
              <a:gd name="connsiteX2892" fmla="*/ 868680 w 6230937"/>
              <a:gd name="connsiteY2892" fmla="*/ 106680 h 4938712"/>
              <a:gd name="connsiteX2893" fmla="*/ 874713 w 6230937"/>
              <a:gd name="connsiteY2893" fmla="*/ 108903 h 4938712"/>
              <a:gd name="connsiteX2894" fmla="*/ 880428 w 6230937"/>
              <a:gd name="connsiteY2894" fmla="*/ 111760 h 4938712"/>
              <a:gd name="connsiteX2895" fmla="*/ 886778 w 6230937"/>
              <a:gd name="connsiteY2895" fmla="*/ 114618 h 4938712"/>
              <a:gd name="connsiteX2896" fmla="*/ 893763 w 6230937"/>
              <a:gd name="connsiteY2896" fmla="*/ 118110 h 4938712"/>
              <a:gd name="connsiteX2897" fmla="*/ 900430 w 6230937"/>
              <a:gd name="connsiteY2897" fmla="*/ 121920 h 4938712"/>
              <a:gd name="connsiteX2898" fmla="*/ 907733 w 6230937"/>
              <a:gd name="connsiteY2898" fmla="*/ 126683 h 4938712"/>
              <a:gd name="connsiteX2899" fmla="*/ 915670 w 6230937"/>
              <a:gd name="connsiteY2899" fmla="*/ 131128 h 4938712"/>
              <a:gd name="connsiteX2900" fmla="*/ 1016953 w 6230937"/>
              <a:gd name="connsiteY2900" fmla="*/ 192088 h 4938712"/>
              <a:gd name="connsiteX2901" fmla="*/ 1028065 w 6230937"/>
              <a:gd name="connsiteY2901" fmla="*/ 201930 h 4938712"/>
              <a:gd name="connsiteX2902" fmla="*/ 1036320 w 6230937"/>
              <a:gd name="connsiteY2902" fmla="*/ 210185 h 4938712"/>
              <a:gd name="connsiteX2903" fmla="*/ 1041718 w 6230937"/>
              <a:gd name="connsiteY2903" fmla="*/ 216535 h 4938712"/>
              <a:gd name="connsiteX2904" fmla="*/ 1045528 w 6230937"/>
              <a:gd name="connsiteY2904" fmla="*/ 220663 h 4938712"/>
              <a:gd name="connsiteX2905" fmla="*/ 1047433 w 6230937"/>
              <a:gd name="connsiteY2905" fmla="*/ 223520 h 4938712"/>
              <a:gd name="connsiteX2906" fmla="*/ 1048702 w 6230937"/>
              <a:gd name="connsiteY2906" fmla="*/ 225108 h 4938712"/>
              <a:gd name="connsiteX2907" fmla="*/ 1049020 w 6230937"/>
              <a:gd name="connsiteY2907" fmla="*/ 225743 h 4938712"/>
              <a:gd name="connsiteX2908" fmla="*/ 1049973 w 6230937"/>
              <a:gd name="connsiteY2908" fmla="*/ 225743 h 4938712"/>
              <a:gd name="connsiteX2909" fmla="*/ 1050925 w 6230937"/>
              <a:gd name="connsiteY2909" fmla="*/ 225425 h 4938712"/>
              <a:gd name="connsiteX2910" fmla="*/ 1053148 w 6230937"/>
              <a:gd name="connsiteY2910" fmla="*/ 224790 h 4938712"/>
              <a:gd name="connsiteX2911" fmla="*/ 1056640 w 6230937"/>
              <a:gd name="connsiteY2911" fmla="*/ 224155 h 4938712"/>
              <a:gd name="connsiteX2912" fmla="*/ 1062355 w 6230937"/>
              <a:gd name="connsiteY2912" fmla="*/ 223838 h 4938712"/>
              <a:gd name="connsiteX2913" fmla="*/ 1070610 w 6230937"/>
              <a:gd name="connsiteY2913" fmla="*/ 224155 h 4938712"/>
              <a:gd name="connsiteX2914" fmla="*/ 1081723 w 6230937"/>
              <a:gd name="connsiteY2914" fmla="*/ 225425 h 4938712"/>
              <a:gd name="connsiteX2915" fmla="*/ 1096645 w 6230937"/>
              <a:gd name="connsiteY2915" fmla="*/ 228283 h 4938712"/>
              <a:gd name="connsiteX2916" fmla="*/ 1115695 w 6230937"/>
              <a:gd name="connsiteY2916" fmla="*/ 231775 h 4938712"/>
              <a:gd name="connsiteX2917" fmla="*/ 1323340 w 6230937"/>
              <a:gd name="connsiteY2917" fmla="*/ 273685 h 4938712"/>
              <a:gd name="connsiteX2918" fmla="*/ 1431608 w 6230937"/>
              <a:gd name="connsiteY2918" fmla="*/ 81280 h 4938712"/>
              <a:gd name="connsiteX2919" fmla="*/ 1648143 w 6230937"/>
              <a:gd name="connsiteY2919" fmla="*/ 113665 h 4938712"/>
              <a:gd name="connsiteX2920" fmla="*/ 1658303 w 6230937"/>
              <a:gd name="connsiteY2920" fmla="*/ 116523 h 4938712"/>
              <a:gd name="connsiteX2921" fmla="*/ 1667193 w 6230937"/>
              <a:gd name="connsiteY2921" fmla="*/ 118428 h 4938712"/>
              <a:gd name="connsiteX2922" fmla="*/ 1675448 w 6230937"/>
              <a:gd name="connsiteY2922" fmla="*/ 120333 h 4938712"/>
              <a:gd name="connsiteX2923" fmla="*/ 1683068 w 6230937"/>
              <a:gd name="connsiteY2923" fmla="*/ 121603 h 4938712"/>
              <a:gd name="connsiteX2924" fmla="*/ 1697038 w 6230937"/>
              <a:gd name="connsiteY2924" fmla="*/ 123825 h 4938712"/>
              <a:gd name="connsiteX2925" fmla="*/ 1709103 w 6230937"/>
              <a:gd name="connsiteY2925" fmla="*/ 125730 h 4938712"/>
              <a:gd name="connsiteX2926" fmla="*/ 1715135 w 6230937"/>
              <a:gd name="connsiteY2926" fmla="*/ 127318 h 4938712"/>
              <a:gd name="connsiteX2927" fmla="*/ 1720850 w 6230937"/>
              <a:gd name="connsiteY2927" fmla="*/ 129223 h 4938712"/>
              <a:gd name="connsiteX2928" fmla="*/ 1726248 w 6230937"/>
              <a:gd name="connsiteY2928" fmla="*/ 131445 h 4938712"/>
              <a:gd name="connsiteX2929" fmla="*/ 1732280 w 6230937"/>
              <a:gd name="connsiteY2929" fmla="*/ 134620 h 4938712"/>
              <a:gd name="connsiteX2930" fmla="*/ 1737678 w 6230937"/>
              <a:gd name="connsiteY2930" fmla="*/ 138748 h 4938712"/>
              <a:gd name="connsiteX2931" fmla="*/ 1744028 w 6230937"/>
              <a:gd name="connsiteY2931" fmla="*/ 143193 h 4938712"/>
              <a:gd name="connsiteX2932" fmla="*/ 1750060 w 6230937"/>
              <a:gd name="connsiteY2932" fmla="*/ 149225 h 4938712"/>
              <a:gd name="connsiteX2933" fmla="*/ 1756728 w 6230937"/>
              <a:gd name="connsiteY2933" fmla="*/ 155893 h 4938712"/>
              <a:gd name="connsiteX2934" fmla="*/ 1766570 w 6230937"/>
              <a:gd name="connsiteY2934" fmla="*/ 165735 h 4938712"/>
              <a:gd name="connsiteX2935" fmla="*/ 1775143 w 6230937"/>
              <a:gd name="connsiteY2935" fmla="*/ 174308 h 4938712"/>
              <a:gd name="connsiteX2936" fmla="*/ 1783715 w 6230937"/>
              <a:gd name="connsiteY2936" fmla="*/ 182563 h 4938712"/>
              <a:gd name="connsiteX2937" fmla="*/ 1791653 w 6230937"/>
              <a:gd name="connsiteY2937" fmla="*/ 189865 h 4938712"/>
              <a:gd name="connsiteX2938" fmla="*/ 1800860 w 6230937"/>
              <a:gd name="connsiteY2938" fmla="*/ 197485 h 4938712"/>
              <a:gd name="connsiteX2939" fmla="*/ 1810068 w 6230937"/>
              <a:gd name="connsiteY2939" fmla="*/ 204788 h 4938712"/>
              <a:gd name="connsiteX2940" fmla="*/ 1820228 w 6230937"/>
              <a:gd name="connsiteY2940" fmla="*/ 212090 h 4938712"/>
              <a:gd name="connsiteX2941" fmla="*/ 1831975 w 6230937"/>
              <a:gd name="connsiteY2941" fmla="*/ 220345 h 4938712"/>
              <a:gd name="connsiteX2942" fmla="*/ 1897380 w 6230937"/>
              <a:gd name="connsiteY2942" fmla="*/ 6985 h 4938712"/>
              <a:gd name="connsiteX2943" fmla="*/ 1915478 w 6230937"/>
              <a:gd name="connsiteY2943" fmla="*/ 6985 h 4938712"/>
              <a:gd name="connsiteX2944" fmla="*/ 1934845 w 6230937"/>
              <a:gd name="connsiteY2944" fmla="*/ 6350 h 4938712"/>
              <a:gd name="connsiteX2945" fmla="*/ 1953895 w 6230937"/>
              <a:gd name="connsiteY2945" fmla="*/ 5080 h 4938712"/>
              <a:gd name="connsiteX2946" fmla="*/ 1972628 w 6230937"/>
              <a:gd name="connsiteY2946" fmla="*/ 3810 h 4938712"/>
              <a:gd name="connsiteX2947" fmla="*/ 1989773 w 6230937"/>
              <a:gd name="connsiteY2947" fmla="*/ 2858 h 4938712"/>
              <a:gd name="connsiteX2948" fmla="*/ 2005330 w 6230937"/>
              <a:gd name="connsiteY2948" fmla="*/ 1588 h 4938712"/>
              <a:gd name="connsiteX2949" fmla="*/ 2018983 w 6230937"/>
              <a:gd name="connsiteY2949" fmla="*/ 318 h 493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</a:cxnLst>
            <a:rect l="l" t="t" r="r" b="b"/>
            <a:pathLst>
              <a:path w="6230937" h="4938712">
                <a:moveTo>
                  <a:pt x="3057842" y="1548448"/>
                </a:moveTo>
                <a:lnTo>
                  <a:pt x="3057842" y="1549400"/>
                </a:lnTo>
                <a:lnTo>
                  <a:pt x="3055620" y="1553210"/>
                </a:lnTo>
                <a:lnTo>
                  <a:pt x="3050540" y="1560513"/>
                </a:lnTo>
                <a:lnTo>
                  <a:pt x="3042948" y="1570732"/>
                </a:lnTo>
                <a:lnTo>
                  <a:pt x="3041015" y="1572578"/>
                </a:lnTo>
                <a:lnTo>
                  <a:pt x="3038792" y="1574483"/>
                </a:lnTo>
                <a:lnTo>
                  <a:pt x="3037205" y="1575753"/>
                </a:lnTo>
                <a:lnTo>
                  <a:pt x="3035935" y="1576388"/>
                </a:lnTo>
                <a:lnTo>
                  <a:pt x="3035617" y="1576388"/>
                </a:lnTo>
                <a:lnTo>
                  <a:pt x="3035935" y="1574483"/>
                </a:lnTo>
                <a:lnTo>
                  <a:pt x="3038475" y="1571308"/>
                </a:lnTo>
                <a:lnTo>
                  <a:pt x="3041332" y="1567180"/>
                </a:lnTo>
                <a:lnTo>
                  <a:pt x="3045777" y="1562100"/>
                </a:lnTo>
                <a:lnTo>
                  <a:pt x="3053397" y="1553210"/>
                </a:lnTo>
                <a:close/>
                <a:moveTo>
                  <a:pt x="2029460" y="0"/>
                </a:moveTo>
                <a:lnTo>
                  <a:pt x="2033588" y="0"/>
                </a:lnTo>
                <a:lnTo>
                  <a:pt x="2038350" y="318"/>
                </a:lnTo>
                <a:lnTo>
                  <a:pt x="2043430" y="635"/>
                </a:lnTo>
                <a:lnTo>
                  <a:pt x="2048828" y="1588"/>
                </a:lnTo>
                <a:lnTo>
                  <a:pt x="2060258" y="3493"/>
                </a:lnTo>
                <a:lnTo>
                  <a:pt x="2072640" y="6668"/>
                </a:lnTo>
                <a:lnTo>
                  <a:pt x="2085340" y="10160"/>
                </a:lnTo>
                <a:lnTo>
                  <a:pt x="2098992" y="13970"/>
                </a:lnTo>
                <a:lnTo>
                  <a:pt x="2112645" y="18733"/>
                </a:lnTo>
                <a:lnTo>
                  <a:pt x="2126615" y="23813"/>
                </a:lnTo>
                <a:lnTo>
                  <a:pt x="2140267" y="29210"/>
                </a:lnTo>
                <a:lnTo>
                  <a:pt x="2153602" y="34608"/>
                </a:lnTo>
                <a:lnTo>
                  <a:pt x="2165985" y="40640"/>
                </a:lnTo>
                <a:lnTo>
                  <a:pt x="2178050" y="46355"/>
                </a:lnTo>
                <a:lnTo>
                  <a:pt x="2189480" y="51753"/>
                </a:lnTo>
                <a:lnTo>
                  <a:pt x="2199005" y="57468"/>
                </a:lnTo>
                <a:lnTo>
                  <a:pt x="2207577" y="62548"/>
                </a:lnTo>
                <a:lnTo>
                  <a:pt x="2214245" y="67628"/>
                </a:lnTo>
                <a:lnTo>
                  <a:pt x="2221230" y="73978"/>
                </a:lnTo>
                <a:lnTo>
                  <a:pt x="2231707" y="82868"/>
                </a:lnTo>
                <a:lnTo>
                  <a:pt x="2241867" y="92710"/>
                </a:lnTo>
                <a:lnTo>
                  <a:pt x="2248535" y="98425"/>
                </a:lnTo>
                <a:lnTo>
                  <a:pt x="2276475" y="134620"/>
                </a:lnTo>
                <a:lnTo>
                  <a:pt x="2280285" y="117475"/>
                </a:lnTo>
                <a:lnTo>
                  <a:pt x="2284412" y="97790"/>
                </a:lnTo>
                <a:lnTo>
                  <a:pt x="2287270" y="87313"/>
                </a:lnTo>
                <a:lnTo>
                  <a:pt x="2289810" y="76200"/>
                </a:lnTo>
                <a:lnTo>
                  <a:pt x="2292667" y="65723"/>
                </a:lnTo>
                <a:lnTo>
                  <a:pt x="2296160" y="55563"/>
                </a:lnTo>
                <a:lnTo>
                  <a:pt x="2299970" y="46038"/>
                </a:lnTo>
                <a:lnTo>
                  <a:pt x="2304415" y="36513"/>
                </a:lnTo>
                <a:lnTo>
                  <a:pt x="2306638" y="32385"/>
                </a:lnTo>
                <a:lnTo>
                  <a:pt x="2308860" y="28575"/>
                </a:lnTo>
                <a:lnTo>
                  <a:pt x="2311717" y="24448"/>
                </a:lnTo>
                <a:lnTo>
                  <a:pt x="2313940" y="21273"/>
                </a:lnTo>
                <a:lnTo>
                  <a:pt x="2317115" y="18415"/>
                </a:lnTo>
                <a:lnTo>
                  <a:pt x="2320290" y="15240"/>
                </a:lnTo>
                <a:lnTo>
                  <a:pt x="2323465" y="12700"/>
                </a:lnTo>
                <a:lnTo>
                  <a:pt x="2326322" y="10795"/>
                </a:lnTo>
                <a:lnTo>
                  <a:pt x="2330133" y="9208"/>
                </a:lnTo>
                <a:lnTo>
                  <a:pt x="2333942" y="8255"/>
                </a:lnTo>
                <a:lnTo>
                  <a:pt x="2337435" y="7303"/>
                </a:lnTo>
                <a:lnTo>
                  <a:pt x="2341562" y="6985"/>
                </a:lnTo>
                <a:lnTo>
                  <a:pt x="2358390" y="7303"/>
                </a:lnTo>
                <a:lnTo>
                  <a:pt x="2369820" y="8255"/>
                </a:lnTo>
                <a:lnTo>
                  <a:pt x="2373947" y="8573"/>
                </a:lnTo>
                <a:lnTo>
                  <a:pt x="2376805" y="9208"/>
                </a:lnTo>
                <a:lnTo>
                  <a:pt x="2379027" y="10160"/>
                </a:lnTo>
                <a:lnTo>
                  <a:pt x="2380615" y="10795"/>
                </a:lnTo>
                <a:lnTo>
                  <a:pt x="2381885" y="11748"/>
                </a:lnTo>
                <a:lnTo>
                  <a:pt x="2382202" y="12383"/>
                </a:lnTo>
                <a:lnTo>
                  <a:pt x="2382520" y="13335"/>
                </a:lnTo>
                <a:lnTo>
                  <a:pt x="2382837" y="13653"/>
                </a:lnTo>
                <a:lnTo>
                  <a:pt x="2382837" y="14288"/>
                </a:lnTo>
                <a:lnTo>
                  <a:pt x="2383473" y="15240"/>
                </a:lnTo>
                <a:lnTo>
                  <a:pt x="2384107" y="15558"/>
                </a:lnTo>
                <a:lnTo>
                  <a:pt x="2384742" y="15875"/>
                </a:lnTo>
                <a:lnTo>
                  <a:pt x="2459673" y="18415"/>
                </a:lnTo>
                <a:lnTo>
                  <a:pt x="2469832" y="19050"/>
                </a:lnTo>
                <a:lnTo>
                  <a:pt x="2478087" y="20320"/>
                </a:lnTo>
                <a:lnTo>
                  <a:pt x="2484120" y="21273"/>
                </a:lnTo>
                <a:lnTo>
                  <a:pt x="2489200" y="22860"/>
                </a:lnTo>
                <a:lnTo>
                  <a:pt x="2492692" y="24448"/>
                </a:lnTo>
                <a:lnTo>
                  <a:pt x="2495867" y="26035"/>
                </a:lnTo>
                <a:lnTo>
                  <a:pt x="2498090" y="27623"/>
                </a:lnTo>
                <a:lnTo>
                  <a:pt x="2500630" y="29210"/>
                </a:lnTo>
                <a:lnTo>
                  <a:pt x="2502852" y="31115"/>
                </a:lnTo>
                <a:lnTo>
                  <a:pt x="2506027" y="32703"/>
                </a:lnTo>
                <a:lnTo>
                  <a:pt x="2509520" y="34608"/>
                </a:lnTo>
                <a:lnTo>
                  <a:pt x="2514282" y="36195"/>
                </a:lnTo>
                <a:lnTo>
                  <a:pt x="2519997" y="37783"/>
                </a:lnTo>
                <a:lnTo>
                  <a:pt x="2527300" y="39370"/>
                </a:lnTo>
                <a:lnTo>
                  <a:pt x="2537142" y="40958"/>
                </a:lnTo>
                <a:lnTo>
                  <a:pt x="2548890" y="41910"/>
                </a:lnTo>
                <a:lnTo>
                  <a:pt x="2553653" y="42545"/>
                </a:lnTo>
                <a:lnTo>
                  <a:pt x="2557145" y="42545"/>
                </a:lnTo>
                <a:lnTo>
                  <a:pt x="2560002" y="42545"/>
                </a:lnTo>
                <a:lnTo>
                  <a:pt x="2562225" y="41910"/>
                </a:lnTo>
                <a:lnTo>
                  <a:pt x="2564765" y="41275"/>
                </a:lnTo>
                <a:lnTo>
                  <a:pt x="2566670" y="40640"/>
                </a:lnTo>
                <a:lnTo>
                  <a:pt x="2567940" y="40640"/>
                </a:lnTo>
                <a:lnTo>
                  <a:pt x="2569527" y="40640"/>
                </a:lnTo>
                <a:lnTo>
                  <a:pt x="2571115" y="40640"/>
                </a:lnTo>
                <a:lnTo>
                  <a:pt x="2573655" y="41275"/>
                </a:lnTo>
                <a:lnTo>
                  <a:pt x="2581275" y="43180"/>
                </a:lnTo>
                <a:lnTo>
                  <a:pt x="2592705" y="47625"/>
                </a:lnTo>
                <a:lnTo>
                  <a:pt x="2600325" y="50165"/>
                </a:lnTo>
                <a:lnTo>
                  <a:pt x="2607310" y="53658"/>
                </a:lnTo>
                <a:lnTo>
                  <a:pt x="2614295" y="58103"/>
                </a:lnTo>
                <a:lnTo>
                  <a:pt x="2620963" y="62230"/>
                </a:lnTo>
                <a:lnTo>
                  <a:pt x="2626678" y="67310"/>
                </a:lnTo>
                <a:lnTo>
                  <a:pt x="2632710" y="72390"/>
                </a:lnTo>
                <a:lnTo>
                  <a:pt x="2638425" y="78105"/>
                </a:lnTo>
                <a:lnTo>
                  <a:pt x="2643505" y="84138"/>
                </a:lnTo>
                <a:lnTo>
                  <a:pt x="2648585" y="89853"/>
                </a:lnTo>
                <a:lnTo>
                  <a:pt x="2653665" y="96203"/>
                </a:lnTo>
                <a:lnTo>
                  <a:pt x="2657792" y="102870"/>
                </a:lnTo>
                <a:lnTo>
                  <a:pt x="2662238" y="109538"/>
                </a:lnTo>
                <a:lnTo>
                  <a:pt x="2670492" y="122555"/>
                </a:lnTo>
                <a:lnTo>
                  <a:pt x="2677477" y="135573"/>
                </a:lnTo>
                <a:lnTo>
                  <a:pt x="2681287" y="131128"/>
                </a:lnTo>
                <a:lnTo>
                  <a:pt x="2682875" y="129223"/>
                </a:lnTo>
                <a:lnTo>
                  <a:pt x="2685097" y="126048"/>
                </a:lnTo>
                <a:lnTo>
                  <a:pt x="2691130" y="116840"/>
                </a:lnTo>
                <a:lnTo>
                  <a:pt x="2720340" y="60008"/>
                </a:lnTo>
                <a:lnTo>
                  <a:pt x="2784475" y="63183"/>
                </a:lnTo>
                <a:lnTo>
                  <a:pt x="2794635" y="63183"/>
                </a:lnTo>
                <a:lnTo>
                  <a:pt x="2801302" y="62548"/>
                </a:lnTo>
                <a:lnTo>
                  <a:pt x="2805112" y="62230"/>
                </a:lnTo>
                <a:lnTo>
                  <a:pt x="2807335" y="62230"/>
                </a:lnTo>
                <a:lnTo>
                  <a:pt x="2810192" y="62230"/>
                </a:lnTo>
                <a:lnTo>
                  <a:pt x="2814320" y="63183"/>
                </a:lnTo>
                <a:lnTo>
                  <a:pt x="2821305" y="64770"/>
                </a:lnTo>
                <a:lnTo>
                  <a:pt x="2832418" y="66993"/>
                </a:lnTo>
                <a:lnTo>
                  <a:pt x="2843530" y="70168"/>
                </a:lnTo>
                <a:lnTo>
                  <a:pt x="2851467" y="72073"/>
                </a:lnTo>
                <a:lnTo>
                  <a:pt x="2856230" y="73978"/>
                </a:lnTo>
                <a:lnTo>
                  <a:pt x="2859722" y="75248"/>
                </a:lnTo>
                <a:lnTo>
                  <a:pt x="2862580" y="76200"/>
                </a:lnTo>
                <a:lnTo>
                  <a:pt x="2867025" y="77470"/>
                </a:lnTo>
                <a:lnTo>
                  <a:pt x="2874010" y="78740"/>
                </a:lnTo>
                <a:lnTo>
                  <a:pt x="2884487" y="79693"/>
                </a:lnTo>
                <a:lnTo>
                  <a:pt x="2892742" y="80645"/>
                </a:lnTo>
                <a:lnTo>
                  <a:pt x="2900045" y="80963"/>
                </a:lnTo>
                <a:lnTo>
                  <a:pt x="2907982" y="81280"/>
                </a:lnTo>
                <a:lnTo>
                  <a:pt x="2914968" y="81280"/>
                </a:lnTo>
                <a:lnTo>
                  <a:pt x="2922270" y="81915"/>
                </a:lnTo>
                <a:lnTo>
                  <a:pt x="2929573" y="82233"/>
                </a:lnTo>
                <a:lnTo>
                  <a:pt x="2937510" y="82868"/>
                </a:lnTo>
                <a:lnTo>
                  <a:pt x="2945130" y="84138"/>
                </a:lnTo>
                <a:lnTo>
                  <a:pt x="2949257" y="84773"/>
                </a:lnTo>
                <a:lnTo>
                  <a:pt x="2953068" y="86043"/>
                </a:lnTo>
                <a:lnTo>
                  <a:pt x="2957512" y="87630"/>
                </a:lnTo>
                <a:lnTo>
                  <a:pt x="2961958" y="89218"/>
                </a:lnTo>
                <a:lnTo>
                  <a:pt x="2972117" y="93980"/>
                </a:lnTo>
                <a:lnTo>
                  <a:pt x="2982912" y="99378"/>
                </a:lnTo>
                <a:lnTo>
                  <a:pt x="2994660" y="105410"/>
                </a:lnTo>
                <a:lnTo>
                  <a:pt x="3006725" y="112395"/>
                </a:lnTo>
                <a:lnTo>
                  <a:pt x="3018790" y="120333"/>
                </a:lnTo>
                <a:lnTo>
                  <a:pt x="3030855" y="128588"/>
                </a:lnTo>
                <a:lnTo>
                  <a:pt x="3042285" y="137160"/>
                </a:lnTo>
                <a:lnTo>
                  <a:pt x="3053080" y="146050"/>
                </a:lnTo>
                <a:lnTo>
                  <a:pt x="3058160" y="150813"/>
                </a:lnTo>
                <a:lnTo>
                  <a:pt x="3062922" y="155258"/>
                </a:lnTo>
                <a:lnTo>
                  <a:pt x="3067685" y="160020"/>
                </a:lnTo>
                <a:lnTo>
                  <a:pt x="3071495" y="164148"/>
                </a:lnTo>
                <a:lnTo>
                  <a:pt x="3075305" y="168910"/>
                </a:lnTo>
                <a:lnTo>
                  <a:pt x="3078798" y="173673"/>
                </a:lnTo>
                <a:lnTo>
                  <a:pt x="3081655" y="177800"/>
                </a:lnTo>
                <a:lnTo>
                  <a:pt x="3084195" y="182245"/>
                </a:lnTo>
                <a:lnTo>
                  <a:pt x="3086417" y="186373"/>
                </a:lnTo>
                <a:lnTo>
                  <a:pt x="3087687" y="190818"/>
                </a:lnTo>
                <a:lnTo>
                  <a:pt x="3088640" y="194945"/>
                </a:lnTo>
                <a:lnTo>
                  <a:pt x="3088957" y="199073"/>
                </a:lnTo>
                <a:lnTo>
                  <a:pt x="3088640" y="224155"/>
                </a:lnTo>
                <a:lnTo>
                  <a:pt x="3087687" y="249873"/>
                </a:lnTo>
                <a:lnTo>
                  <a:pt x="3087052" y="275590"/>
                </a:lnTo>
                <a:lnTo>
                  <a:pt x="3085465" y="301625"/>
                </a:lnTo>
                <a:lnTo>
                  <a:pt x="3083560" y="327978"/>
                </a:lnTo>
                <a:lnTo>
                  <a:pt x="3081655" y="354013"/>
                </a:lnTo>
                <a:lnTo>
                  <a:pt x="3079115" y="380048"/>
                </a:lnTo>
                <a:lnTo>
                  <a:pt x="3076575" y="406083"/>
                </a:lnTo>
                <a:lnTo>
                  <a:pt x="3073400" y="431800"/>
                </a:lnTo>
                <a:lnTo>
                  <a:pt x="3070225" y="457518"/>
                </a:lnTo>
                <a:lnTo>
                  <a:pt x="3066732" y="483235"/>
                </a:lnTo>
                <a:lnTo>
                  <a:pt x="3063240" y="508318"/>
                </a:lnTo>
                <a:lnTo>
                  <a:pt x="3059430" y="533400"/>
                </a:lnTo>
                <a:lnTo>
                  <a:pt x="3055620" y="557848"/>
                </a:lnTo>
                <a:lnTo>
                  <a:pt x="3051492" y="581978"/>
                </a:lnTo>
                <a:lnTo>
                  <a:pt x="3047365" y="605790"/>
                </a:lnTo>
                <a:lnTo>
                  <a:pt x="2904807" y="1787525"/>
                </a:lnTo>
                <a:lnTo>
                  <a:pt x="2903220" y="1827848"/>
                </a:lnTo>
                <a:lnTo>
                  <a:pt x="2901632" y="1866900"/>
                </a:lnTo>
                <a:lnTo>
                  <a:pt x="2900045" y="1904682"/>
                </a:lnTo>
                <a:lnTo>
                  <a:pt x="2898457" y="1941512"/>
                </a:lnTo>
                <a:lnTo>
                  <a:pt x="2896870" y="1977707"/>
                </a:lnTo>
                <a:lnTo>
                  <a:pt x="2895282" y="2013267"/>
                </a:lnTo>
                <a:lnTo>
                  <a:pt x="2894013" y="2048192"/>
                </a:lnTo>
                <a:lnTo>
                  <a:pt x="2891790" y="2083435"/>
                </a:lnTo>
                <a:lnTo>
                  <a:pt x="2889567" y="2118043"/>
                </a:lnTo>
                <a:lnTo>
                  <a:pt x="2887662" y="2152650"/>
                </a:lnTo>
                <a:lnTo>
                  <a:pt x="2884805" y="2187257"/>
                </a:lnTo>
                <a:lnTo>
                  <a:pt x="2882265" y="2222182"/>
                </a:lnTo>
                <a:lnTo>
                  <a:pt x="2879090" y="2258060"/>
                </a:lnTo>
                <a:lnTo>
                  <a:pt x="2875597" y="2294255"/>
                </a:lnTo>
                <a:lnTo>
                  <a:pt x="2871787" y="2331402"/>
                </a:lnTo>
                <a:lnTo>
                  <a:pt x="2867343" y="2369502"/>
                </a:lnTo>
                <a:lnTo>
                  <a:pt x="2865755" y="2383155"/>
                </a:lnTo>
                <a:lnTo>
                  <a:pt x="2865437" y="2396490"/>
                </a:lnTo>
                <a:lnTo>
                  <a:pt x="2865120" y="2409507"/>
                </a:lnTo>
                <a:lnTo>
                  <a:pt x="2865437" y="2422207"/>
                </a:lnTo>
                <a:lnTo>
                  <a:pt x="2866707" y="2446655"/>
                </a:lnTo>
                <a:lnTo>
                  <a:pt x="2868612" y="2470785"/>
                </a:lnTo>
                <a:lnTo>
                  <a:pt x="2870518" y="2494597"/>
                </a:lnTo>
                <a:lnTo>
                  <a:pt x="2871787" y="2519362"/>
                </a:lnTo>
                <a:lnTo>
                  <a:pt x="2872105" y="2532380"/>
                </a:lnTo>
                <a:lnTo>
                  <a:pt x="2871787" y="2545397"/>
                </a:lnTo>
                <a:lnTo>
                  <a:pt x="2870835" y="2559050"/>
                </a:lnTo>
                <a:lnTo>
                  <a:pt x="2869247" y="2573020"/>
                </a:lnTo>
                <a:lnTo>
                  <a:pt x="2868295" y="2586037"/>
                </a:lnTo>
                <a:lnTo>
                  <a:pt x="2867343" y="2598420"/>
                </a:lnTo>
                <a:lnTo>
                  <a:pt x="2867025" y="2610485"/>
                </a:lnTo>
                <a:lnTo>
                  <a:pt x="2867025" y="2622867"/>
                </a:lnTo>
                <a:lnTo>
                  <a:pt x="2867343" y="2646997"/>
                </a:lnTo>
                <a:lnTo>
                  <a:pt x="2868930" y="2670810"/>
                </a:lnTo>
                <a:lnTo>
                  <a:pt x="2870200" y="2694305"/>
                </a:lnTo>
                <a:lnTo>
                  <a:pt x="2871152" y="2717482"/>
                </a:lnTo>
                <a:lnTo>
                  <a:pt x="2871152" y="2729547"/>
                </a:lnTo>
                <a:lnTo>
                  <a:pt x="2870835" y="2741295"/>
                </a:lnTo>
                <a:lnTo>
                  <a:pt x="2870518" y="2753042"/>
                </a:lnTo>
                <a:lnTo>
                  <a:pt x="2869247" y="2765107"/>
                </a:lnTo>
                <a:lnTo>
                  <a:pt x="2867660" y="2782252"/>
                </a:lnTo>
                <a:lnTo>
                  <a:pt x="2866390" y="2799397"/>
                </a:lnTo>
                <a:lnTo>
                  <a:pt x="2864803" y="2817177"/>
                </a:lnTo>
                <a:lnTo>
                  <a:pt x="2863532" y="2835592"/>
                </a:lnTo>
                <a:lnTo>
                  <a:pt x="2862580" y="2854325"/>
                </a:lnTo>
                <a:lnTo>
                  <a:pt x="2861945" y="2874327"/>
                </a:lnTo>
                <a:lnTo>
                  <a:pt x="2861628" y="2895600"/>
                </a:lnTo>
                <a:lnTo>
                  <a:pt x="2861628" y="2917825"/>
                </a:lnTo>
                <a:lnTo>
                  <a:pt x="2865120" y="2913062"/>
                </a:lnTo>
                <a:lnTo>
                  <a:pt x="2865755" y="2911792"/>
                </a:lnTo>
                <a:lnTo>
                  <a:pt x="2867343" y="2907982"/>
                </a:lnTo>
                <a:lnTo>
                  <a:pt x="2871787" y="2895917"/>
                </a:lnTo>
                <a:lnTo>
                  <a:pt x="2895282" y="2756217"/>
                </a:lnTo>
                <a:lnTo>
                  <a:pt x="2894330" y="2735580"/>
                </a:lnTo>
                <a:lnTo>
                  <a:pt x="2894013" y="2720975"/>
                </a:lnTo>
                <a:lnTo>
                  <a:pt x="2894013" y="2715577"/>
                </a:lnTo>
                <a:lnTo>
                  <a:pt x="2894013" y="2711450"/>
                </a:lnTo>
                <a:lnTo>
                  <a:pt x="2894647" y="2707957"/>
                </a:lnTo>
                <a:lnTo>
                  <a:pt x="2895282" y="2704465"/>
                </a:lnTo>
                <a:lnTo>
                  <a:pt x="2897822" y="2698432"/>
                </a:lnTo>
                <a:lnTo>
                  <a:pt x="2901315" y="2691765"/>
                </a:lnTo>
                <a:lnTo>
                  <a:pt x="2906078" y="2682557"/>
                </a:lnTo>
                <a:lnTo>
                  <a:pt x="2912110" y="2668587"/>
                </a:lnTo>
                <a:lnTo>
                  <a:pt x="2919095" y="2652395"/>
                </a:lnTo>
                <a:lnTo>
                  <a:pt x="2923223" y="2642870"/>
                </a:lnTo>
                <a:lnTo>
                  <a:pt x="2923857" y="2640012"/>
                </a:lnTo>
                <a:lnTo>
                  <a:pt x="2924175" y="2638107"/>
                </a:lnTo>
                <a:lnTo>
                  <a:pt x="2924175" y="2636520"/>
                </a:lnTo>
                <a:lnTo>
                  <a:pt x="2923857" y="2635250"/>
                </a:lnTo>
                <a:lnTo>
                  <a:pt x="2922270" y="2632392"/>
                </a:lnTo>
                <a:lnTo>
                  <a:pt x="2920365" y="2626360"/>
                </a:lnTo>
                <a:lnTo>
                  <a:pt x="2919095" y="2621915"/>
                </a:lnTo>
                <a:lnTo>
                  <a:pt x="2918460" y="2615882"/>
                </a:lnTo>
                <a:lnTo>
                  <a:pt x="2918142" y="2608262"/>
                </a:lnTo>
                <a:lnTo>
                  <a:pt x="2917508" y="2598102"/>
                </a:lnTo>
                <a:lnTo>
                  <a:pt x="2917508" y="2587942"/>
                </a:lnTo>
                <a:lnTo>
                  <a:pt x="2918460" y="2577782"/>
                </a:lnTo>
                <a:lnTo>
                  <a:pt x="2919730" y="2567305"/>
                </a:lnTo>
                <a:lnTo>
                  <a:pt x="2920683" y="2556510"/>
                </a:lnTo>
                <a:lnTo>
                  <a:pt x="2924492" y="2534602"/>
                </a:lnTo>
                <a:lnTo>
                  <a:pt x="2928620" y="2513012"/>
                </a:lnTo>
                <a:lnTo>
                  <a:pt x="2932747" y="2492375"/>
                </a:lnTo>
                <a:lnTo>
                  <a:pt x="2935922" y="2473960"/>
                </a:lnTo>
                <a:lnTo>
                  <a:pt x="2937510" y="2465387"/>
                </a:lnTo>
                <a:lnTo>
                  <a:pt x="2938145" y="2457450"/>
                </a:lnTo>
                <a:lnTo>
                  <a:pt x="2938145" y="2450147"/>
                </a:lnTo>
                <a:lnTo>
                  <a:pt x="2938145" y="2443797"/>
                </a:lnTo>
                <a:lnTo>
                  <a:pt x="2935922" y="2426652"/>
                </a:lnTo>
                <a:lnTo>
                  <a:pt x="2934017" y="2409507"/>
                </a:lnTo>
                <a:lnTo>
                  <a:pt x="2933065" y="2401570"/>
                </a:lnTo>
                <a:lnTo>
                  <a:pt x="2932747" y="2393315"/>
                </a:lnTo>
                <a:lnTo>
                  <a:pt x="2933065" y="2385377"/>
                </a:lnTo>
                <a:lnTo>
                  <a:pt x="2934335" y="2378075"/>
                </a:lnTo>
                <a:lnTo>
                  <a:pt x="2935288" y="2374582"/>
                </a:lnTo>
                <a:lnTo>
                  <a:pt x="2935922" y="2371090"/>
                </a:lnTo>
                <a:lnTo>
                  <a:pt x="2937510" y="2367915"/>
                </a:lnTo>
                <a:lnTo>
                  <a:pt x="2938780" y="2364740"/>
                </a:lnTo>
                <a:lnTo>
                  <a:pt x="2940685" y="2361565"/>
                </a:lnTo>
                <a:lnTo>
                  <a:pt x="2942907" y="2359025"/>
                </a:lnTo>
                <a:lnTo>
                  <a:pt x="2945130" y="2356167"/>
                </a:lnTo>
                <a:lnTo>
                  <a:pt x="2947987" y="2353945"/>
                </a:lnTo>
                <a:lnTo>
                  <a:pt x="2951162" y="2352040"/>
                </a:lnTo>
                <a:lnTo>
                  <a:pt x="2954655" y="2349500"/>
                </a:lnTo>
                <a:lnTo>
                  <a:pt x="2958465" y="2348230"/>
                </a:lnTo>
                <a:lnTo>
                  <a:pt x="2962910" y="2346642"/>
                </a:lnTo>
                <a:lnTo>
                  <a:pt x="2967990" y="2345372"/>
                </a:lnTo>
                <a:lnTo>
                  <a:pt x="2973070" y="2344102"/>
                </a:lnTo>
                <a:lnTo>
                  <a:pt x="2978785" y="2343467"/>
                </a:lnTo>
                <a:lnTo>
                  <a:pt x="2984500" y="2343150"/>
                </a:lnTo>
                <a:lnTo>
                  <a:pt x="2986722" y="2343150"/>
                </a:lnTo>
                <a:lnTo>
                  <a:pt x="2988627" y="2343150"/>
                </a:lnTo>
                <a:lnTo>
                  <a:pt x="2989580" y="2342515"/>
                </a:lnTo>
                <a:lnTo>
                  <a:pt x="2991168" y="2341880"/>
                </a:lnTo>
                <a:lnTo>
                  <a:pt x="2987675" y="2335530"/>
                </a:lnTo>
                <a:lnTo>
                  <a:pt x="2985453" y="2331085"/>
                </a:lnTo>
                <a:lnTo>
                  <a:pt x="2983865" y="2327910"/>
                </a:lnTo>
                <a:lnTo>
                  <a:pt x="2982912" y="2324735"/>
                </a:lnTo>
                <a:lnTo>
                  <a:pt x="2982278" y="2321242"/>
                </a:lnTo>
                <a:lnTo>
                  <a:pt x="2981960" y="2316480"/>
                </a:lnTo>
                <a:lnTo>
                  <a:pt x="2981007" y="2309495"/>
                </a:lnTo>
                <a:lnTo>
                  <a:pt x="2980372" y="2299652"/>
                </a:lnTo>
                <a:lnTo>
                  <a:pt x="2973070" y="2304415"/>
                </a:lnTo>
                <a:lnTo>
                  <a:pt x="2968307" y="2307272"/>
                </a:lnTo>
                <a:lnTo>
                  <a:pt x="2965132" y="2308225"/>
                </a:lnTo>
                <a:lnTo>
                  <a:pt x="2963545" y="2309495"/>
                </a:lnTo>
                <a:lnTo>
                  <a:pt x="2962910" y="2311400"/>
                </a:lnTo>
                <a:lnTo>
                  <a:pt x="2961958" y="2315527"/>
                </a:lnTo>
                <a:lnTo>
                  <a:pt x="2961005" y="2321560"/>
                </a:lnTo>
                <a:lnTo>
                  <a:pt x="2958783" y="2331402"/>
                </a:lnTo>
                <a:lnTo>
                  <a:pt x="2954655" y="2331402"/>
                </a:lnTo>
                <a:lnTo>
                  <a:pt x="2948305" y="2331402"/>
                </a:lnTo>
                <a:lnTo>
                  <a:pt x="2947352" y="2330450"/>
                </a:lnTo>
                <a:lnTo>
                  <a:pt x="2946400" y="2328862"/>
                </a:lnTo>
                <a:lnTo>
                  <a:pt x="2946082" y="2326957"/>
                </a:lnTo>
                <a:lnTo>
                  <a:pt x="2946082" y="2324417"/>
                </a:lnTo>
                <a:lnTo>
                  <a:pt x="2946718" y="2320290"/>
                </a:lnTo>
                <a:lnTo>
                  <a:pt x="2947987" y="2315845"/>
                </a:lnTo>
                <a:lnTo>
                  <a:pt x="2949893" y="2310447"/>
                </a:lnTo>
                <a:lnTo>
                  <a:pt x="2953068" y="2303462"/>
                </a:lnTo>
                <a:lnTo>
                  <a:pt x="2956560" y="2292667"/>
                </a:lnTo>
                <a:lnTo>
                  <a:pt x="2958465" y="2289810"/>
                </a:lnTo>
                <a:lnTo>
                  <a:pt x="2964498" y="2289810"/>
                </a:lnTo>
                <a:lnTo>
                  <a:pt x="2980690" y="2288857"/>
                </a:lnTo>
                <a:lnTo>
                  <a:pt x="2978467" y="2283142"/>
                </a:lnTo>
                <a:lnTo>
                  <a:pt x="2975610" y="2278062"/>
                </a:lnTo>
                <a:lnTo>
                  <a:pt x="2973388" y="2273300"/>
                </a:lnTo>
                <a:lnTo>
                  <a:pt x="2970530" y="2269172"/>
                </a:lnTo>
                <a:lnTo>
                  <a:pt x="2966085" y="2261235"/>
                </a:lnTo>
                <a:lnTo>
                  <a:pt x="2961323" y="2253615"/>
                </a:lnTo>
                <a:lnTo>
                  <a:pt x="2959735" y="2249170"/>
                </a:lnTo>
                <a:lnTo>
                  <a:pt x="2958147" y="2245042"/>
                </a:lnTo>
                <a:lnTo>
                  <a:pt x="2956877" y="2239963"/>
                </a:lnTo>
                <a:lnTo>
                  <a:pt x="2956242" y="2234247"/>
                </a:lnTo>
                <a:lnTo>
                  <a:pt x="2956242" y="2227898"/>
                </a:lnTo>
                <a:lnTo>
                  <a:pt x="2956242" y="2220912"/>
                </a:lnTo>
                <a:lnTo>
                  <a:pt x="2957512" y="2212657"/>
                </a:lnTo>
                <a:lnTo>
                  <a:pt x="2958783" y="2203132"/>
                </a:lnTo>
                <a:lnTo>
                  <a:pt x="2962275" y="2206307"/>
                </a:lnTo>
                <a:lnTo>
                  <a:pt x="2965132" y="2209165"/>
                </a:lnTo>
                <a:lnTo>
                  <a:pt x="2967355" y="2212340"/>
                </a:lnTo>
                <a:lnTo>
                  <a:pt x="2969895" y="2215832"/>
                </a:lnTo>
                <a:lnTo>
                  <a:pt x="2973388" y="2222817"/>
                </a:lnTo>
                <a:lnTo>
                  <a:pt x="2975610" y="2229485"/>
                </a:lnTo>
                <a:lnTo>
                  <a:pt x="2978150" y="2235835"/>
                </a:lnTo>
                <a:lnTo>
                  <a:pt x="2980690" y="2241550"/>
                </a:lnTo>
                <a:lnTo>
                  <a:pt x="2982278" y="2243772"/>
                </a:lnTo>
                <a:lnTo>
                  <a:pt x="2983865" y="2245677"/>
                </a:lnTo>
                <a:lnTo>
                  <a:pt x="2986087" y="2247265"/>
                </a:lnTo>
                <a:lnTo>
                  <a:pt x="2988627" y="2248535"/>
                </a:lnTo>
                <a:lnTo>
                  <a:pt x="2989262" y="2248852"/>
                </a:lnTo>
                <a:lnTo>
                  <a:pt x="2990215" y="2249487"/>
                </a:lnTo>
                <a:lnTo>
                  <a:pt x="2990532" y="2250757"/>
                </a:lnTo>
                <a:lnTo>
                  <a:pt x="2990850" y="2251392"/>
                </a:lnTo>
                <a:lnTo>
                  <a:pt x="2990850" y="2253933"/>
                </a:lnTo>
                <a:lnTo>
                  <a:pt x="2991485" y="2255837"/>
                </a:lnTo>
                <a:lnTo>
                  <a:pt x="3001327" y="2250440"/>
                </a:lnTo>
                <a:lnTo>
                  <a:pt x="3010217" y="2245360"/>
                </a:lnTo>
                <a:lnTo>
                  <a:pt x="3014663" y="2242820"/>
                </a:lnTo>
                <a:lnTo>
                  <a:pt x="3018472" y="2240597"/>
                </a:lnTo>
                <a:lnTo>
                  <a:pt x="3021965" y="2238375"/>
                </a:lnTo>
                <a:lnTo>
                  <a:pt x="3025140" y="2235835"/>
                </a:lnTo>
                <a:lnTo>
                  <a:pt x="3027362" y="2233295"/>
                </a:lnTo>
                <a:lnTo>
                  <a:pt x="3028950" y="2230120"/>
                </a:lnTo>
                <a:lnTo>
                  <a:pt x="3029902" y="2228532"/>
                </a:lnTo>
                <a:lnTo>
                  <a:pt x="3030220" y="2226945"/>
                </a:lnTo>
                <a:lnTo>
                  <a:pt x="3030537" y="2225357"/>
                </a:lnTo>
                <a:lnTo>
                  <a:pt x="3030537" y="2223452"/>
                </a:lnTo>
                <a:lnTo>
                  <a:pt x="3030220" y="2219642"/>
                </a:lnTo>
                <a:lnTo>
                  <a:pt x="3028950" y="2214880"/>
                </a:lnTo>
                <a:lnTo>
                  <a:pt x="3026727" y="2209800"/>
                </a:lnTo>
                <a:lnTo>
                  <a:pt x="3023235" y="2204402"/>
                </a:lnTo>
                <a:lnTo>
                  <a:pt x="3020378" y="2200592"/>
                </a:lnTo>
                <a:lnTo>
                  <a:pt x="3017203" y="2197100"/>
                </a:lnTo>
                <a:lnTo>
                  <a:pt x="3014663" y="2194242"/>
                </a:lnTo>
                <a:lnTo>
                  <a:pt x="3011805" y="2192020"/>
                </a:lnTo>
                <a:lnTo>
                  <a:pt x="3009582" y="2190115"/>
                </a:lnTo>
                <a:lnTo>
                  <a:pt x="3006725" y="2188527"/>
                </a:lnTo>
                <a:lnTo>
                  <a:pt x="3004185" y="2187257"/>
                </a:lnTo>
                <a:lnTo>
                  <a:pt x="3001645" y="2186940"/>
                </a:lnTo>
                <a:lnTo>
                  <a:pt x="2999423" y="2186622"/>
                </a:lnTo>
                <a:lnTo>
                  <a:pt x="2997200" y="2185988"/>
                </a:lnTo>
                <a:lnTo>
                  <a:pt x="2994660" y="2186622"/>
                </a:lnTo>
                <a:lnTo>
                  <a:pt x="2992755" y="2186622"/>
                </a:lnTo>
                <a:lnTo>
                  <a:pt x="2988627" y="2187575"/>
                </a:lnTo>
                <a:lnTo>
                  <a:pt x="2984500" y="2188845"/>
                </a:lnTo>
                <a:lnTo>
                  <a:pt x="2981642" y="2189480"/>
                </a:lnTo>
                <a:lnTo>
                  <a:pt x="2978467" y="2190432"/>
                </a:lnTo>
                <a:lnTo>
                  <a:pt x="2976880" y="2190432"/>
                </a:lnTo>
                <a:lnTo>
                  <a:pt x="2975610" y="2190432"/>
                </a:lnTo>
                <a:lnTo>
                  <a:pt x="2974340" y="2190115"/>
                </a:lnTo>
                <a:lnTo>
                  <a:pt x="2973388" y="2189162"/>
                </a:lnTo>
                <a:lnTo>
                  <a:pt x="2972435" y="2188210"/>
                </a:lnTo>
                <a:lnTo>
                  <a:pt x="2971800" y="2186622"/>
                </a:lnTo>
                <a:lnTo>
                  <a:pt x="2970847" y="2184400"/>
                </a:lnTo>
                <a:lnTo>
                  <a:pt x="2970213" y="2181860"/>
                </a:lnTo>
                <a:lnTo>
                  <a:pt x="2969577" y="2175510"/>
                </a:lnTo>
                <a:lnTo>
                  <a:pt x="2968942" y="2166620"/>
                </a:lnTo>
                <a:lnTo>
                  <a:pt x="2971482" y="2137727"/>
                </a:lnTo>
                <a:lnTo>
                  <a:pt x="2972435" y="2127567"/>
                </a:lnTo>
                <a:lnTo>
                  <a:pt x="2973388" y="2120265"/>
                </a:lnTo>
                <a:lnTo>
                  <a:pt x="2974022" y="2114232"/>
                </a:lnTo>
                <a:lnTo>
                  <a:pt x="2975292" y="2109152"/>
                </a:lnTo>
                <a:lnTo>
                  <a:pt x="2975928" y="2106612"/>
                </a:lnTo>
                <a:lnTo>
                  <a:pt x="2977197" y="2104072"/>
                </a:lnTo>
                <a:lnTo>
                  <a:pt x="2978467" y="2101532"/>
                </a:lnTo>
                <a:lnTo>
                  <a:pt x="2980055" y="2099310"/>
                </a:lnTo>
                <a:lnTo>
                  <a:pt x="2984500" y="2092960"/>
                </a:lnTo>
                <a:lnTo>
                  <a:pt x="2990850" y="2085657"/>
                </a:lnTo>
                <a:lnTo>
                  <a:pt x="2994660" y="2081847"/>
                </a:lnTo>
                <a:lnTo>
                  <a:pt x="2998787" y="2078672"/>
                </a:lnTo>
                <a:lnTo>
                  <a:pt x="3002280" y="2075815"/>
                </a:lnTo>
                <a:lnTo>
                  <a:pt x="3006090" y="2073275"/>
                </a:lnTo>
                <a:lnTo>
                  <a:pt x="3009582" y="2070735"/>
                </a:lnTo>
                <a:lnTo>
                  <a:pt x="3012757" y="2068195"/>
                </a:lnTo>
                <a:lnTo>
                  <a:pt x="3015932" y="2065655"/>
                </a:lnTo>
                <a:lnTo>
                  <a:pt x="3018155" y="2062797"/>
                </a:lnTo>
                <a:lnTo>
                  <a:pt x="3020060" y="2059622"/>
                </a:lnTo>
                <a:lnTo>
                  <a:pt x="3021647" y="2055177"/>
                </a:lnTo>
                <a:lnTo>
                  <a:pt x="3021965" y="2053272"/>
                </a:lnTo>
                <a:lnTo>
                  <a:pt x="3022282" y="2050732"/>
                </a:lnTo>
                <a:lnTo>
                  <a:pt x="3022282" y="2048192"/>
                </a:lnTo>
                <a:lnTo>
                  <a:pt x="3022282" y="2045017"/>
                </a:lnTo>
                <a:lnTo>
                  <a:pt x="3021330" y="2038667"/>
                </a:lnTo>
                <a:lnTo>
                  <a:pt x="3019742" y="2030730"/>
                </a:lnTo>
                <a:lnTo>
                  <a:pt x="3016885" y="2021840"/>
                </a:lnTo>
                <a:lnTo>
                  <a:pt x="3013075" y="2011362"/>
                </a:lnTo>
                <a:lnTo>
                  <a:pt x="2981007" y="2053272"/>
                </a:lnTo>
                <a:lnTo>
                  <a:pt x="2992120" y="1905317"/>
                </a:lnTo>
                <a:lnTo>
                  <a:pt x="2992437" y="1892617"/>
                </a:lnTo>
                <a:lnTo>
                  <a:pt x="2993708" y="1881187"/>
                </a:lnTo>
                <a:lnTo>
                  <a:pt x="2994342" y="1876108"/>
                </a:lnTo>
                <a:lnTo>
                  <a:pt x="2994977" y="1871662"/>
                </a:lnTo>
                <a:lnTo>
                  <a:pt x="2996247" y="1867217"/>
                </a:lnTo>
                <a:lnTo>
                  <a:pt x="2997517" y="1863407"/>
                </a:lnTo>
                <a:lnTo>
                  <a:pt x="2998787" y="1859597"/>
                </a:lnTo>
                <a:lnTo>
                  <a:pt x="3000058" y="1856105"/>
                </a:lnTo>
                <a:lnTo>
                  <a:pt x="3001645" y="1852612"/>
                </a:lnTo>
                <a:lnTo>
                  <a:pt x="3003232" y="1849438"/>
                </a:lnTo>
                <a:lnTo>
                  <a:pt x="3005137" y="1846580"/>
                </a:lnTo>
                <a:lnTo>
                  <a:pt x="3007360" y="1844040"/>
                </a:lnTo>
                <a:lnTo>
                  <a:pt x="3009582" y="1841500"/>
                </a:lnTo>
                <a:lnTo>
                  <a:pt x="3011805" y="1839278"/>
                </a:lnTo>
                <a:lnTo>
                  <a:pt x="3016885" y="1834833"/>
                </a:lnTo>
                <a:lnTo>
                  <a:pt x="3022282" y="1831340"/>
                </a:lnTo>
                <a:lnTo>
                  <a:pt x="3028632" y="1827530"/>
                </a:lnTo>
                <a:lnTo>
                  <a:pt x="3035300" y="1824355"/>
                </a:lnTo>
                <a:lnTo>
                  <a:pt x="3049905" y="1817370"/>
                </a:lnTo>
                <a:lnTo>
                  <a:pt x="3067050" y="1808798"/>
                </a:lnTo>
                <a:lnTo>
                  <a:pt x="3067050" y="1734185"/>
                </a:lnTo>
                <a:lnTo>
                  <a:pt x="3059112" y="1733550"/>
                </a:lnTo>
                <a:lnTo>
                  <a:pt x="3051492" y="1732915"/>
                </a:lnTo>
                <a:lnTo>
                  <a:pt x="3045460" y="1731645"/>
                </a:lnTo>
                <a:lnTo>
                  <a:pt x="3040380" y="1730693"/>
                </a:lnTo>
                <a:lnTo>
                  <a:pt x="3037840" y="1729740"/>
                </a:lnTo>
                <a:lnTo>
                  <a:pt x="3035935" y="1729105"/>
                </a:lnTo>
                <a:lnTo>
                  <a:pt x="3034030" y="1727835"/>
                </a:lnTo>
                <a:lnTo>
                  <a:pt x="3032443" y="1726565"/>
                </a:lnTo>
                <a:lnTo>
                  <a:pt x="3030855" y="1725613"/>
                </a:lnTo>
                <a:lnTo>
                  <a:pt x="3029902" y="1723708"/>
                </a:lnTo>
                <a:lnTo>
                  <a:pt x="3028632" y="1722120"/>
                </a:lnTo>
                <a:lnTo>
                  <a:pt x="3027997" y="1719580"/>
                </a:lnTo>
                <a:lnTo>
                  <a:pt x="3026410" y="1714500"/>
                </a:lnTo>
                <a:lnTo>
                  <a:pt x="3025457" y="1708468"/>
                </a:lnTo>
                <a:lnTo>
                  <a:pt x="3025140" y="1700848"/>
                </a:lnTo>
                <a:lnTo>
                  <a:pt x="3025140" y="1691640"/>
                </a:lnTo>
                <a:lnTo>
                  <a:pt x="3025457" y="1668145"/>
                </a:lnTo>
                <a:lnTo>
                  <a:pt x="3026410" y="1636713"/>
                </a:lnTo>
                <a:lnTo>
                  <a:pt x="3026410" y="1627823"/>
                </a:lnTo>
                <a:lnTo>
                  <a:pt x="3026727" y="1619250"/>
                </a:lnTo>
                <a:lnTo>
                  <a:pt x="3027045" y="1610995"/>
                </a:lnTo>
                <a:lnTo>
                  <a:pt x="3028315" y="1602740"/>
                </a:lnTo>
                <a:lnTo>
                  <a:pt x="3028950" y="1598930"/>
                </a:lnTo>
                <a:lnTo>
                  <a:pt x="3030220" y="1595120"/>
                </a:lnTo>
                <a:lnTo>
                  <a:pt x="3031490" y="1591310"/>
                </a:lnTo>
                <a:lnTo>
                  <a:pt x="3032760" y="1587183"/>
                </a:lnTo>
                <a:lnTo>
                  <a:pt x="3034983" y="1583373"/>
                </a:lnTo>
                <a:lnTo>
                  <a:pt x="3036887" y="1579563"/>
                </a:lnTo>
                <a:lnTo>
                  <a:pt x="3039110" y="1575753"/>
                </a:lnTo>
                <a:lnTo>
                  <a:pt x="3042285" y="1571625"/>
                </a:lnTo>
                <a:lnTo>
                  <a:pt x="3042948" y="1570732"/>
                </a:lnTo>
                <a:lnTo>
                  <a:pt x="3048000" y="1565910"/>
                </a:lnTo>
                <a:lnTo>
                  <a:pt x="3058478" y="1555433"/>
                </a:lnTo>
                <a:lnTo>
                  <a:pt x="3093720" y="1493203"/>
                </a:lnTo>
                <a:lnTo>
                  <a:pt x="3094672" y="1487170"/>
                </a:lnTo>
                <a:lnTo>
                  <a:pt x="3095625" y="1481773"/>
                </a:lnTo>
                <a:lnTo>
                  <a:pt x="3096260" y="1476693"/>
                </a:lnTo>
                <a:lnTo>
                  <a:pt x="3096260" y="1471613"/>
                </a:lnTo>
                <a:lnTo>
                  <a:pt x="3095942" y="1469073"/>
                </a:lnTo>
                <a:lnTo>
                  <a:pt x="3095625" y="1466533"/>
                </a:lnTo>
                <a:lnTo>
                  <a:pt x="3094672" y="1463993"/>
                </a:lnTo>
                <a:lnTo>
                  <a:pt x="3094037" y="1461453"/>
                </a:lnTo>
                <a:lnTo>
                  <a:pt x="3092450" y="1458913"/>
                </a:lnTo>
                <a:lnTo>
                  <a:pt x="3090862" y="1455738"/>
                </a:lnTo>
                <a:lnTo>
                  <a:pt x="3089275" y="1452880"/>
                </a:lnTo>
                <a:lnTo>
                  <a:pt x="3087052" y="1450023"/>
                </a:lnTo>
                <a:lnTo>
                  <a:pt x="3082607" y="1444308"/>
                </a:lnTo>
                <a:lnTo>
                  <a:pt x="3079750" y="1441768"/>
                </a:lnTo>
                <a:lnTo>
                  <a:pt x="3078480" y="1440498"/>
                </a:lnTo>
                <a:lnTo>
                  <a:pt x="3077210" y="1440180"/>
                </a:lnTo>
                <a:lnTo>
                  <a:pt x="3075622" y="1439863"/>
                </a:lnTo>
                <a:lnTo>
                  <a:pt x="3074670" y="1439863"/>
                </a:lnTo>
                <a:lnTo>
                  <a:pt x="3071812" y="1439863"/>
                </a:lnTo>
                <a:lnTo>
                  <a:pt x="3068320" y="1439228"/>
                </a:lnTo>
                <a:lnTo>
                  <a:pt x="3066097" y="1438910"/>
                </a:lnTo>
                <a:lnTo>
                  <a:pt x="3063240" y="1438275"/>
                </a:lnTo>
                <a:lnTo>
                  <a:pt x="3060065" y="1437323"/>
                </a:lnTo>
                <a:lnTo>
                  <a:pt x="3056572" y="1435735"/>
                </a:lnTo>
                <a:lnTo>
                  <a:pt x="3057525" y="1425258"/>
                </a:lnTo>
                <a:lnTo>
                  <a:pt x="3058478" y="1417320"/>
                </a:lnTo>
                <a:lnTo>
                  <a:pt x="3059747" y="1410970"/>
                </a:lnTo>
                <a:lnTo>
                  <a:pt x="3061335" y="1406525"/>
                </a:lnTo>
                <a:lnTo>
                  <a:pt x="3062605" y="1403668"/>
                </a:lnTo>
                <a:lnTo>
                  <a:pt x="3064193" y="1401763"/>
                </a:lnTo>
                <a:lnTo>
                  <a:pt x="3065780" y="1400175"/>
                </a:lnTo>
                <a:lnTo>
                  <a:pt x="3067050" y="1398588"/>
                </a:lnTo>
                <a:lnTo>
                  <a:pt x="3068637" y="1397000"/>
                </a:lnTo>
                <a:lnTo>
                  <a:pt x="3069908" y="1394460"/>
                </a:lnTo>
                <a:lnTo>
                  <a:pt x="3071495" y="1391603"/>
                </a:lnTo>
                <a:lnTo>
                  <a:pt x="3072765" y="1387158"/>
                </a:lnTo>
                <a:lnTo>
                  <a:pt x="3073400" y="1381443"/>
                </a:lnTo>
                <a:lnTo>
                  <a:pt x="3074670" y="1373188"/>
                </a:lnTo>
                <a:lnTo>
                  <a:pt x="3074987" y="1362710"/>
                </a:lnTo>
                <a:lnTo>
                  <a:pt x="3075305" y="1349375"/>
                </a:lnTo>
                <a:lnTo>
                  <a:pt x="3094672" y="1175068"/>
                </a:lnTo>
                <a:lnTo>
                  <a:pt x="3097212" y="1158558"/>
                </a:lnTo>
                <a:lnTo>
                  <a:pt x="3099435" y="1146493"/>
                </a:lnTo>
                <a:lnTo>
                  <a:pt x="3100705" y="1141413"/>
                </a:lnTo>
                <a:lnTo>
                  <a:pt x="3102292" y="1137285"/>
                </a:lnTo>
                <a:lnTo>
                  <a:pt x="3103880" y="1133793"/>
                </a:lnTo>
                <a:lnTo>
                  <a:pt x="3105785" y="1130300"/>
                </a:lnTo>
                <a:lnTo>
                  <a:pt x="3107690" y="1127443"/>
                </a:lnTo>
                <a:lnTo>
                  <a:pt x="3109912" y="1124903"/>
                </a:lnTo>
                <a:lnTo>
                  <a:pt x="3112770" y="1122045"/>
                </a:lnTo>
                <a:lnTo>
                  <a:pt x="3115945" y="1119187"/>
                </a:lnTo>
                <a:lnTo>
                  <a:pt x="3122930" y="1113155"/>
                </a:lnTo>
                <a:lnTo>
                  <a:pt x="3132137" y="1105217"/>
                </a:lnTo>
                <a:lnTo>
                  <a:pt x="3127692" y="1101408"/>
                </a:lnTo>
                <a:lnTo>
                  <a:pt x="3123247" y="1098233"/>
                </a:lnTo>
                <a:lnTo>
                  <a:pt x="3119437" y="1095057"/>
                </a:lnTo>
                <a:lnTo>
                  <a:pt x="3116262" y="1092200"/>
                </a:lnTo>
                <a:lnTo>
                  <a:pt x="3113405" y="1089025"/>
                </a:lnTo>
                <a:lnTo>
                  <a:pt x="3111500" y="1085850"/>
                </a:lnTo>
                <a:lnTo>
                  <a:pt x="3109595" y="1082675"/>
                </a:lnTo>
                <a:lnTo>
                  <a:pt x="3108960" y="1079500"/>
                </a:lnTo>
                <a:lnTo>
                  <a:pt x="3108007" y="1076008"/>
                </a:lnTo>
                <a:lnTo>
                  <a:pt x="3108007" y="1072198"/>
                </a:lnTo>
                <a:lnTo>
                  <a:pt x="3108325" y="1068070"/>
                </a:lnTo>
                <a:lnTo>
                  <a:pt x="3109595" y="1063307"/>
                </a:lnTo>
                <a:lnTo>
                  <a:pt x="3111182" y="1058228"/>
                </a:lnTo>
                <a:lnTo>
                  <a:pt x="3113087" y="1052513"/>
                </a:lnTo>
                <a:lnTo>
                  <a:pt x="3115945" y="1046163"/>
                </a:lnTo>
                <a:lnTo>
                  <a:pt x="3118485" y="1039177"/>
                </a:lnTo>
                <a:lnTo>
                  <a:pt x="3123565" y="1029335"/>
                </a:lnTo>
                <a:lnTo>
                  <a:pt x="3127692" y="1022350"/>
                </a:lnTo>
                <a:lnTo>
                  <a:pt x="3129597" y="1020128"/>
                </a:lnTo>
                <a:lnTo>
                  <a:pt x="3131185" y="1018223"/>
                </a:lnTo>
                <a:lnTo>
                  <a:pt x="3132455" y="1016635"/>
                </a:lnTo>
                <a:lnTo>
                  <a:pt x="3134042" y="1015683"/>
                </a:lnTo>
                <a:lnTo>
                  <a:pt x="3135312" y="1015365"/>
                </a:lnTo>
                <a:lnTo>
                  <a:pt x="3136582" y="1015047"/>
                </a:lnTo>
                <a:lnTo>
                  <a:pt x="3137217" y="1015047"/>
                </a:lnTo>
                <a:lnTo>
                  <a:pt x="3138170" y="1015365"/>
                </a:lnTo>
                <a:lnTo>
                  <a:pt x="3139122" y="1016318"/>
                </a:lnTo>
                <a:lnTo>
                  <a:pt x="3140075" y="1016953"/>
                </a:lnTo>
                <a:lnTo>
                  <a:pt x="3140710" y="1017588"/>
                </a:lnTo>
                <a:lnTo>
                  <a:pt x="3140392" y="1016635"/>
                </a:lnTo>
                <a:lnTo>
                  <a:pt x="3140075" y="1013460"/>
                </a:lnTo>
                <a:lnTo>
                  <a:pt x="3138170" y="1000125"/>
                </a:lnTo>
                <a:lnTo>
                  <a:pt x="3135630" y="975042"/>
                </a:lnTo>
                <a:lnTo>
                  <a:pt x="3135312" y="965835"/>
                </a:lnTo>
                <a:lnTo>
                  <a:pt x="3135630" y="955357"/>
                </a:lnTo>
                <a:lnTo>
                  <a:pt x="3136900" y="942975"/>
                </a:lnTo>
                <a:lnTo>
                  <a:pt x="3138170" y="929640"/>
                </a:lnTo>
                <a:lnTo>
                  <a:pt x="3140075" y="915035"/>
                </a:lnTo>
                <a:lnTo>
                  <a:pt x="3142297" y="899795"/>
                </a:lnTo>
                <a:lnTo>
                  <a:pt x="3144520" y="883920"/>
                </a:lnTo>
                <a:lnTo>
                  <a:pt x="3147377" y="867728"/>
                </a:lnTo>
                <a:lnTo>
                  <a:pt x="3153727" y="835978"/>
                </a:lnTo>
                <a:lnTo>
                  <a:pt x="3159760" y="805498"/>
                </a:lnTo>
                <a:lnTo>
                  <a:pt x="3166110" y="779463"/>
                </a:lnTo>
                <a:lnTo>
                  <a:pt x="3171190" y="759143"/>
                </a:lnTo>
                <a:lnTo>
                  <a:pt x="3178175" y="737870"/>
                </a:lnTo>
                <a:lnTo>
                  <a:pt x="3179762" y="731203"/>
                </a:lnTo>
                <a:lnTo>
                  <a:pt x="3181032" y="724535"/>
                </a:lnTo>
                <a:lnTo>
                  <a:pt x="3181667" y="717868"/>
                </a:lnTo>
                <a:lnTo>
                  <a:pt x="3181985" y="710883"/>
                </a:lnTo>
                <a:lnTo>
                  <a:pt x="3183255" y="703263"/>
                </a:lnTo>
                <a:lnTo>
                  <a:pt x="3184525" y="694055"/>
                </a:lnTo>
                <a:lnTo>
                  <a:pt x="3186112" y="683578"/>
                </a:lnTo>
                <a:lnTo>
                  <a:pt x="3188335" y="670878"/>
                </a:lnTo>
                <a:lnTo>
                  <a:pt x="3264217" y="371793"/>
                </a:lnTo>
                <a:lnTo>
                  <a:pt x="3269297" y="351473"/>
                </a:lnTo>
                <a:lnTo>
                  <a:pt x="3273425" y="333375"/>
                </a:lnTo>
                <a:lnTo>
                  <a:pt x="3275965" y="324803"/>
                </a:lnTo>
                <a:lnTo>
                  <a:pt x="3278505" y="316865"/>
                </a:lnTo>
                <a:lnTo>
                  <a:pt x="3281362" y="309245"/>
                </a:lnTo>
                <a:lnTo>
                  <a:pt x="3284537" y="302260"/>
                </a:lnTo>
                <a:lnTo>
                  <a:pt x="3286442" y="299085"/>
                </a:lnTo>
                <a:lnTo>
                  <a:pt x="3288347" y="295910"/>
                </a:lnTo>
                <a:lnTo>
                  <a:pt x="3290252" y="292735"/>
                </a:lnTo>
                <a:lnTo>
                  <a:pt x="3292792" y="290195"/>
                </a:lnTo>
                <a:lnTo>
                  <a:pt x="3295332" y="287338"/>
                </a:lnTo>
                <a:lnTo>
                  <a:pt x="3297872" y="284480"/>
                </a:lnTo>
                <a:lnTo>
                  <a:pt x="3300730" y="282258"/>
                </a:lnTo>
                <a:lnTo>
                  <a:pt x="3303587" y="280035"/>
                </a:lnTo>
                <a:lnTo>
                  <a:pt x="3307080" y="278130"/>
                </a:lnTo>
                <a:lnTo>
                  <a:pt x="3310572" y="275908"/>
                </a:lnTo>
                <a:lnTo>
                  <a:pt x="3314065" y="274003"/>
                </a:lnTo>
                <a:lnTo>
                  <a:pt x="3318510" y="272415"/>
                </a:lnTo>
                <a:lnTo>
                  <a:pt x="3322637" y="270828"/>
                </a:lnTo>
                <a:lnTo>
                  <a:pt x="3327400" y="269875"/>
                </a:lnTo>
                <a:lnTo>
                  <a:pt x="3331845" y="268605"/>
                </a:lnTo>
                <a:lnTo>
                  <a:pt x="3337560" y="267970"/>
                </a:lnTo>
                <a:lnTo>
                  <a:pt x="3345497" y="267335"/>
                </a:lnTo>
                <a:lnTo>
                  <a:pt x="3362007" y="267018"/>
                </a:lnTo>
                <a:lnTo>
                  <a:pt x="3383915" y="266700"/>
                </a:lnTo>
                <a:lnTo>
                  <a:pt x="3408997" y="266383"/>
                </a:lnTo>
                <a:lnTo>
                  <a:pt x="3434397" y="266065"/>
                </a:lnTo>
                <a:lnTo>
                  <a:pt x="3458210" y="266383"/>
                </a:lnTo>
                <a:lnTo>
                  <a:pt x="3477260" y="266383"/>
                </a:lnTo>
                <a:lnTo>
                  <a:pt x="3489007" y="267018"/>
                </a:lnTo>
                <a:lnTo>
                  <a:pt x="3494405" y="267335"/>
                </a:lnTo>
                <a:lnTo>
                  <a:pt x="3498532" y="268288"/>
                </a:lnTo>
                <a:lnTo>
                  <a:pt x="3501707" y="268923"/>
                </a:lnTo>
                <a:lnTo>
                  <a:pt x="3504247" y="269875"/>
                </a:lnTo>
                <a:lnTo>
                  <a:pt x="3507740" y="271463"/>
                </a:lnTo>
                <a:lnTo>
                  <a:pt x="3511550" y="273050"/>
                </a:lnTo>
                <a:lnTo>
                  <a:pt x="3515360" y="274003"/>
                </a:lnTo>
                <a:lnTo>
                  <a:pt x="3518852" y="275590"/>
                </a:lnTo>
                <a:lnTo>
                  <a:pt x="3619817" y="316230"/>
                </a:lnTo>
                <a:lnTo>
                  <a:pt x="3626802" y="307658"/>
                </a:lnTo>
                <a:lnTo>
                  <a:pt x="3633152" y="298768"/>
                </a:lnTo>
                <a:lnTo>
                  <a:pt x="3638550" y="290195"/>
                </a:lnTo>
                <a:lnTo>
                  <a:pt x="3642995" y="281623"/>
                </a:lnTo>
                <a:lnTo>
                  <a:pt x="3647122" y="273050"/>
                </a:lnTo>
                <a:lnTo>
                  <a:pt x="3650615" y="264478"/>
                </a:lnTo>
                <a:lnTo>
                  <a:pt x="3653155" y="255905"/>
                </a:lnTo>
                <a:lnTo>
                  <a:pt x="3655695" y="247650"/>
                </a:lnTo>
                <a:lnTo>
                  <a:pt x="3659505" y="231140"/>
                </a:lnTo>
                <a:lnTo>
                  <a:pt x="3662680" y="215583"/>
                </a:lnTo>
                <a:lnTo>
                  <a:pt x="3663950" y="208280"/>
                </a:lnTo>
                <a:lnTo>
                  <a:pt x="3665220" y="200978"/>
                </a:lnTo>
                <a:lnTo>
                  <a:pt x="3667442" y="193993"/>
                </a:lnTo>
                <a:lnTo>
                  <a:pt x="3669347" y="187325"/>
                </a:lnTo>
                <a:lnTo>
                  <a:pt x="3671252" y="180658"/>
                </a:lnTo>
                <a:lnTo>
                  <a:pt x="3673792" y="174943"/>
                </a:lnTo>
                <a:lnTo>
                  <a:pt x="3676967" y="168910"/>
                </a:lnTo>
                <a:lnTo>
                  <a:pt x="3680460" y="163513"/>
                </a:lnTo>
                <a:lnTo>
                  <a:pt x="3684905" y="158433"/>
                </a:lnTo>
                <a:lnTo>
                  <a:pt x="3689985" y="153353"/>
                </a:lnTo>
                <a:lnTo>
                  <a:pt x="3695700" y="149225"/>
                </a:lnTo>
                <a:lnTo>
                  <a:pt x="3702367" y="145098"/>
                </a:lnTo>
                <a:lnTo>
                  <a:pt x="3709987" y="141605"/>
                </a:lnTo>
                <a:lnTo>
                  <a:pt x="3719195" y="138748"/>
                </a:lnTo>
                <a:lnTo>
                  <a:pt x="3728720" y="136208"/>
                </a:lnTo>
                <a:lnTo>
                  <a:pt x="3740150" y="134303"/>
                </a:lnTo>
                <a:lnTo>
                  <a:pt x="3752532" y="132715"/>
                </a:lnTo>
                <a:lnTo>
                  <a:pt x="3766185" y="131445"/>
                </a:lnTo>
                <a:lnTo>
                  <a:pt x="3781425" y="131128"/>
                </a:lnTo>
                <a:lnTo>
                  <a:pt x="3798570" y="131128"/>
                </a:lnTo>
                <a:lnTo>
                  <a:pt x="3804920" y="131445"/>
                </a:lnTo>
                <a:lnTo>
                  <a:pt x="3810317" y="132080"/>
                </a:lnTo>
                <a:lnTo>
                  <a:pt x="3814445" y="132398"/>
                </a:lnTo>
                <a:lnTo>
                  <a:pt x="3817937" y="133033"/>
                </a:lnTo>
                <a:lnTo>
                  <a:pt x="3821112" y="133985"/>
                </a:lnTo>
                <a:lnTo>
                  <a:pt x="3823335" y="134620"/>
                </a:lnTo>
                <a:lnTo>
                  <a:pt x="3825557" y="135890"/>
                </a:lnTo>
                <a:lnTo>
                  <a:pt x="3827462" y="137160"/>
                </a:lnTo>
                <a:lnTo>
                  <a:pt x="3830320" y="139065"/>
                </a:lnTo>
                <a:lnTo>
                  <a:pt x="3834765" y="141288"/>
                </a:lnTo>
                <a:lnTo>
                  <a:pt x="3837622" y="142558"/>
                </a:lnTo>
                <a:lnTo>
                  <a:pt x="3840480" y="143510"/>
                </a:lnTo>
                <a:lnTo>
                  <a:pt x="3844925" y="144780"/>
                </a:lnTo>
                <a:lnTo>
                  <a:pt x="3850005" y="146050"/>
                </a:lnTo>
                <a:lnTo>
                  <a:pt x="3852545" y="146368"/>
                </a:lnTo>
                <a:lnTo>
                  <a:pt x="3855085" y="146368"/>
                </a:lnTo>
                <a:lnTo>
                  <a:pt x="3980815" y="184468"/>
                </a:lnTo>
                <a:lnTo>
                  <a:pt x="3995102" y="189865"/>
                </a:lnTo>
                <a:lnTo>
                  <a:pt x="4009707" y="195580"/>
                </a:lnTo>
                <a:lnTo>
                  <a:pt x="4016375" y="198120"/>
                </a:lnTo>
                <a:lnTo>
                  <a:pt x="4022725" y="200660"/>
                </a:lnTo>
                <a:lnTo>
                  <a:pt x="4029392" y="203518"/>
                </a:lnTo>
                <a:lnTo>
                  <a:pt x="4035742" y="206375"/>
                </a:lnTo>
                <a:lnTo>
                  <a:pt x="4041457" y="209868"/>
                </a:lnTo>
                <a:lnTo>
                  <a:pt x="4047490" y="213360"/>
                </a:lnTo>
                <a:lnTo>
                  <a:pt x="4052570" y="217170"/>
                </a:lnTo>
                <a:lnTo>
                  <a:pt x="4057650" y="221615"/>
                </a:lnTo>
                <a:lnTo>
                  <a:pt x="4061777" y="226695"/>
                </a:lnTo>
                <a:lnTo>
                  <a:pt x="4065587" y="232093"/>
                </a:lnTo>
                <a:lnTo>
                  <a:pt x="4067175" y="234633"/>
                </a:lnTo>
                <a:lnTo>
                  <a:pt x="4068762" y="237808"/>
                </a:lnTo>
                <a:lnTo>
                  <a:pt x="4070350" y="241300"/>
                </a:lnTo>
                <a:lnTo>
                  <a:pt x="4071620" y="244475"/>
                </a:lnTo>
                <a:lnTo>
                  <a:pt x="4075430" y="256540"/>
                </a:lnTo>
                <a:lnTo>
                  <a:pt x="4078922" y="267970"/>
                </a:lnTo>
                <a:lnTo>
                  <a:pt x="4082097" y="278765"/>
                </a:lnTo>
                <a:lnTo>
                  <a:pt x="4084320" y="288925"/>
                </a:lnTo>
                <a:lnTo>
                  <a:pt x="4086225" y="299085"/>
                </a:lnTo>
                <a:lnTo>
                  <a:pt x="4087812" y="308293"/>
                </a:lnTo>
                <a:lnTo>
                  <a:pt x="4089082" y="317183"/>
                </a:lnTo>
                <a:lnTo>
                  <a:pt x="4089717" y="325755"/>
                </a:lnTo>
                <a:lnTo>
                  <a:pt x="4090352" y="334328"/>
                </a:lnTo>
                <a:lnTo>
                  <a:pt x="4090352" y="342265"/>
                </a:lnTo>
                <a:lnTo>
                  <a:pt x="4090352" y="349885"/>
                </a:lnTo>
                <a:lnTo>
                  <a:pt x="4089717" y="357823"/>
                </a:lnTo>
                <a:lnTo>
                  <a:pt x="4089082" y="365125"/>
                </a:lnTo>
                <a:lnTo>
                  <a:pt x="4087812" y="372745"/>
                </a:lnTo>
                <a:lnTo>
                  <a:pt x="4087177" y="380048"/>
                </a:lnTo>
                <a:lnTo>
                  <a:pt x="4085590" y="387033"/>
                </a:lnTo>
                <a:lnTo>
                  <a:pt x="4082732" y="401638"/>
                </a:lnTo>
                <a:lnTo>
                  <a:pt x="4079240" y="416560"/>
                </a:lnTo>
                <a:lnTo>
                  <a:pt x="4075747" y="431800"/>
                </a:lnTo>
                <a:lnTo>
                  <a:pt x="4072572" y="447993"/>
                </a:lnTo>
                <a:lnTo>
                  <a:pt x="4069715" y="466090"/>
                </a:lnTo>
                <a:lnTo>
                  <a:pt x="4066857" y="485140"/>
                </a:lnTo>
                <a:lnTo>
                  <a:pt x="4065587" y="495300"/>
                </a:lnTo>
                <a:lnTo>
                  <a:pt x="4064952" y="506095"/>
                </a:lnTo>
                <a:lnTo>
                  <a:pt x="4064000" y="517525"/>
                </a:lnTo>
                <a:lnTo>
                  <a:pt x="4063682" y="529590"/>
                </a:lnTo>
                <a:lnTo>
                  <a:pt x="4071937" y="528003"/>
                </a:lnTo>
                <a:lnTo>
                  <a:pt x="4080827" y="526415"/>
                </a:lnTo>
                <a:lnTo>
                  <a:pt x="4089717" y="525463"/>
                </a:lnTo>
                <a:lnTo>
                  <a:pt x="4099560" y="525145"/>
                </a:lnTo>
                <a:lnTo>
                  <a:pt x="4109402" y="524828"/>
                </a:lnTo>
                <a:lnTo>
                  <a:pt x="4119562" y="525145"/>
                </a:lnTo>
                <a:lnTo>
                  <a:pt x="4129405" y="525463"/>
                </a:lnTo>
                <a:lnTo>
                  <a:pt x="4140200" y="526415"/>
                </a:lnTo>
                <a:lnTo>
                  <a:pt x="4150042" y="527050"/>
                </a:lnTo>
                <a:lnTo>
                  <a:pt x="4160202" y="528638"/>
                </a:lnTo>
                <a:lnTo>
                  <a:pt x="4170362" y="530225"/>
                </a:lnTo>
                <a:lnTo>
                  <a:pt x="4179887" y="531813"/>
                </a:lnTo>
                <a:lnTo>
                  <a:pt x="4189095" y="533718"/>
                </a:lnTo>
                <a:lnTo>
                  <a:pt x="4197985" y="536258"/>
                </a:lnTo>
                <a:lnTo>
                  <a:pt x="4206557" y="538480"/>
                </a:lnTo>
                <a:lnTo>
                  <a:pt x="4214495" y="541020"/>
                </a:lnTo>
                <a:lnTo>
                  <a:pt x="4218305" y="542608"/>
                </a:lnTo>
                <a:lnTo>
                  <a:pt x="4222115" y="544195"/>
                </a:lnTo>
                <a:lnTo>
                  <a:pt x="4245292" y="552768"/>
                </a:lnTo>
                <a:lnTo>
                  <a:pt x="4270057" y="562928"/>
                </a:lnTo>
                <a:lnTo>
                  <a:pt x="4283392" y="568325"/>
                </a:lnTo>
                <a:lnTo>
                  <a:pt x="4296092" y="574358"/>
                </a:lnTo>
                <a:lnTo>
                  <a:pt x="4309110" y="580390"/>
                </a:lnTo>
                <a:lnTo>
                  <a:pt x="4321492" y="587375"/>
                </a:lnTo>
                <a:lnTo>
                  <a:pt x="4333240" y="594360"/>
                </a:lnTo>
                <a:lnTo>
                  <a:pt x="4344670" y="602298"/>
                </a:lnTo>
                <a:lnTo>
                  <a:pt x="4350067" y="606108"/>
                </a:lnTo>
                <a:lnTo>
                  <a:pt x="4355147" y="610235"/>
                </a:lnTo>
                <a:lnTo>
                  <a:pt x="4360227" y="614363"/>
                </a:lnTo>
                <a:lnTo>
                  <a:pt x="4364355" y="618808"/>
                </a:lnTo>
                <a:lnTo>
                  <a:pt x="4368800" y="622935"/>
                </a:lnTo>
                <a:lnTo>
                  <a:pt x="4372610" y="627698"/>
                </a:lnTo>
                <a:lnTo>
                  <a:pt x="4376420" y="632143"/>
                </a:lnTo>
                <a:lnTo>
                  <a:pt x="4379595" y="636905"/>
                </a:lnTo>
                <a:lnTo>
                  <a:pt x="4382770" y="641985"/>
                </a:lnTo>
                <a:lnTo>
                  <a:pt x="4384992" y="647065"/>
                </a:lnTo>
                <a:lnTo>
                  <a:pt x="4386897" y="652145"/>
                </a:lnTo>
                <a:lnTo>
                  <a:pt x="4388485" y="657225"/>
                </a:lnTo>
                <a:lnTo>
                  <a:pt x="4393565" y="653733"/>
                </a:lnTo>
                <a:lnTo>
                  <a:pt x="4398010" y="650240"/>
                </a:lnTo>
                <a:lnTo>
                  <a:pt x="4401820" y="647065"/>
                </a:lnTo>
                <a:lnTo>
                  <a:pt x="4404360" y="644208"/>
                </a:lnTo>
                <a:lnTo>
                  <a:pt x="4406900" y="641668"/>
                </a:lnTo>
                <a:lnTo>
                  <a:pt x="4409122" y="638810"/>
                </a:lnTo>
                <a:lnTo>
                  <a:pt x="4410710" y="636270"/>
                </a:lnTo>
                <a:lnTo>
                  <a:pt x="4411980" y="633095"/>
                </a:lnTo>
                <a:lnTo>
                  <a:pt x="4413885" y="626428"/>
                </a:lnTo>
                <a:lnTo>
                  <a:pt x="4415790" y="618173"/>
                </a:lnTo>
                <a:lnTo>
                  <a:pt x="4418012" y="607378"/>
                </a:lnTo>
                <a:lnTo>
                  <a:pt x="4421505" y="593725"/>
                </a:lnTo>
                <a:lnTo>
                  <a:pt x="4424045" y="584518"/>
                </a:lnTo>
                <a:lnTo>
                  <a:pt x="4426267" y="575945"/>
                </a:lnTo>
                <a:lnTo>
                  <a:pt x="4428172" y="568008"/>
                </a:lnTo>
                <a:lnTo>
                  <a:pt x="4430712" y="560705"/>
                </a:lnTo>
                <a:lnTo>
                  <a:pt x="4432935" y="553403"/>
                </a:lnTo>
                <a:lnTo>
                  <a:pt x="4435792" y="545783"/>
                </a:lnTo>
                <a:lnTo>
                  <a:pt x="4438650" y="538163"/>
                </a:lnTo>
                <a:lnTo>
                  <a:pt x="4442777" y="529590"/>
                </a:lnTo>
                <a:lnTo>
                  <a:pt x="4458335" y="526733"/>
                </a:lnTo>
                <a:lnTo>
                  <a:pt x="4473575" y="524193"/>
                </a:lnTo>
                <a:lnTo>
                  <a:pt x="4488497" y="521970"/>
                </a:lnTo>
                <a:lnTo>
                  <a:pt x="4504055" y="521018"/>
                </a:lnTo>
                <a:lnTo>
                  <a:pt x="4511675" y="520383"/>
                </a:lnTo>
                <a:lnTo>
                  <a:pt x="4519295" y="520383"/>
                </a:lnTo>
                <a:lnTo>
                  <a:pt x="4527232" y="520383"/>
                </a:lnTo>
                <a:lnTo>
                  <a:pt x="4534852" y="521335"/>
                </a:lnTo>
                <a:lnTo>
                  <a:pt x="4542472" y="521653"/>
                </a:lnTo>
                <a:lnTo>
                  <a:pt x="4550092" y="522923"/>
                </a:lnTo>
                <a:lnTo>
                  <a:pt x="4558347" y="524193"/>
                </a:lnTo>
                <a:lnTo>
                  <a:pt x="4565967" y="525463"/>
                </a:lnTo>
                <a:lnTo>
                  <a:pt x="4587557" y="529908"/>
                </a:lnTo>
                <a:lnTo>
                  <a:pt x="4605020" y="532765"/>
                </a:lnTo>
                <a:lnTo>
                  <a:pt x="4619307" y="534670"/>
                </a:lnTo>
                <a:lnTo>
                  <a:pt x="4630737" y="535305"/>
                </a:lnTo>
                <a:lnTo>
                  <a:pt x="4639627" y="535305"/>
                </a:lnTo>
                <a:lnTo>
                  <a:pt x="4647247" y="535305"/>
                </a:lnTo>
                <a:lnTo>
                  <a:pt x="4653597" y="534988"/>
                </a:lnTo>
                <a:lnTo>
                  <a:pt x="4659630" y="535305"/>
                </a:lnTo>
                <a:lnTo>
                  <a:pt x="4662170" y="535623"/>
                </a:lnTo>
                <a:lnTo>
                  <a:pt x="4665345" y="536258"/>
                </a:lnTo>
                <a:lnTo>
                  <a:pt x="4668520" y="536893"/>
                </a:lnTo>
                <a:lnTo>
                  <a:pt x="4671695" y="538163"/>
                </a:lnTo>
                <a:lnTo>
                  <a:pt x="4679315" y="540703"/>
                </a:lnTo>
                <a:lnTo>
                  <a:pt x="4688522" y="545465"/>
                </a:lnTo>
                <a:lnTo>
                  <a:pt x="4699952" y="552133"/>
                </a:lnTo>
                <a:lnTo>
                  <a:pt x="4714557" y="560705"/>
                </a:lnTo>
                <a:lnTo>
                  <a:pt x="4732337" y="571500"/>
                </a:lnTo>
                <a:lnTo>
                  <a:pt x="4754245" y="585470"/>
                </a:lnTo>
                <a:lnTo>
                  <a:pt x="4832350" y="636588"/>
                </a:lnTo>
                <a:lnTo>
                  <a:pt x="4842510" y="644208"/>
                </a:lnTo>
                <a:lnTo>
                  <a:pt x="4846002" y="647383"/>
                </a:lnTo>
                <a:lnTo>
                  <a:pt x="4847907" y="650875"/>
                </a:lnTo>
                <a:lnTo>
                  <a:pt x="4853622" y="658813"/>
                </a:lnTo>
                <a:lnTo>
                  <a:pt x="4865052" y="679450"/>
                </a:lnTo>
                <a:lnTo>
                  <a:pt x="4868545" y="666433"/>
                </a:lnTo>
                <a:lnTo>
                  <a:pt x="4872355" y="654368"/>
                </a:lnTo>
                <a:lnTo>
                  <a:pt x="4876165" y="642303"/>
                </a:lnTo>
                <a:lnTo>
                  <a:pt x="4879975" y="630873"/>
                </a:lnTo>
                <a:lnTo>
                  <a:pt x="4883785" y="618808"/>
                </a:lnTo>
                <a:lnTo>
                  <a:pt x="4887277" y="606108"/>
                </a:lnTo>
                <a:lnTo>
                  <a:pt x="4890770" y="593090"/>
                </a:lnTo>
                <a:lnTo>
                  <a:pt x="4893627" y="578485"/>
                </a:lnTo>
                <a:lnTo>
                  <a:pt x="4895532" y="566103"/>
                </a:lnTo>
                <a:lnTo>
                  <a:pt x="4896802" y="553403"/>
                </a:lnTo>
                <a:lnTo>
                  <a:pt x="4897437" y="541020"/>
                </a:lnTo>
                <a:lnTo>
                  <a:pt x="4897755" y="529590"/>
                </a:lnTo>
                <a:lnTo>
                  <a:pt x="4898390" y="518160"/>
                </a:lnTo>
                <a:lnTo>
                  <a:pt x="4899025" y="507683"/>
                </a:lnTo>
                <a:lnTo>
                  <a:pt x="4899977" y="497840"/>
                </a:lnTo>
                <a:lnTo>
                  <a:pt x="4901565" y="488950"/>
                </a:lnTo>
                <a:lnTo>
                  <a:pt x="4902517" y="484823"/>
                </a:lnTo>
                <a:lnTo>
                  <a:pt x="4903787" y="481330"/>
                </a:lnTo>
                <a:lnTo>
                  <a:pt x="4905375" y="477203"/>
                </a:lnTo>
                <a:lnTo>
                  <a:pt x="4907280" y="474345"/>
                </a:lnTo>
                <a:lnTo>
                  <a:pt x="4909502" y="471488"/>
                </a:lnTo>
                <a:lnTo>
                  <a:pt x="4912042" y="468630"/>
                </a:lnTo>
                <a:lnTo>
                  <a:pt x="4914582" y="466408"/>
                </a:lnTo>
                <a:lnTo>
                  <a:pt x="4918075" y="464503"/>
                </a:lnTo>
                <a:lnTo>
                  <a:pt x="4921567" y="462915"/>
                </a:lnTo>
                <a:lnTo>
                  <a:pt x="4925695" y="461645"/>
                </a:lnTo>
                <a:lnTo>
                  <a:pt x="4930140" y="461010"/>
                </a:lnTo>
                <a:lnTo>
                  <a:pt x="4935220" y="460693"/>
                </a:lnTo>
                <a:lnTo>
                  <a:pt x="4940617" y="460693"/>
                </a:lnTo>
                <a:lnTo>
                  <a:pt x="4946967" y="461010"/>
                </a:lnTo>
                <a:lnTo>
                  <a:pt x="4953635" y="461645"/>
                </a:lnTo>
                <a:lnTo>
                  <a:pt x="4960937" y="463233"/>
                </a:lnTo>
                <a:lnTo>
                  <a:pt x="4988242" y="467995"/>
                </a:lnTo>
                <a:lnTo>
                  <a:pt x="4993005" y="467995"/>
                </a:lnTo>
                <a:lnTo>
                  <a:pt x="4999672" y="468313"/>
                </a:lnTo>
                <a:lnTo>
                  <a:pt x="5007292" y="468630"/>
                </a:lnTo>
                <a:lnTo>
                  <a:pt x="5013960" y="469265"/>
                </a:lnTo>
                <a:lnTo>
                  <a:pt x="5023167" y="469900"/>
                </a:lnTo>
                <a:lnTo>
                  <a:pt x="5033010" y="469900"/>
                </a:lnTo>
                <a:lnTo>
                  <a:pt x="5042852" y="469583"/>
                </a:lnTo>
                <a:lnTo>
                  <a:pt x="5053012" y="469583"/>
                </a:lnTo>
                <a:lnTo>
                  <a:pt x="5073015" y="468313"/>
                </a:lnTo>
                <a:lnTo>
                  <a:pt x="5093335" y="467995"/>
                </a:lnTo>
                <a:lnTo>
                  <a:pt x="5103495" y="467995"/>
                </a:lnTo>
                <a:lnTo>
                  <a:pt x="5113337" y="468630"/>
                </a:lnTo>
                <a:lnTo>
                  <a:pt x="5123497" y="469900"/>
                </a:lnTo>
                <a:lnTo>
                  <a:pt x="5132705" y="471488"/>
                </a:lnTo>
                <a:lnTo>
                  <a:pt x="5137785" y="472758"/>
                </a:lnTo>
                <a:lnTo>
                  <a:pt x="5142547" y="473710"/>
                </a:lnTo>
                <a:lnTo>
                  <a:pt x="5146675" y="475298"/>
                </a:lnTo>
                <a:lnTo>
                  <a:pt x="5151437" y="476885"/>
                </a:lnTo>
                <a:lnTo>
                  <a:pt x="5155565" y="478790"/>
                </a:lnTo>
                <a:lnTo>
                  <a:pt x="5160327" y="481330"/>
                </a:lnTo>
                <a:lnTo>
                  <a:pt x="5164137" y="483553"/>
                </a:lnTo>
                <a:lnTo>
                  <a:pt x="5168582" y="486410"/>
                </a:lnTo>
                <a:lnTo>
                  <a:pt x="5260975" y="534988"/>
                </a:lnTo>
                <a:lnTo>
                  <a:pt x="5267007" y="538163"/>
                </a:lnTo>
                <a:lnTo>
                  <a:pt x="5272087" y="541655"/>
                </a:lnTo>
                <a:lnTo>
                  <a:pt x="5276850" y="544830"/>
                </a:lnTo>
                <a:lnTo>
                  <a:pt x="5280660" y="547370"/>
                </a:lnTo>
                <a:lnTo>
                  <a:pt x="5288597" y="554038"/>
                </a:lnTo>
                <a:lnTo>
                  <a:pt x="5298122" y="561340"/>
                </a:lnTo>
                <a:lnTo>
                  <a:pt x="5306695" y="771208"/>
                </a:lnTo>
                <a:lnTo>
                  <a:pt x="5304790" y="791845"/>
                </a:lnTo>
                <a:lnTo>
                  <a:pt x="5303837" y="812800"/>
                </a:lnTo>
                <a:lnTo>
                  <a:pt x="5302567" y="834708"/>
                </a:lnTo>
                <a:lnTo>
                  <a:pt x="5302250" y="857250"/>
                </a:lnTo>
                <a:lnTo>
                  <a:pt x="5301615" y="880428"/>
                </a:lnTo>
                <a:lnTo>
                  <a:pt x="5301615" y="903605"/>
                </a:lnTo>
                <a:lnTo>
                  <a:pt x="5301615" y="927100"/>
                </a:lnTo>
                <a:lnTo>
                  <a:pt x="5301615" y="950913"/>
                </a:lnTo>
                <a:lnTo>
                  <a:pt x="5301615" y="974408"/>
                </a:lnTo>
                <a:lnTo>
                  <a:pt x="5301297" y="998220"/>
                </a:lnTo>
                <a:lnTo>
                  <a:pt x="5300980" y="1021715"/>
                </a:lnTo>
                <a:lnTo>
                  <a:pt x="5300345" y="1044575"/>
                </a:lnTo>
                <a:lnTo>
                  <a:pt x="5299075" y="1067117"/>
                </a:lnTo>
                <a:lnTo>
                  <a:pt x="5297487" y="1089342"/>
                </a:lnTo>
                <a:lnTo>
                  <a:pt x="5295582" y="1110615"/>
                </a:lnTo>
                <a:lnTo>
                  <a:pt x="5292725" y="1131252"/>
                </a:lnTo>
                <a:lnTo>
                  <a:pt x="5289232" y="1154748"/>
                </a:lnTo>
                <a:lnTo>
                  <a:pt x="5286692" y="1178560"/>
                </a:lnTo>
                <a:lnTo>
                  <a:pt x="5283835" y="1202373"/>
                </a:lnTo>
                <a:lnTo>
                  <a:pt x="5281612" y="1225868"/>
                </a:lnTo>
                <a:lnTo>
                  <a:pt x="5279707" y="1249998"/>
                </a:lnTo>
                <a:lnTo>
                  <a:pt x="5277485" y="1274445"/>
                </a:lnTo>
                <a:lnTo>
                  <a:pt x="5275897" y="1298575"/>
                </a:lnTo>
                <a:lnTo>
                  <a:pt x="5274627" y="1322705"/>
                </a:lnTo>
                <a:lnTo>
                  <a:pt x="5273040" y="1347153"/>
                </a:lnTo>
                <a:lnTo>
                  <a:pt x="5271452" y="1371283"/>
                </a:lnTo>
                <a:lnTo>
                  <a:pt x="5270182" y="1395730"/>
                </a:lnTo>
                <a:lnTo>
                  <a:pt x="5268595" y="1419860"/>
                </a:lnTo>
                <a:lnTo>
                  <a:pt x="5267007" y="1443990"/>
                </a:lnTo>
                <a:lnTo>
                  <a:pt x="5265420" y="1468120"/>
                </a:lnTo>
                <a:lnTo>
                  <a:pt x="5263515" y="1492250"/>
                </a:lnTo>
                <a:lnTo>
                  <a:pt x="5261292" y="1516380"/>
                </a:lnTo>
                <a:lnTo>
                  <a:pt x="5266372" y="1659890"/>
                </a:lnTo>
                <a:lnTo>
                  <a:pt x="5272087" y="1655763"/>
                </a:lnTo>
                <a:lnTo>
                  <a:pt x="5276850" y="1652270"/>
                </a:lnTo>
                <a:lnTo>
                  <a:pt x="5280660" y="1649730"/>
                </a:lnTo>
                <a:lnTo>
                  <a:pt x="5283517" y="1647190"/>
                </a:lnTo>
                <a:lnTo>
                  <a:pt x="5286692" y="1643698"/>
                </a:lnTo>
                <a:lnTo>
                  <a:pt x="5288915" y="1641793"/>
                </a:lnTo>
                <a:lnTo>
                  <a:pt x="5290502" y="1641158"/>
                </a:lnTo>
                <a:lnTo>
                  <a:pt x="5292090" y="1640523"/>
                </a:lnTo>
                <a:lnTo>
                  <a:pt x="5293995" y="1640205"/>
                </a:lnTo>
                <a:lnTo>
                  <a:pt x="5296535" y="1639888"/>
                </a:lnTo>
                <a:lnTo>
                  <a:pt x="5305742" y="1639570"/>
                </a:lnTo>
                <a:lnTo>
                  <a:pt x="5320030" y="1638300"/>
                </a:lnTo>
                <a:lnTo>
                  <a:pt x="5316220" y="1636395"/>
                </a:lnTo>
                <a:lnTo>
                  <a:pt x="5313045" y="1634490"/>
                </a:lnTo>
                <a:lnTo>
                  <a:pt x="5287645" y="1606550"/>
                </a:lnTo>
                <a:lnTo>
                  <a:pt x="5310822" y="1529398"/>
                </a:lnTo>
                <a:lnTo>
                  <a:pt x="5309870" y="1526223"/>
                </a:lnTo>
                <a:lnTo>
                  <a:pt x="5308282" y="1523365"/>
                </a:lnTo>
                <a:lnTo>
                  <a:pt x="5306695" y="1521143"/>
                </a:lnTo>
                <a:lnTo>
                  <a:pt x="5305107" y="1519238"/>
                </a:lnTo>
                <a:lnTo>
                  <a:pt x="5303202" y="1517650"/>
                </a:lnTo>
                <a:lnTo>
                  <a:pt x="5302250" y="1516063"/>
                </a:lnTo>
                <a:lnTo>
                  <a:pt x="5301297" y="1514158"/>
                </a:lnTo>
                <a:lnTo>
                  <a:pt x="5300980" y="1512253"/>
                </a:lnTo>
                <a:lnTo>
                  <a:pt x="5301297" y="1511300"/>
                </a:lnTo>
                <a:lnTo>
                  <a:pt x="5302250" y="1510348"/>
                </a:lnTo>
                <a:lnTo>
                  <a:pt x="5302885" y="1509078"/>
                </a:lnTo>
                <a:lnTo>
                  <a:pt x="5304155" y="1507490"/>
                </a:lnTo>
                <a:lnTo>
                  <a:pt x="5307647" y="1504315"/>
                </a:lnTo>
                <a:lnTo>
                  <a:pt x="5312727" y="1500823"/>
                </a:lnTo>
                <a:lnTo>
                  <a:pt x="5319395" y="1496695"/>
                </a:lnTo>
                <a:lnTo>
                  <a:pt x="5328285" y="1491615"/>
                </a:lnTo>
                <a:lnTo>
                  <a:pt x="5339397" y="1485265"/>
                </a:lnTo>
                <a:lnTo>
                  <a:pt x="5353050" y="1478280"/>
                </a:lnTo>
                <a:lnTo>
                  <a:pt x="5340985" y="1471295"/>
                </a:lnTo>
                <a:lnTo>
                  <a:pt x="5332095" y="1465898"/>
                </a:lnTo>
                <a:lnTo>
                  <a:pt x="5330190" y="1464628"/>
                </a:lnTo>
                <a:lnTo>
                  <a:pt x="5328602" y="1462723"/>
                </a:lnTo>
                <a:lnTo>
                  <a:pt x="5327332" y="1460818"/>
                </a:lnTo>
                <a:lnTo>
                  <a:pt x="5325745" y="1458595"/>
                </a:lnTo>
                <a:lnTo>
                  <a:pt x="5324792" y="1455738"/>
                </a:lnTo>
                <a:lnTo>
                  <a:pt x="5323840" y="1452563"/>
                </a:lnTo>
                <a:lnTo>
                  <a:pt x="5322887" y="1449070"/>
                </a:lnTo>
                <a:lnTo>
                  <a:pt x="5321935" y="1444943"/>
                </a:lnTo>
                <a:lnTo>
                  <a:pt x="5320982" y="1436688"/>
                </a:lnTo>
                <a:lnTo>
                  <a:pt x="5320347" y="1429703"/>
                </a:lnTo>
                <a:lnTo>
                  <a:pt x="5320347" y="1424305"/>
                </a:lnTo>
                <a:lnTo>
                  <a:pt x="5321300" y="1419860"/>
                </a:lnTo>
                <a:lnTo>
                  <a:pt x="5321935" y="1416368"/>
                </a:lnTo>
                <a:lnTo>
                  <a:pt x="5323522" y="1413828"/>
                </a:lnTo>
                <a:lnTo>
                  <a:pt x="5325427" y="1411288"/>
                </a:lnTo>
                <a:lnTo>
                  <a:pt x="5327015" y="1409700"/>
                </a:lnTo>
                <a:lnTo>
                  <a:pt x="5328920" y="1408113"/>
                </a:lnTo>
                <a:lnTo>
                  <a:pt x="5330825" y="1406208"/>
                </a:lnTo>
                <a:lnTo>
                  <a:pt x="5332412" y="1404620"/>
                </a:lnTo>
                <a:lnTo>
                  <a:pt x="5334000" y="1402398"/>
                </a:lnTo>
                <a:lnTo>
                  <a:pt x="5335270" y="1399540"/>
                </a:lnTo>
                <a:lnTo>
                  <a:pt x="5335905" y="1395730"/>
                </a:lnTo>
                <a:lnTo>
                  <a:pt x="5336540" y="1391603"/>
                </a:lnTo>
                <a:lnTo>
                  <a:pt x="5335905" y="1385570"/>
                </a:lnTo>
                <a:lnTo>
                  <a:pt x="5335270" y="1383348"/>
                </a:lnTo>
                <a:lnTo>
                  <a:pt x="5334317" y="1381125"/>
                </a:lnTo>
                <a:lnTo>
                  <a:pt x="5333365" y="1378268"/>
                </a:lnTo>
                <a:lnTo>
                  <a:pt x="5332095" y="1376045"/>
                </a:lnTo>
                <a:lnTo>
                  <a:pt x="5330825" y="1373188"/>
                </a:lnTo>
                <a:lnTo>
                  <a:pt x="5329872" y="1370330"/>
                </a:lnTo>
                <a:lnTo>
                  <a:pt x="5327967" y="1362710"/>
                </a:lnTo>
                <a:lnTo>
                  <a:pt x="5326380" y="1352550"/>
                </a:lnTo>
                <a:lnTo>
                  <a:pt x="5324792" y="1340803"/>
                </a:lnTo>
                <a:lnTo>
                  <a:pt x="5323522" y="1328420"/>
                </a:lnTo>
                <a:lnTo>
                  <a:pt x="5323522" y="1321753"/>
                </a:lnTo>
                <a:lnTo>
                  <a:pt x="5323522" y="1315720"/>
                </a:lnTo>
                <a:lnTo>
                  <a:pt x="5323522" y="1309370"/>
                </a:lnTo>
                <a:lnTo>
                  <a:pt x="5323840" y="1303020"/>
                </a:lnTo>
                <a:lnTo>
                  <a:pt x="5324792" y="1297623"/>
                </a:lnTo>
                <a:lnTo>
                  <a:pt x="5325427" y="1292225"/>
                </a:lnTo>
                <a:lnTo>
                  <a:pt x="5326697" y="1287145"/>
                </a:lnTo>
                <a:lnTo>
                  <a:pt x="5328285" y="1282700"/>
                </a:lnTo>
                <a:lnTo>
                  <a:pt x="5332095" y="1273493"/>
                </a:lnTo>
                <a:lnTo>
                  <a:pt x="5334317" y="1268730"/>
                </a:lnTo>
                <a:lnTo>
                  <a:pt x="5334952" y="1267143"/>
                </a:lnTo>
                <a:lnTo>
                  <a:pt x="5335587" y="1266508"/>
                </a:lnTo>
                <a:lnTo>
                  <a:pt x="5335905" y="1266190"/>
                </a:lnTo>
                <a:lnTo>
                  <a:pt x="5336540" y="1265873"/>
                </a:lnTo>
                <a:lnTo>
                  <a:pt x="5338762" y="1265238"/>
                </a:lnTo>
                <a:lnTo>
                  <a:pt x="5342572" y="1263333"/>
                </a:lnTo>
                <a:lnTo>
                  <a:pt x="5345430" y="1261745"/>
                </a:lnTo>
                <a:lnTo>
                  <a:pt x="5349240" y="1259205"/>
                </a:lnTo>
                <a:lnTo>
                  <a:pt x="5354002" y="1255713"/>
                </a:lnTo>
                <a:lnTo>
                  <a:pt x="5359717" y="1250633"/>
                </a:lnTo>
                <a:lnTo>
                  <a:pt x="5364162" y="1246505"/>
                </a:lnTo>
                <a:lnTo>
                  <a:pt x="5367655" y="1242695"/>
                </a:lnTo>
                <a:lnTo>
                  <a:pt x="5370195" y="1238885"/>
                </a:lnTo>
                <a:lnTo>
                  <a:pt x="5372735" y="1235393"/>
                </a:lnTo>
                <a:lnTo>
                  <a:pt x="5376227" y="1227455"/>
                </a:lnTo>
                <a:lnTo>
                  <a:pt x="5378767" y="1220153"/>
                </a:lnTo>
                <a:lnTo>
                  <a:pt x="5381625" y="1212850"/>
                </a:lnTo>
                <a:lnTo>
                  <a:pt x="5384800" y="1205230"/>
                </a:lnTo>
                <a:lnTo>
                  <a:pt x="5386705" y="1201738"/>
                </a:lnTo>
                <a:lnTo>
                  <a:pt x="5389245" y="1197928"/>
                </a:lnTo>
                <a:lnTo>
                  <a:pt x="5392102" y="1194118"/>
                </a:lnTo>
                <a:lnTo>
                  <a:pt x="5395912" y="1190625"/>
                </a:lnTo>
                <a:lnTo>
                  <a:pt x="5370195" y="1171893"/>
                </a:lnTo>
                <a:lnTo>
                  <a:pt x="5368607" y="1169670"/>
                </a:lnTo>
                <a:lnTo>
                  <a:pt x="5367655" y="1166813"/>
                </a:lnTo>
                <a:lnTo>
                  <a:pt x="5366385" y="1163638"/>
                </a:lnTo>
                <a:lnTo>
                  <a:pt x="5365115" y="1159828"/>
                </a:lnTo>
                <a:lnTo>
                  <a:pt x="5363527" y="1150937"/>
                </a:lnTo>
                <a:lnTo>
                  <a:pt x="5362892" y="1140460"/>
                </a:lnTo>
                <a:lnTo>
                  <a:pt x="5362257" y="1128395"/>
                </a:lnTo>
                <a:lnTo>
                  <a:pt x="5361622" y="1115378"/>
                </a:lnTo>
                <a:lnTo>
                  <a:pt x="5362257" y="1101725"/>
                </a:lnTo>
                <a:lnTo>
                  <a:pt x="5362575" y="1088073"/>
                </a:lnTo>
                <a:lnTo>
                  <a:pt x="5364162" y="1061085"/>
                </a:lnTo>
                <a:lnTo>
                  <a:pt x="5366067" y="1036003"/>
                </a:lnTo>
                <a:lnTo>
                  <a:pt x="5367020" y="1025525"/>
                </a:lnTo>
                <a:lnTo>
                  <a:pt x="5368290" y="1016953"/>
                </a:lnTo>
                <a:lnTo>
                  <a:pt x="5369242" y="1009968"/>
                </a:lnTo>
                <a:lnTo>
                  <a:pt x="5370195" y="1005205"/>
                </a:lnTo>
                <a:lnTo>
                  <a:pt x="5376862" y="979170"/>
                </a:lnTo>
                <a:lnTo>
                  <a:pt x="5383530" y="953135"/>
                </a:lnTo>
                <a:lnTo>
                  <a:pt x="5389880" y="927100"/>
                </a:lnTo>
                <a:lnTo>
                  <a:pt x="5395277" y="900113"/>
                </a:lnTo>
                <a:lnTo>
                  <a:pt x="5397500" y="886460"/>
                </a:lnTo>
                <a:lnTo>
                  <a:pt x="5400040" y="872490"/>
                </a:lnTo>
                <a:lnTo>
                  <a:pt x="5401945" y="858838"/>
                </a:lnTo>
                <a:lnTo>
                  <a:pt x="5403850" y="844550"/>
                </a:lnTo>
                <a:lnTo>
                  <a:pt x="5404802" y="829945"/>
                </a:lnTo>
                <a:lnTo>
                  <a:pt x="5406072" y="815340"/>
                </a:lnTo>
                <a:lnTo>
                  <a:pt x="5406390" y="800418"/>
                </a:lnTo>
                <a:lnTo>
                  <a:pt x="5407025" y="784860"/>
                </a:lnTo>
                <a:lnTo>
                  <a:pt x="5418455" y="785178"/>
                </a:lnTo>
                <a:lnTo>
                  <a:pt x="5427980" y="785178"/>
                </a:lnTo>
                <a:lnTo>
                  <a:pt x="5437187" y="786130"/>
                </a:lnTo>
                <a:lnTo>
                  <a:pt x="5448617" y="788035"/>
                </a:lnTo>
                <a:lnTo>
                  <a:pt x="5454015" y="789305"/>
                </a:lnTo>
                <a:lnTo>
                  <a:pt x="5458777" y="790258"/>
                </a:lnTo>
                <a:lnTo>
                  <a:pt x="5462270" y="791845"/>
                </a:lnTo>
                <a:lnTo>
                  <a:pt x="5465445" y="793115"/>
                </a:lnTo>
                <a:lnTo>
                  <a:pt x="5469572" y="795338"/>
                </a:lnTo>
                <a:lnTo>
                  <a:pt x="5472747" y="796925"/>
                </a:lnTo>
                <a:lnTo>
                  <a:pt x="5474652" y="797878"/>
                </a:lnTo>
                <a:lnTo>
                  <a:pt x="5476240" y="797878"/>
                </a:lnTo>
                <a:lnTo>
                  <a:pt x="5478462" y="797878"/>
                </a:lnTo>
                <a:lnTo>
                  <a:pt x="5481320" y="797243"/>
                </a:lnTo>
                <a:lnTo>
                  <a:pt x="5488622" y="795655"/>
                </a:lnTo>
                <a:lnTo>
                  <a:pt x="5499735" y="791845"/>
                </a:lnTo>
                <a:lnTo>
                  <a:pt x="5506085" y="789623"/>
                </a:lnTo>
                <a:lnTo>
                  <a:pt x="5513070" y="787718"/>
                </a:lnTo>
                <a:lnTo>
                  <a:pt x="5520372" y="786448"/>
                </a:lnTo>
                <a:lnTo>
                  <a:pt x="5527675" y="785178"/>
                </a:lnTo>
                <a:lnTo>
                  <a:pt x="5534977" y="784543"/>
                </a:lnTo>
                <a:lnTo>
                  <a:pt x="5542915" y="784225"/>
                </a:lnTo>
                <a:lnTo>
                  <a:pt x="5550535" y="784225"/>
                </a:lnTo>
                <a:lnTo>
                  <a:pt x="5558790" y="784225"/>
                </a:lnTo>
                <a:lnTo>
                  <a:pt x="5566410" y="784860"/>
                </a:lnTo>
                <a:lnTo>
                  <a:pt x="5574665" y="785813"/>
                </a:lnTo>
                <a:lnTo>
                  <a:pt x="5582920" y="786765"/>
                </a:lnTo>
                <a:lnTo>
                  <a:pt x="5591492" y="788353"/>
                </a:lnTo>
                <a:lnTo>
                  <a:pt x="5599747" y="789940"/>
                </a:lnTo>
                <a:lnTo>
                  <a:pt x="5608002" y="791845"/>
                </a:lnTo>
                <a:lnTo>
                  <a:pt x="5616257" y="793750"/>
                </a:lnTo>
                <a:lnTo>
                  <a:pt x="5624512" y="796290"/>
                </a:lnTo>
                <a:lnTo>
                  <a:pt x="5632767" y="798830"/>
                </a:lnTo>
                <a:lnTo>
                  <a:pt x="5641022" y="801688"/>
                </a:lnTo>
                <a:lnTo>
                  <a:pt x="5649277" y="804863"/>
                </a:lnTo>
                <a:lnTo>
                  <a:pt x="5656897" y="807720"/>
                </a:lnTo>
                <a:lnTo>
                  <a:pt x="5672455" y="814388"/>
                </a:lnTo>
                <a:lnTo>
                  <a:pt x="5687695" y="821373"/>
                </a:lnTo>
                <a:lnTo>
                  <a:pt x="5701665" y="829310"/>
                </a:lnTo>
                <a:lnTo>
                  <a:pt x="5715000" y="836930"/>
                </a:lnTo>
                <a:lnTo>
                  <a:pt x="5721032" y="841375"/>
                </a:lnTo>
                <a:lnTo>
                  <a:pt x="5727382" y="845185"/>
                </a:lnTo>
                <a:lnTo>
                  <a:pt x="5732780" y="849630"/>
                </a:lnTo>
                <a:lnTo>
                  <a:pt x="5738177" y="853440"/>
                </a:lnTo>
                <a:lnTo>
                  <a:pt x="5745797" y="859790"/>
                </a:lnTo>
                <a:lnTo>
                  <a:pt x="5752465" y="865505"/>
                </a:lnTo>
                <a:lnTo>
                  <a:pt x="5758180" y="870903"/>
                </a:lnTo>
                <a:lnTo>
                  <a:pt x="5763260" y="875983"/>
                </a:lnTo>
                <a:lnTo>
                  <a:pt x="5768022" y="881063"/>
                </a:lnTo>
                <a:lnTo>
                  <a:pt x="5771832" y="886143"/>
                </a:lnTo>
                <a:lnTo>
                  <a:pt x="5775325" y="891223"/>
                </a:lnTo>
                <a:lnTo>
                  <a:pt x="5778500" y="896620"/>
                </a:lnTo>
                <a:lnTo>
                  <a:pt x="5781040" y="902018"/>
                </a:lnTo>
                <a:lnTo>
                  <a:pt x="5783580" y="908050"/>
                </a:lnTo>
                <a:lnTo>
                  <a:pt x="5785802" y="914083"/>
                </a:lnTo>
                <a:lnTo>
                  <a:pt x="5788025" y="921068"/>
                </a:lnTo>
                <a:lnTo>
                  <a:pt x="5792470" y="936625"/>
                </a:lnTo>
                <a:lnTo>
                  <a:pt x="5796597" y="955675"/>
                </a:lnTo>
                <a:lnTo>
                  <a:pt x="5803265" y="950913"/>
                </a:lnTo>
                <a:lnTo>
                  <a:pt x="5808662" y="944880"/>
                </a:lnTo>
                <a:lnTo>
                  <a:pt x="5813742" y="939165"/>
                </a:lnTo>
                <a:lnTo>
                  <a:pt x="5818187" y="932815"/>
                </a:lnTo>
                <a:lnTo>
                  <a:pt x="5821997" y="926465"/>
                </a:lnTo>
                <a:lnTo>
                  <a:pt x="5825172" y="920115"/>
                </a:lnTo>
                <a:lnTo>
                  <a:pt x="5828030" y="913130"/>
                </a:lnTo>
                <a:lnTo>
                  <a:pt x="5830252" y="906463"/>
                </a:lnTo>
                <a:lnTo>
                  <a:pt x="5832157" y="899478"/>
                </a:lnTo>
                <a:lnTo>
                  <a:pt x="5833745" y="892493"/>
                </a:lnTo>
                <a:lnTo>
                  <a:pt x="5835015" y="885190"/>
                </a:lnTo>
                <a:lnTo>
                  <a:pt x="5835967" y="878840"/>
                </a:lnTo>
                <a:lnTo>
                  <a:pt x="5837872" y="865188"/>
                </a:lnTo>
                <a:lnTo>
                  <a:pt x="5839460" y="852170"/>
                </a:lnTo>
                <a:lnTo>
                  <a:pt x="5840412" y="846455"/>
                </a:lnTo>
                <a:lnTo>
                  <a:pt x="5841047" y="840423"/>
                </a:lnTo>
                <a:lnTo>
                  <a:pt x="5842317" y="835025"/>
                </a:lnTo>
                <a:lnTo>
                  <a:pt x="5843587" y="830580"/>
                </a:lnTo>
                <a:lnTo>
                  <a:pt x="5844857" y="825818"/>
                </a:lnTo>
                <a:lnTo>
                  <a:pt x="5847080" y="821373"/>
                </a:lnTo>
                <a:lnTo>
                  <a:pt x="5849302" y="817880"/>
                </a:lnTo>
                <a:lnTo>
                  <a:pt x="5852160" y="815023"/>
                </a:lnTo>
                <a:lnTo>
                  <a:pt x="5855017" y="812483"/>
                </a:lnTo>
                <a:lnTo>
                  <a:pt x="5859145" y="810578"/>
                </a:lnTo>
                <a:lnTo>
                  <a:pt x="5863272" y="809308"/>
                </a:lnTo>
                <a:lnTo>
                  <a:pt x="5868352" y="808673"/>
                </a:lnTo>
                <a:lnTo>
                  <a:pt x="5874067" y="808990"/>
                </a:lnTo>
                <a:lnTo>
                  <a:pt x="5880417" y="810260"/>
                </a:lnTo>
                <a:lnTo>
                  <a:pt x="5887720" y="811848"/>
                </a:lnTo>
                <a:lnTo>
                  <a:pt x="5895657" y="814388"/>
                </a:lnTo>
                <a:lnTo>
                  <a:pt x="5899785" y="816293"/>
                </a:lnTo>
                <a:lnTo>
                  <a:pt x="5903277" y="818833"/>
                </a:lnTo>
                <a:lnTo>
                  <a:pt x="5906452" y="821373"/>
                </a:lnTo>
                <a:lnTo>
                  <a:pt x="5909945" y="824230"/>
                </a:lnTo>
                <a:lnTo>
                  <a:pt x="5912485" y="825500"/>
                </a:lnTo>
                <a:lnTo>
                  <a:pt x="5914707" y="827088"/>
                </a:lnTo>
                <a:lnTo>
                  <a:pt x="5917882" y="828040"/>
                </a:lnTo>
                <a:lnTo>
                  <a:pt x="5921057" y="829310"/>
                </a:lnTo>
                <a:lnTo>
                  <a:pt x="5924867" y="830580"/>
                </a:lnTo>
                <a:lnTo>
                  <a:pt x="5929630" y="831533"/>
                </a:lnTo>
                <a:lnTo>
                  <a:pt x="5934710" y="832485"/>
                </a:lnTo>
                <a:lnTo>
                  <a:pt x="5940742" y="833438"/>
                </a:lnTo>
                <a:lnTo>
                  <a:pt x="5945822" y="834073"/>
                </a:lnTo>
                <a:lnTo>
                  <a:pt x="5950902" y="834073"/>
                </a:lnTo>
                <a:lnTo>
                  <a:pt x="5955665" y="834390"/>
                </a:lnTo>
                <a:lnTo>
                  <a:pt x="5960745" y="834073"/>
                </a:lnTo>
                <a:lnTo>
                  <a:pt x="5969952" y="833120"/>
                </a:lnTo>
                <a:lnTo>
                  <a:pt x="5979477" y="831533"/>
                </a:lnTo>
                <a:lnTo>
                  <a:pt x="5998210" y="828040"/>
                </a:lnTo>
                <a:lnTo>
                  <a:pt x="6016625" y="824865"/>
                </a:lnTo>
                <a:lnTo>
                  <a:pt x="6026467" y="823913"/>
                </a:lnTo>
                <a:lnTo>
                  <a:pt x="6036310" y="823595"/>
                </a:lnTo>
                <a:lnTo>
                  <a:pt x="6041390" y="823595"/>
                </a:lnTo>
                <a:lnTo>
                  <a:pt x="6046470" y="823595"/>
                </a:lnTo>
                <a:lnTo>
                  <a:pt x="6051867" y="823913"/>
                </a:lnTo>
                <a:lnTo>
                  <a:pt x="6057265" y="824548"/>
                </a:lnTo>
                <a:lnTo>
                  <a:pt x="6062662" y="825818"/>
                </a:lnTo>
                <a:lnTo>
                  <a:pt x="6068695" y="827405"/>
                </a:lnTo>
                <a:lnTo>
                  <a:pt x="6074410" y="828993"/>
                </a:lnTo>
                <a:lnTo>
                  <a:pt x="6080125" y="830898"/>
                </a:lnTo>
                <a:lnTo>
                  <a:pt x="6086475" y="833438"/>
                </a:lnTo>
                <a:lnTo>
                  <a:pt x="6093142" y="836295"/>
                </a:lnTo>
                <a:lnTo>
                  <a:pt x="6099810" y="839470"/>
                </a:lnTo>
                <a:lnTo>
                  <a:pt x="6106477" y="843280"/>
                </a:lnTo>
                <a:lnTo>
                  <a:pt x="6119812" y="851535"/>
                </a:lnTo>
                <a:lnTo>
                  <a:pt x="6132830" y="859155"/>
                </a:lnTo>
                <a:lnTo>
                  <a:pt x="6144577" y="867093"/>
                </a:lnTo>
                <a:lnTo>
                  <a:pt x="6155055" y="874395"/>
                </a:lnTo>
                <a:lnTo>
                  <a:pt x="6165215" y="882333"/>
                </a:lnTo>
                <a:lnTo>
                  <a:pt x="6174105" y="889318"/>
                </a:lnTo>
                <a:lnTo>
                  <a:pt x="6182677" y="896620"/>
                </a:lnTo>
                <a:lnTo>
                  <a:pt x="6189980" y="903923"/>
                </a:lnTo>
                <a:lnTo>
                  <a:pt x="6196647" y="911543"/>
                </a:lnTo>
                <a:lnTo>
                  <a:pt x="6202362" y="918845"/>
                </a:lnTo>
                <a:lnTo>
                  <a:pt x="6208077" y="926148"/>
                </a:lnTo>
                <a:lnTo>
                  <a:pt x="6212522" y="934085"/>
                </a:lnTo>
                <a:lnTo>
                  <a:pt x="6216967" y="941705"/>
                </a:lnTo>
                <a:lnTo>
                  <a:pt x="6220460" y="949643"/>
                </a:lnTo>
                <a:lnTo>
                  <a:pt x="6223000" y="957898"/>
                </a:lnTo>
                <a:lnTo>
                  <a:pt x="6225540" y="965835"/>
                </a:lnTo>
                <a:lnTo>
                  <a:pt x="6227445" y="975042"/>
                </a:lnTo>
                <a:lnTo>
                  <a:pt x="6229032" y="983933"/>
                </a:lnTo>
                <a:lnTo>
                  <a:pt x="6230302" y="993140"/>
                </a:lnTo>
                <a:lnTo>
                  <a:pt x="6230620" y="1002665"/>
                </a:lnTo>
                <a:lnTo>
                  <a:pt x="6230937" y="1012508"/>
                </a:lnTo>
                <a:lnTo>
                  <a:pt x="6230937" y="1023302"/>
                </a:lnTo>
                <a:lnTo>
                  <a:pt x="6230620" y="1034098"/>
                </a:lnTo>
                <a:lnTo>
                  <a:pt x="6230302" y="1045845"/>
                </a:lnTo>
                <a:lnTo>
                  <a:pt x="6228080" y="1070293"/>
                </a:lnTo>
                <a:lnTo>
                  <a:pt x="6225857" y="1097280"/>
                </a:lnTo>
                <a:lnTo>
                  <a:pt x="6222682" y="1126808"/>
                </a:lnTo>
                <a:lnTo>
                  <a:pt x="6220142" y="1159192"/>
                </a:lnTo>
                <a:lnTo>
                  <a:pt x="6218872" y="1174750"/>
                </a:lnTo>
                <a:lnTo>
                  <a:pt x="6218237" y="1190625"/>
                </a:lnTo>
                <a:lnTo>
                  <a:pt x="6217602" y="1206183"/>
                </a:lnTo>
                <a:lnTo>
                  <a:pt x="6217602" y="1222058"/>
                </a:lnTo>
                <a:lnTo>
                  <a:pt x="6218555" y="1253808"/>
                </a:lnTo>
                <a:lnTo>
                  <a:pt x="6219190" y="1285240"/>
                </a:lnTo>
                <a:lnTo>
                  <a:pt x="6219507" y="1301115"/>
                </a:lnTo>
                <a:lnTo>
                  <a:pt x="6220142" y="1316990"/>
                </a:lnTo>
                <a:lnTo>
                  <a:pt x="6220142" y="1332548"/>
                </a:lnTo>
                <a:lnTo>
                  <a:pt x="6219507" y="1348423"/>
                </a:lnTo>
                <a:lnTo>
                  <a:pt x="6219190" y="1363980"/>
                </a:lnTo>
                <a:lnTo>
                  <a:pt x="6218237" y="1379538"/>
                </a:lnTo>
                <a:lnTo>
                  <a:pt x="6216967" y="1394460"/>
                </a:lnTo>
                <a:lnTo>
                  <a:pt x="6215062" y="1409700"/>
                </a:lnTo>
                <a:lnTo>
                  <a:pt x="6211570" y="1432878"/>
                </a:lnTo>
                <a:lnTo>
                  <a:pt x="6209030" y="1455738"/>
                </a:lnTo>
                <a:lnTo>
                  <a:pt x="6207125" y="1478598"/>
                </a:lnTo>
                <a:lnTo>
                  <a:pt x="6205537" y="1501775"/>
                </a:lnTo>
                <a:lnTo>
                  <a:pt x="6204585" y="1524318"/>
                </a:lnTo>
                <a:lnTo>
                  <a:pt x="6203632" y="1546860"/>
                </a:lnTo>
                <a:lnTo>
                  <a:pt x="6202997" y="1569403"/>
                </a:lnTo>
                <a:lnTo>
                  <a:pt x="6202362" y="1591945"/>
                </a:lnTo>
                <a:lnTo>
                  <a:pt x="6202045" y="1614488"/>
                </a:lnTo>
                <a:lnTo>
                  <a:pt x="6201727" y="1636713"/>
                </a:lnTo>
                <a:lnTo>
                  <a:pt x="6201410" y="1659255"/>
                </a:lnTo>
                <a:lnTo>
                  <a:pt x="6201092" y="1681480"/>
                </a:lnTo>
                <a:lnTo>
                  <a:pt x="6199822" y="1704023"/>
                </a:lnTo>
                <a:lnTo>
                  <a:pt x="6198552" y="1726248"/>
                </a:lnTo>
                <a:lnTo>
                  <a:pt x="6196965" y="1748790"/>
                </a:lnTo>
                <a:lnTo>
                  <a:pt x="6194742" y="1771015"/>
                </a:lnTo>
                <a:lnTo>
                  <a:pt x="6193472" y="1779270"/>
                </a:lnTo>
                <a:lnTo>
                  <a:pt x="6191567" y="1789113"/>
                </a:lnTo>
                <a:lnTo>
                  <a:pt x="6189662" y="1800225"/>
                </a:lnTo>
                <a:lnTo>
                  <a:pt x="6186805" y="1812290"/>
                </a:lnTo>
                <a:lnTo>
                  <a:pt x="6184582" y="1824673"/>
                </a:lnTo>
                <a:lnTo>
                  <a:pt x="6182677" y="1837373"/>
                </a:lnTo>
                <a:lnTo>
                  <a:pt x="6181725" y="1843405"/>
                </a:lnTo>
                <a:lnTo>
                  <a:pt x="6181090" y="1849438"/>
                </a:lnTo>
                <a:lnTo>
                  <a:pt x="6180772" y="1855152"/>
                </a:lnTo>
                <a:lnTo>
                  <a:pt x="6180772" y="1860867"/>
                </a:lnTo>
                <a:lnTo>
                  <a:pt x="6149022" y="2758757"/>
                </a:lnTo>
                <a:lnTo>
                  <a:pt x="6149657" y="2770822"/>
                </a:lnTo>
                <a:lnTo>
                  <a:pt x="6149022" y="2782887"/>
                </a:lnTo>
                <a:lnTo>
                  <a:pt x="6148387" y="2794317"/>
                </a:lnTo>
                <a:lnTo>
                  <a:pt x="6147752" y="2805430"/>
                </a:lnTo>
                <a:lnTo>
                  <a:pt x="6144895" y="2827655"/>
                </a:lnTo>
                <a:lnTo>
                  <a:pt x="6141720" y="2849562"/>
                </a:lnTo>
                <a:lnTo>
                  <a:pt x="6138227" y="2870835"/>
                </a:lnTo>
                <a:lnTo>
                  <a:pt x="6135370" y="2893060"/>
                </a:lnTo>
                <a:lnTo>
                  <a:pt x="6134417" y="2904172"/>
                </a:lnTo>
                <a:lnTo>
                  <a:pt x="6133465" y="2915602"/>
                </a:lnTo>
                <a:lnTo>
                  <a:pt x="6132830" y="2927032"/>
                </a:lnTo>
                <a:lnTo>
                  <a:pt x="6132830" y="2939097"/>
                </a:lnTo>
                <a:lnTo>
                  <a:pt x="6132830" y="2959100"/>
                </a:lnTo>
                <a:lnTo>
                  <a:pt x="6132512" y="2980690"/>
                </a:lnTo>
                <a:lnTo>
                  <a:pt x="6132512" y="3003867"/>
                </a:lnTo>
                <a:lnTo>
                  <a:pt x="6131877" y="3028315"/>
                </a:lnTo>
                <a:lnTo>
                  <a:pt x="6131560" y="3053080"/>
                </a:lnTo>
                <a:lnTo>
                  <a:pt x="6130925" y="3079115"/>
                </a:lnTo>
                <a:lnTo>
                  <a:pt x="6129972" y="3105467"/>
                </a:lnTo>
                <a:lnTo>
                  <a:pt x="6128385" y="3131502"/>
                </a:lnTo>
                <a:lnTo>
                  <a:pt x="6127115" y="3157855"/>
                </a:lnTo>
                <a:lnTo>
                  <a:pt x="6125527" y="3183572"/>
                </a:lnTo>
                <a:lnTo>
                  <a:pt x="6122987" y="3208972"/>
                </a:lnTo>
                <a:lnTo>
                  <a:pt x="6120447" y="3233420"/>
                </a:lnTo>
                <a:lnTo>
                  <a:pt x="6117272" y="3256280"/>
                </a:lnTo>
                <a:lnTo>
                  <a:pt x="6113462" y="3278187"/>
                </a:lnTo>
                <a:lnTo>
                  <a:pt x="6111240" y="3288665"/>
                </a:lnTo>
                <a:lnTo>
                  <a:pt x="6109017" y="3298507"/>
                </a:lnTo>
                <a:lnTo>
                  <a:pt x="6106795" y="3307715"/>
                </a:lnTo>
                <a:lnTo>
                  <a:pt x="6104255" y="3316605"/>
                </a:lnTo>
                <a:lnTo>
                  <a:pt x="6103302" y="3321685"/>
                </a:lnTo>
                <a:lnTo>
                  <a:pt x="6102032" y="3328670"/>
                </a:lnTo>
                <a:lnTo>
                  <a:pt x="6101397" y="3337877"/>
                </a:lnTo>
                <a:lnTo>
                  <a:pt x="6100127" y="3348672"/>
                </a:lnTo>
                <a:lnTo>
                  <a:pt x="6097905" y="3375025"/>
                </a:lnTo>
                <a:lnTo>
                  <a:pt x="6095047" y="3407727"/>
                </a:lnTo>
                <a:lnTo>
                  <a:pt x="6092190" y="3445192"/>
                </a:lnTo>
                <a:lnTo>
                  <a:pt x="6089332" y="3486150"/>
                </a:lnTo>
                <a:lnTo>
                  <a:pt x="6085205" y="3529965"/>
                </a:lnTo>
                <a:lnTo>
                  <a:pt x="6080760" y="3576002"/>
                </a:lnTo>
                <a:lnTo>
                  <a:pt x="6078220" y="3598862"/>
                </a:lnTo>
                <a:lnTo>
                  <a:pt x="6075680" y="3622357"/>
                </a:lnTo>
                <a:lnTo>
                  <a:pt x="6072505" y="3645217"/>
                </a:lnTo>
                <a:lnTo>
                  <a:pt x="6069330" y="3668395"/>
                </a:lnTo>
                <a:lnTo>
                  <a:pt x="6065837" y="3691255"/>
                </a:lnTo>
                <a:lnTo>
                  <a:pt x="6062345" y="3713480"/>
                </a:lnTo>
                <a:lnTo>
                  <a:pt x="6058535" y="3735387"/>
                </a:lnTo>
                <a:lnTo>
                  <a:pt x="6054090" y="3756025"/>
                </a:lnTo>
                <a:lnTo>
                  <a:pt x="6049327" y="3776027"/>
                </a:lnTo>
                <a:lnTo>
                  <a:pt x="6044247" y="3795077"/>
                </a:lnTo>
                <a:lnTo>
                  <a:pt x="6039485" y="3813492"/>
                </a:lnTo>
                <a:lnTo>
                  <a:pt x="6033770" y="3830320"/>
                </a:lnTo>
                <a:lnTo>
                  <a:pt x="6028055" y="3845877"/>
                </a:lnTo>
                <a:lnTo>
                  <a:pt x="6021705" y="3860165"/>
                </a:lnTo>
                <a:lnTo>
                  <a:pt x="6014720" y="3872865"/>
                </a:lnTo>
                <a:lnTo>
                  <a:pt x="6007735" y="3883660"/>
                </a:lnTo>
                <a:lnTo>
                  <a:pt x="6002020" y="3892232"/>
                </a:lnTo>
                <a:lnTo>
                  <a:pt x="5996940" y="3900805"/>
                </a:lnTo>
                <a:lnTo>
                  <a:pt x="5993130" y="3908107"/>
                </a:lnTo>
                <a:lnTo>
                  <a:pt x="5989955" y="3915410"/>
                </a:lnTo>
                <a:lnTo>
                  <a:pt x="5987097" y="3922077"/>
                </a:lnTo>
                <a:lnTo>
                  <a:pt x="5985192" y="3928745"/>
                </a:lnTo>
                <a:lnTo>
                  <a:pt x="5983605" y="3935095"/>
                </a:lnTo>
                <a:lnTo>
                  <a:pt x="5982017" y="3941127"/>
                </a:lnTo>
                <a:lnTo>
                  <a:pt x="5981065" y="3947477"/>
                </a:lnTo>
                <a:lnTo>
                  <a:pt x="5979477" y="3953192"/>
                </a:lnTo>
                <a:lnTo>
                  <a:pt x="5977572" y="3959542"/>
                </a:lnTo>
                <a:lnTo>
                  <a:pt x="5975350" y="3965892"/>
                </a:lnTo>
                <a:lnTo>
                  <a:pt x="5972492" y="3972242"/>
                </a:lnTo>
                <a:lnTo>
                  <a:pt x="5969000" y="3978910"/>
                </a:lnTo>
                <a:lnTo>
                  <a:pt x="5964555" y="3986530"/>
                </a:lnTo>
                <a:lnTo>
                  <a:pt x="5958840" y="3993832"/>
                </a:lnTo>
                <a:lnTo>
                  <a:pt x="5957570" y="3995420"/>
                </a:lnTo>
                <a:lnTo>
                  <a:pt x="5955347" y="3997007"/>
                </a:lnTo>
                <a:lnTo>
                  <a:pt x="5954395" y="3997642"/>
                </a:lnTo>
                <a:lnTo>
                  <a:pt x="5953760" y="3998595"/>
                </a:lnTo>
                <a:lnTo>
                  <a:pt x="5953125" y="3999230"/>
                </a:lnTo>
                <a:lnTo>
                  <a:pt x="5953760" y="3999547"/>
                </a:lnTo>
                <a:lnTo>
                  <a:pt x="5954077" y="4000182"/>
                </a:lnTo>
                <a:lnTo>
                  <a:pt x="5954077" y="4000500"/>
                </a:lnTo>
                <a:lnTo>
                  <a:pt x="5953125" y="4001135"/>
                </a:lnTo>
                <a:lnTo>
                  <a:pt x="5952490" y="4002087"/>
                </a:lnTo>
                <a:lnTo>
                  <a:pt x="5950267" y="4003675"/>
                </a:lnTo>
                <a:lnTo>
                  <a:pt x="5948680" y="4004945"/>
                </a:lnTo>
                <a:lnTo>
                  <a:pt x="5946775" y="4001135"/>
                </a:lnTo>
                <a:lnTo>
                  <a:pt x="5945187" y="3997325"/>
                </a:lnTo>
                <a:lnTo>
                  <a:pt x="5916295" y="3964305"/>
                </a:lnTo>
                <a:lnTo>
                  <a:pt x="5906452" y="3959860"/>
                </a:lnTo>
                <a:lnTo>
                  <a:pt x="5897880" y="3956367"/>
                </a:lnTo>
                <a:lnTo>
                  <a:pt x="5889942" y="3953192"/>
                </a:lnTo>
                <a:lnTo>
                  <a:pt x="5882322" y="3950970"/>
                </a:lnTo>
                <a:lnTo>
                  <a:pt x="5875655" y="3949382"/>
                </a:lnTo>
                <a:lnTo>
                  <a:pt x="5869622" y="3948747"/>
                </a:lnTo>
                <a:lnTo>
                  <a:pt x="5864225" y="3948112"/>
                </a:lnTo>
                <a:lnTo>
                  <a:pt x="5859145" y="3948747"/>
                </a:lnTo>
                <a:lnTo>
                  <a:pt x="5854382" y="3949700"/>
                </a:lnTo>
                <a:lnTo>
                  <a:pt x="5850572" y="3951605"/>
                </a:lnTo>
                <a:lnTo>
                  <a:pt x="5847080" y="3954145"/>
                </a:lnTo>
                <a:lnTo>
                  <a:pt x="5843905" y="3957320"/>
                </a:lnTo>
                <a:lnTo>
                  <a:pt x="5840730" y="3960812"/>
                </a:lnTo>
                <a:lnTo>
                  <a:pt x="5838507" y="3965257"/>
                </a:lnTo>
                <a:lnTo>
                  <a:pt x="5836285" y="3970337"/>
                </a:lnTo>
                <a:lnTo>
                  <a:pt x="5834380" y="3976370"/>
                </a:lnTo>
                <a:lnTo>
                  <a:pt x="5832475" y="3982402"/>
                </a:lnTo>
                <a:lnTo>
                  <a:pt x="5831522" y="3989387"/>
                </a:lnTo>
                <a:lnTo>
                  <a:pt x="5829935" y="3997325"/>
                </a:lnTo>
                <a:lnTo>
                  <a:pt x="5828665" y="4005897"/>
                </a:lnTo>
                <a:lnTo>
                  <a:pt x="5826760" y="4024630"/>
                </a:lnTo>
                <a:lnTo>
                  <a:pt x="5824855" y="4046220"/>
                </a:lnTo>
                <a:lnTo>
                  <a:pt x="5822315" y="4070350"/>
                </a:lnTo>
                <a:lnTo>
                  <a:pt x="5819775" y="4097337"/>
                </a:lnTo>
                <a:lnTo>
                  <a:pt x="5816600" y="4126865"/>
                </a:lnTo>
                <a:lnTo>
                  <a:pt x="5812155" y="4159250"/>
                </a:lnTo>
                <a:lnTo>
                  <a:pt x="5796280" y="4421822"/>
                </a:lnTo>
                <a:lnTo>
                  <a:pt x="5795645" y="4433252"/>
                </a:lnTo>
                <a:lnTo>
                  <a:pt x="5794692" y="4442777"/>
                </a:lnTo>
                <a:lnTo>
                  <a:pt x="5794057" y="4450397"/>
                </a:lnTo>
                <a:lnTo>
                  <a:pt x="5793105" y="4456747"/>
                </a:lnTo>
                <a:lnTo>
                  <a:pt x="5792470" y="4462145"/>
                </a:lnTo>
                <a:lnTo>
                  <a:pt x="5792152" y="4467860"/>
                </a:lnTo>
                <a:lnTo>
                  <a:pt x="5791517" y="4474527"/>
                </a:lnTo>
                <a:lnTo>
                  <a:pt x="5792152" y="4482465"/>
                </a:lnTo>
                <a:lnTo>
                  <a:pt x="5792787" y="4498022"/>
                </a:lnTo>
                <a:lnTo>
                  <a:pt x="5793105" y="4510722"/>
                </a:lnTo>
                <a:lnTo>
                  <a:pt x="5793105" y="4515802"/>
                </a:lnTo>
                <a:lnTo>
                  <a:pt x="5792787" y="4520882"/>
                </a:lnTo>
                <a:lnTo>
                  <a:pt x="5792470" y="4525645"/>
                </a:lnTo>
                <a:lnTo>
                  <a:pt x="5791200" y="4529772"/>
                </a:lnTo>
                <a:lnTo>
                  <a:pt x="5790247" y="4534217"/>
                </a:lnTo>
                <a:lnTo>
                  <a:pt x="5788025" y="4538345"/>
                </a:lnTo>
                <a:lnTo>
                  <a:pt x="5785802" y="4542790"/>
                </a:lnTo>
                <a:lnTo>
                  <a:pt x="5782945" y="4547552"/>
                </a:lnTo>
                <a:lnTo>
                  <a:pt x="5779135" y="4551997"/>
                </a:lnTo>
                <a:lnTo>
                  <a:pt x="5775007" y="4557395"/>
                </a:lnTo>
                <a:lnTo>
                  <a:pt x="5769927" y="4563427"/>
                </a:lnTo>
                <a:lnTo>
                  <a:pt x="5763895" y="4570095"/>
                </a:lnTo>
                <a:lnTo>
                  <a:pt x="5699442" y="4570412"/>
                </a:lnTo>
                <a:lnTo>
                  <a:pt x="5685790" y="4570412"/>
                </a:lnTo>
                <a:lnTo>
                  <a:pt x="5679122" y="4570412"/>
                </a:lnTo>
                <a:lnTo>
                  <a:pt x="5677535" y="4570412"/>
                </a:lnTo>
                <a:lnTo>
                  <a:pt x="5677535" y="4570095"/>
                </a:lnTo>
                <a:lnTo>
                  <a:pt x="5677852" y="4569777"/>
                </a:lnTo>
                <a:lnTo>
                  <a:pt x="5679122" y="4569142"/>
                </a:lnTo>
                <a:lnTo>
                  <a:pt x="5680392" y="4568825"/>
                </a:lnTo>
                <a:lnTo>
                  <a:pt x="5681980" y="4568190"/>
                </a:lnTo>
                <a:lnTo>
                  <a:pt x="5682932" y="4567237"/>
                </a:lnTo>
                <a:lnTo>
                  <a:pt x="5683885" y="4566602"/>
                </a:lnTo>
                <a:lnTo>
                  <a:pt x="5683885" y="4565967"/>
                </a:lnTo>
                <a:lnTo>
                  <a:pt x="5683885" y="4565650"/>
                </a:lnTo>
                <a:lnTo>
                  <a:pt x="5683250" y="4565015"/>
                </a:lnTo>
                <a:lnTo>
                  <a:pt x="5682615" y="4564697"/>
                </a:lnTo>
                <a:lnTo>
                  <a:pt x="5680710" y="4563427"/>
                </a:lnTo>
                <a:lnTo>
                  <a:pt x="5676900" y="4561840"/>
                </a:lnTo>
                <a:lnTo>
                  <a:pt x="5670550" y="4559935"/>
                </a:lnTo>
                <a:lnTo>
                  <a:pt x="5664200" y="4558347"/>
                </a:lnTo>
                <a:lnTo>
                  <a:pt x="5658485" y="4557077"/>
                </a:lnTo>
                <a:lnTo>
                  <a:pt x="5652770" y="4556442"/>
                </a:lnTo>
                <a:lnTo>
                  <a:pt x="5641340" y="4555490"/>
                </a:lnTo>
                <a:lnTo>
                  <a:pt x="5630862" y="4555172"/>
                </a:lnTo>
                <a:lnTo>
                  <a:pt x="5620385" y="4554855"/>
                </a:lnTo>
                <a:lnTo>
                  <a:pt x="5610225" y="4554537"/>
                </a:lnTo>
                <a:lnTo>
                  <a:pt x="5604827" y="4553902"/>
                </a:lnTo>
                <a:lnTo>
                  <a:pt x="5599747" y="4553267"/>
                </a:lnTo>
                <a:lnTo>
                  <a:pt x="5594350" y="4551997"/>
                </a:lnTo>
                <a:lnTo>
                  <a:pt x="5588635" y="4550410"/>
                </a:lnTo>
                <a:lnTo>
                  <a:pt x="5572760" y="4545330"/>
                </a:lnTo>
                <a:lnTo>
                  <a:pt x="5558472" y="4539932"/>
                </a:lnTo>
                <a:lnTo>
                  <a:pt x="5551487" y="4537075"/>
                </a:lnTo>
                <a:lnTo>
                  <a:pt x="5544820" y="4534217"/>
                </a:lnTo>
                <a:lnTo>
                  <a:pt x="5538470" y="4531042"/>
                </a:lnTo>
                <a:lnTo>
                  <a:pt x="5532755" y="4527867"/>
                </a:lnTo>
                <a:lnTo>
                  <a:pt x="5526722" y="4524692"/>
                </a:lnTo>
                <a:lnTo>
                  <a:pt x="5521325" y="4521200"/>
                </a:lnTo>
                <a:lnTo>
                  <a:pt x="5516245" y="4518342"/>
                </a:lnTo>
                <a:lnTo>
                  <a:pt x="5511165" y="4514215"/>
                </a:lnTo>
                <a:lnTo>
                  <a:pt x="5506720" y="4510722"/>
                </a:lnTo>
                <a:lnTo>
                  <a:pt x="5502275" y="4506912"/>
                </a:lnTo>
                <a:lnTo>
                  <a:pt x="5498147" y="4503102"/>
                </a:lnTo>
                <a:lnTo>
                  <a:pt x="5494020" y="4498657"/>
                </a:lnTo>
                <a:lnTo>
                  <a:pt x="5490210" y="4494530"/>
                </a:lnTo>
                <a:lnTo>
                  <a:pt x="5486717" y="4489767"/>
                </a:lnTo>
                <a:lnTo>
                  <a:pt x="5483225" y="4485005"/>
                </a:lnTo>
                <a:lnTo>
                  <a:pt x="5480050" y="4480560"/>
                </a:lnTo>
                <a:lnTo>
                  <a:pt x="5477510" y="4475480"/>
                </a:lnTo>
                <a:lnTo>
                  <a:pt x="5474652" y="4470400"/>
                </a:lnTo>
                <a:lnTo>
                  <a:pt x="5471795" y="4464367"/>
                </a:lnTo>
                <a:lnTo>
                  <a:pt x="5469572" y="4458970"/>
                </a:lnTo>
                <a:lnTo>
                  <a:pt x="5467667" y="4453255"/>
                </a:lnTo>
                <a:lnTo>
                  <a:pt x="5465445" y="4446905"/>
                </a:lnTo>
                <a:lnTo>
                  <a:pt x="5463222" y="4440237"/>
                </a:lnTo>
                <a:lnTo>
                  <a:pt x="5461952" y="4433887"/>
                </a:lnTo>
                <a:lnTo>
                  <a:pt x="5458777" y="4419600"/>
                </a:lnTo>
                <a:lnTo>
                  <a:pt x="5455920" y="4404677"/>
                </a:lnTo>
                <a:lnTo>
                  <a:pt x="5452110" y="4379277"/>
                </a:lnTo>
                <a:lnTo>
                  <a:pt x="5448300" y="4353877"/>
                </a:lnTo>
                <a:lnTo>
                  <a:pt x="5444172" y="4329112"/>
                </a:lnTo>
                <a:lnTo>
                  <a:pt x="5440045" y="4304030"/>
                </a:lnTo>
                <a:lnTo>
                  <a:pt x="5435600" y="4279582"/>
                </a:lnTo>
                <a:lnTo>
                  <a:pt x="5431790" y="4254500"/>
                </a:lnTo>
                <a:lnTo>
                  <a:pt x="5427980" y="4230052"/>
                </a:lnTo>
                <a:lnTo>
                  <a:pt x="5424170" y="4205605"/>
                </a:lnTo>
                <a:lnTo>
                  <a:pt x="5420677" y="4181157"/>
                </a:lnTo>
                <a:lnTo>
                  <a:pt x="5416867" y="4156392"/>
                </a:lnTo>
                <a:lnTo>
                  <a:pt x="5414327" y="4131627"/>
                </a:lnTo>
                <a:lnTo>
                  <a:pt x="5411470" y="4106862"/>
                </a:lnTo>
                <a:lnTo>
                  <a:pt x="5409565" y="4081780"/>
                </a:lnTo>
                <a:lnTo>
                  <a:pt x="5407977" y="4056380"/>
                </a:lnTo>
                <a:lnTo>
                  <a:pt x="5407342" y="4031297"/>
                </a:lnTo>
                <a:lnTo>
                  <a:pt x="5407025" y="4005580"/>
                </a:lnTo>
                <a:lnTo>
                  <a:pt x="5397182" y="4012247"/>
                </a:lnTo>
                <a:lnTo>
                  <a:pt x="5390515" y="4016692"/>
                </a:lnTo>
                <a:lnTo>
                  <a:pt x="5388292" y="4018597"/>
                </a:lnTo>
                <a:lnTo>
                  <a:pt x="5386705" y="4020502"/>
                </a:lnTo>
                <a:lnTo>
                  <a:pt x="5385435" y="4022725"/>
                </a:lnTo>
                <a:lnTo>
                  <a:pt x="5384165" y="4024630"/>
                </a:lnTo>
                <a:lnTo>
                  <a:pt x="5383847" y="4027170"/>
                </a:lnTo>
                <a:lnTo>
                  <a:pt x="5383847" y="4030345"/>
                </a:lnTo>
                <a:lnTo>
                  <a:pt x="5383847" y="4033837"/>
                </a:lnTo>
                <a:lnTo>
                  <a:pt x="5383847" y="4038600"/>
                </a:lnTo>
                <a:lnTo>
                  <a:pt x="5384165" y="4050982"/>
                </a:lnTo>
                <a:lnTo>
                  <a:pt x="5384165" y="4068445"/>
                </a:lnTo>
                <a:lnTo>
                  <a:pt x="5367655" y="4497070"/>
                </a:lnTo>
                <a:lnTo>
                  <a:pt x="5368607" y="4520247"/>
                </a:lnTo>
                <a:lnTo>
                  <a:pt x="5369560" y="4543107"/>
                </a:lnTo>
                <a:lnTo>
                  <a:pt x="5369560" y="4554537"/>
                </a:lnTo>
                <a:lnTo>
                  <a:pt x="5369560" y="4565332"/>
                </a:lnTo>
                <a:lnTo>
                  <a:pt x="5369242" y="4576127"/>
                </a:lnTo>
                <a:lnTo>
                  <a:pt x="5368607" y="4587240"/>
                </a:lnTo>
                <a:lnTo>
                  <a:pt x="5367972" y="4597400"/>
                </a:lnTo>
                <a:lnTo>
                  <a:pt x="5366702" y="4607242"/>
                </a:lnTo>
                <a:lnTo>
                  <a:pt x="5365750" y="4617085"/>
                </a:lnTo>
                <a:lnTo>
                  <a:pt x="5364162" y="4626927"/>
                </a:lnTo>
                <a:lnTo>
                  <a:pt x="5361622" y="4635817"/>
                </a:lnTo>
                <a:lnTo>
                  <a:pt x="5359400" y="4644390"/>
                </a:lnTo>
                <a:lnTo>
                  <a:pt x="5356542" y="4652645"/>
                </a:lnTo>
                <a:lnTo>
                  <a:pt x="5353050" y="4660265"/>
                </a:lnTo>
                <a:lnTo>
                  <a:pt x="5349240" y="4667885"/>
                </a:lnTo>
                <a:lnTo>
                  <a:pt x="5345112" y="4674235"/>
                </a:lnTo>
                <a:lnTo>
                  <a:pt x="5340032" y="4680585"/>
                </a:lnTo>
                <a:lnTo>
                  <a:pt x="5334317" y="4685982"/>
                </a:lnTo>
                <a:lnTo>
                  <a:pt x="5328602" y="4691062"/>
                </a:lnTo>
                <a:lnTo>
                  <a:pt x="5321617" y="4695507"/>
                </a:lnTo>
                <a:lnTo>
                  <a:pt x="5314632" y="4699317"/>
                </a:lnTo>
                <a:lnTo>
                  <a:pt x="5306377" y="4701857"/>
                </a:lnTo>
                <a:lnTo>
                  <a:pt x="5297805" y="4704397"/>
                </a:lnTo>
                <a:lnTo>
                  <a:pt x="5287962" y="4705985"/>
                </a:lnTo>
                <a:lnTo>
                  <a:pt x="5278120" y="4706302"/>
                </a:lnTo>
                <a:lnTo>
                  <a:pt x="5267007" y="4706302"/>
                </a:lnTo>
                <a:lnTo>
                  <a:pt x="5255260" y="4705032"/>
                </a:lnTo>
                <a:lnTo>
                  <a:pt x="5242560" y="4703127"/>
                </a:lnTo>
                <a:lnTo>
                  <a:pt x="5228907" y="4700587"/>
                </a:lnTo>
                <a:lnTo>
                  <a:pt x="5214620" y="4696777"/>
                </a:lnTo>
                <a:lnTo>
                  <a:pt x="5082857" y="4653597"/>
                </a:lnTo>
                <a:lnTo>
                  <a:pt x="5075872" y="4650740"/>
                </a:lnTo>
                <a:lnTo>
                  <a:pt x="5070475" y="4647882"/>
                </a:lnTo>
                <a:lnTo>
                  <a:pt x="5066665" y="4645660"/>
                </a:lnTo>
                <a:lnTo>
                  <a:pt x="5063807" y="4643755"/>
                </a:lnTo>
                <a:lnTo>
                  <a:pt x="5060950" y="4640897"/>
                </a:lnTo>
                <a:lnTo>
                  <a:pt x="5059997" y="4638992"/>
                </a:lnTo>
                <a:lnTo>
                  <a:pt x="5059045" y="4638040"/>
                </a:lnTo>
                <a:lnTo>
                  <a:pt x="5058410" y="4637722"/>
                </a:lnTo>
                <a:lnTo>
                  <a:pt x="5056505" y="4637087"/>
                </a:lnTo>
                <a:lnTo>
                  <a:pt x="5053647" y="4636452"/>
                </a:lnTo>
                <a:lnTo>
                  <a:pt x="5044440" y="4635817"/>
                </a:lnTo>
                <a:lnTo>
                  <a:pt x="5027930" y="4634547"/>
                </a:lnTo>
                <a:lnTo>
                  <a:pt x="4992687" y="4372610"/>
                </a:lnTo>
                <a:lnTo>
                  <a:pt x="4991417" y="4369435"/>
                </a:lnTo>
                <a:lnTo>
                  <a:pt x="4990465" y="4366260"/>
                </a:lnTo>
                <a:lnTo>
                  <a:pt x="4989830" y="4360545"/>
                </a:lnTo>
                <a:lnTo>
                  <a:pt x="4988877" y="4350385"/>
                </a:lnTo>
                <a:lnTo>
                  <a:pt x="4988560" y="4338320"/>
                </a:lnTo>
                <a:lnTo>
                  <a:pt x="4988560" y="4326572"/>
                </a:lnTo>
                <a:lnTo>
                  <a:pt x="4988877" y="4315142"/>
                </a:lnTo>
                <a:lnTo>
                  <a:pt x="4989512" y="4308792"/>
                </a:lnTo>
                <a:lnTo>
                  <a:pt x="4989830" y="4305617"/>
                </a:lnTo>
                <a:lnTo>
                  <a:pt x="4989830" y="4304982"/>
                </a:lnTo>
                <a:lnTo>
                  <a:pt x="4989512" y="4303712"/>
                </a:lnTo>
                <a:lnTo>
                  <a:pt x="4988560" y="4301490"/>
                </a:lnTo>
                <a:lnTo>
                  <a:pt x="4986972" y="4295775"/>
                </a:lnTo>
                <a:lnTo>
                  <a:pt x="4984750" y="4285932"/>
                </a:lnTo>
                <a:lnTo>
                  <a:pt x="4980622" y="4267517"/>
                </a:lnTo>
                <a:lnTo>
                  <a:pt x="4979670" y="4262437"/>
                </a:lnTo>
                <a:lnTo>
                  <a:pt x="4979035" y="4258310"/>
                </a:lnTo>
                <a:lnTo>
                  <a:pt x="4977765" y="4253230"/>
                </a:lnTo>
                <a:lnTo>
                  <a:pt x="4976177" y="4246562"/>
                </a:lnTo>
                <a:lnTo>
                  <a:pt x="4973320" y="4234497"/>
                </a:lnTo>
                <a:lnTo>
                  <a:pt x="4971097" y="4226560"/>
                </a:lnTo>
                <a:lnTo>
                  <a:pt x="4969192" y="4221162"/>
                </a:lnTo>
                <a:lnTo>
                  <a:pt x="4967922" y="4217352"/>
                </a:lnTo>
                <a:lnTo>
                  <a:pt x="4967287" y="4213225"/>
                </a:lnTo>
                <a:lnTo>
                  <a:pt x="4966335" y="4207827"/>
                </a:lnTo>
                <a:lnTo>
                  <a:pt x="4965700" y="4199890"/>
                </a:lnTo>
                <a:lnTo>
                  <a:pt x="4964747" y="4187190"/>
                </a:lnTo>
                <a:lnTo>
                  <a:pt x="4964747" y="4182110"/>
                </a:lnTo>
                <a:lnTo>
                  <a:pt x="4964747" y="4174490"/>
                </a:lnTo>
                <a:lnTo>
                  <a:pt x="4964747" y="4167505"/>
                </a:lnTo>
                <a:lnTo>
                  <a:pt x="4964747" y="4164012"/>
                </a:lnTo>
                <a:lnTo>
                  <a:pt x="4964430" y="4158615"/>
                </a:lnTo>
                <a:lnTo>
                  <a:pt x="4964430" y="4155757"/>
                </a:lnTo>
                <a:lnTo>
                  <a:pt x="4964112" y="4156075"/>
                </a:lnTo>
                <a:lnTo>
                  <a:pt x="4963795" y="4155440"/>
                </a:lnTo>
                <a:lnTo>
                  <a:pt x="4963477" y="4152265"/>
                </a:lnTo>
                <a:lnTo>
                  <a:pt x="4962207" y="4145915"/>
                </a:lnTo>
                <a:lnTo>
                  <a:pt x="4949825" y="4038282"/>
                </a:lnTo>
                <a:lnTo>
                  <a:pt x="4949825" y="4034790"/>
                </a:lnTo>
                <a:lnTo>
                  <a:pt x="4949190" y="4027805"/>
                </a:lnTo>
                <a:lnTo>
                  <a:pt x="4948872" y="4020185"/>
                </a:lnTo>
                <a:lnTo>
                  <a:pt x="4948555" y="4016057"/>
                </a:lnTo>
                <a:lnTo>
                  <a:pt x="4946650" y="4004945"/>
                </a:lnTo>
                <a:lnTo>
                  <a:pt x="4945380" y="3997642"/>
                </a:lnTo>
                <a:lnTo>
                  <a:pt x="4943792" y="3993515"/>
                </a:lnTo>
                <a:lnTo>
                  <a:pt x="4942205" y="3990340"/>
                </a:lnTo>
                <a:lnTo>
                  <a:pt x="4941252" y="3987482"/>
                </a:lnTo>
                <a:lnTo>
                  <a:pt x="4939665" y="3983672"/>
                </a:lnTo>
                <a:lnTo>
                  <a:pt x="4938077" y="3977957"/>
                </a:lnTo>
                <a:lnTo>
                  <a:pt x="4936490" y="3968750"/>
                </a:lnTo>
                <a:lnTo>
                  <a:pt x="4935220" y="3961447"/>
                </a:lnTo>
                <a:lnTo>
                  <a:pt x="4934902" y="3954462"/>
                </a:lnTo>
                <a:lnTo>
                  <a:pt x="4935220" y="3948112"/>
                </a:lnTo>
                <a:lnTo>
                  <a:pt x="4936172" y="3942397"/>
                </a:lnTo>
                <a:lnTo>
                  <a:pt x="4938077" y="3931602"/>
                </a:lnTo>
                <a:lnTo>
                  <a:pt x="4939982" y="3921442"/>
                </a:lnTo>
                <a:lnTo>
                  <a:pt x="4940617" y="3916045"/>
                </a:lnTo>
                <a:lnTo>
                  <a:pt x="4941252" y="3910330"/>
                </a:lnTo>
                <a:lnTo>
                  <a:pt x="4941252" y="3904615"/>
                </a:lnTo>
                <a:lnTo>
                  <a:pt x="4940617" y="3898265"/>
                </a:lnTo>
                <a:lnTo>
                  <a:pt x="4939665" y="3891280"/>
                </a:lnTo>
                <a:lnTo>
                  <a:pt x="4937125" y="3883977"/>
                </a:lnTo>
                <a:lnTo>
                  <a:pt x="4934585" y="3875405"/>
                </a:lnTo>
                <a:lnTo>
                  <a:pt x="4930140" y="3866197"/>
                </a:lnTo>
                <a:lnTo>
                  <a:pt x="4927600" y="3869690"/>
                </a:lnTo>
                <a:lnTo>
                  <a:pt x="4925060" y="3873500"/>
                </a:lnTo>
                <a:lnTo>
                  <a:pt x="4923155" y="3878262"/>
                </a:lnTo>
                <a:lnTo>
                  <a:pt x="4921250" y="3883342"/>
                </a:lnTo>
                <a:lnTo>
                  <a:pt x="4919345" y="3888740"/>
                </a:lnTo>
                <a:lnTo>
                  <a:pt x="4917757" y="3894772"/>
                </a:lnTo>
                <a:lnTo>
                  <a:pt x="4916487" y="3901122"/>
                </a:lnTo>
                <a:lnTo>
                  <a:pt x="4914900" y="3908107"/>
                </a:lnTo>
                <a:lnTo>
                  <a:pt x="4912995" y="3923030"/>
                </a:lnTo>
                <a:lnTo>
                  <a:pt x="4911407" y="3938587"/>
                </a:lnTo>
                <a:lnTo>
                  <a:pt x="4910772" y="3955097"/>
                </a:lnTo>
                <a:lnTo>
                  <a:pt x="4910137" y="3972242"/>
                </a:lnTo>
                <a:lnTo>
                  <a:pt x="4910137" y="3989387"/>
                </a:lnTo>
                <a:lnTo>
                  <a:pt x="4910137" y="4006532"/>
                </a:lnTo>
                <a:lnTo>
                  <a:pt x="4910455" y="4023677"/>
                </a:lnTo>
                <a:lnTo>
                  <a:pt x="4910772" y="4040187"/>
                </a:lnTo>
                <a:lnTo>
                  <a:pt x="4912042" y="4069715"/>
                </a:lnTo>
                <a:lnTo>
                  <a:pt x="4912995" y="4093845"/>
                </a:lnTo>
                <a:lnTo>
                  <a:pt x="4886642" y="4612957"/>
                </a:lnTo>
                <a:lnTo>
                  <a:pt x="4887277" y="4635500"/>
                </a:lnTo>
                <a:lnTo>
                  <a:pt x="4888547" y="4668520"/>
                </a:lnTo>
                <a:lnTo>
                  <a:pt x="4889817" y="4707572"/>
                </a:lnTo>
                <a:lnTo>
                  <a:pt x="4891405" y="4749165"/>
                </a:lnTo>
                <a:lnTo>
                  <a:pt x="4891722" y="4770120"/>
                </a:lnTo>
                <a:lnTo>
                  <a:pt x="4892040" y="4790122"/>
                </a:lnTo>
                <a:lnTo>
                  <a:pt x="4892040" y="4809172"/>
                </a:lnTo>
                <a:lnTo>
                  <a:pt x="4892040" y="4826317"/>
                </a:lnTo>
                <a:lnTo>
                  <a:pt x="4891405" y="4841240"/>
                </a:lnTo>
                <a:lnTo>
                  <a:pt x="4890452" y="4854257"/>
                </a:lnTo>
                <a:lnTo>
                  <a:pt x="4889817" y="4859655"/>
                </a:lnTo>
                <a:lnTo>
                  <a:pt x="4888865" y="4864100"/>
                </a:lnTo>
                <a:lnTo>
                  <a:pt x="4888230" y="4867910"/>
                </a:lnTo>
                <a:lnTo>
                  <a:pt x="4887277" y="4870450"/>
                </a:lnTo>
                <a:lnTo>
                  <a:pt x="4883785" y="4876482"/>
                </a:lnTo>
                <a:lnTo>
                  <a:pt x="4880292" y="4881880"/>
                </a:lnTo>
                <a:lnTo>
                  <a:pt x="4876800" y="4886642"/>
                </a:lnTo>
                <a:lnTo>
                  <a:pt x="4872672" y="4890770"/>
                </a:lnTo>
                <a:lnTo>
                  <a:pt x="4868227" y="4894580"/>
                </a:lnTo>
                <a:lnTo>
                  <a:pt x="4863782" y="4897755"/>
                </a:lnTo>
                <a:lnTo>
                  <a:pt x="4859020" y="4900612"/>
                </a:lnTo>
                <a:lnTo>
                  <a:pt x="4853940" y="4902835"/>
                </a:lnTo>
                <a:lnTo>
                  <a:pt x="4848542" y="4904422"/>
                </a:lnTo>
                <a:lnTo>
                  <a:pt x="4843462" y="4906010"/>
                </a:lnTo>
                <a:lnTo>
                  <a:pt x="4837430" y="4906645"/>
                </a:lnTo>
                <a:lnTo>
                  <a:pt x="4832032" y="4907597"/>
                </a:lnTo>
                <a:lnTo>
                  <a:pt x="4826317" y="4907597"/>
                </a:lnTo>
                <a:lnTo>
                  <a:pt x="4820285" y="4907597"/>
                </a:lnTo>
                <a:lnTo>
                  <a:pt x="4814570" y="4907280"/>
                </a:lnTo>
                <a:lnTo>
                  <a:pt x="4808855" y="4906645"/>
                </a:lnTo>
                <a:lnTo>
                  <a:pt x="4796790" y="4904740"/>
                </a:lnTo>
                <a:lnTo>
                  <a:pt x="4785042" y="4902517"/>
                </a:lnTo>
                <a:lnTo>
                  <a:pt x="4773295" y="4899660"/>
                </a:lnTo>
                <a:lnTo>
                  <a:pt x="4761865" y="4896167"/>
                </a:lnTo>
                <a:lnTo>
                  <a:pt x="4741227" y="4890135"/>
                </a:lnTo>
                <a:lnTo>
                  <a:pt x="4724717" y="4885372"/>
                </a:lnTo>
                <a:lnTo>
                  <a:pt x="4721225" y="4885055"/>
                </a:lnTo>
                <a:lnTo>
                  <a:pt x="4718050" y="4884102"/>
                </a:lnTo>
                <a:lnTo>
                  <a:pt x="4704080" y="4881880"/>
                </a:lnTo>
                <a:lnTo>
                  <a:pt x="4685665" y="4878387"/>
                </a:lnTo>
                <a:lnTo>
                  <a:pt x="4664710" y="4873942"/>
                </a:lnTo>
                <a:lnTo>
                  <a:pt x="4641215" y="4868545"/>
                </a:lnTo>
                <a:lnTo>
                  <a:pt x="4629467" y="4865052"/>
                </a:lnTo>
                <a:lnTo>
                  <a:pt x="4618037" y="4861560"/>
                </a:lnTo>
                <a:lnTo>
                  <a:pt x="4606290" y="4857750"/>
                </a:lnTo>
                <a:lnTo>
                  <a:pt x="4594860" y="4853305"/>
                </a:lnTo>
                <a:lnTo>
                  <a:pt x="4584065" y="4849177"/>
                </a:lnTo>
                <a:lnTo>
                  <a:pt x="4573587" y="4844097"/>
                </a:lnTo>
                <a:lnTo>
                  <a:pt x="4568507" y="4841240"/>
                </a:lnTo>
                <a:lnTo>
                  <a:pt x="4563745" y="4838700"/>
                </a:lnTo>
                <a:lnTo>
                  <a:pt x="4559617" y="4835842"/>
                </a:lnTo>
                <a:lnTo>
                  <a:pt x="4555172" y="4833302"/>
                </a:lnTo>
                <a:lnTo>
                  <a:pt x="4551362" y="4830127"/>
                </a:lnTo>
                <a:lnTo>
                  <a:pt x="4547552" y="4826952"/>
                </a:lnTo>
                <a:lnTo>
                  <a:pt x="4544377" y="4823460"/>
                </a:lnTo>
                <a:lnTo>
                  <a:pt x="4541202" y="4819967"/>
                </a:lnTo>
                <a:lnTo>
                  <a:pt x="4538345" y="4816475"/>
                </a:lnTo>
                <a:lnTo>
                  <a:pt x="4536122" y="4812982"/>
                </a:lnTo>
                <a:lnTo>
                  <a:pt x="4534217" y="4809172"/>
                </a:lnTo>
                <a:lnTo>
                  <a:pt x="4532312" y="4805045"/>
                </a:lnTo>
                <a:lnTo>
                  <a:pt x="4530407" y="4801235"/>
                </a:lnTo>
                <a:lnTo>
                  <a:pt x="4529137" y="4797425"/>
                </a:lnTo>
                <a:lnTo>
                  <a:pt x="4527550" y="4792980"/>
                </a:lnTo>
                <a:lnTo>
                  <a:pt x="4526280" y="4788535"/>
                </a:lnTo>
                <a:lnTo>
                  <a:pt x="4524375" y="4779010"/>
                </a:lnTo>
                <a:lnTo>
                  <a:pt x="4522470" y="4769485"/>
                </a:lnTo>
                <a:lnTo>
                  <a:pt x="4506595" y="4645977"/>
                </a:lnTo>
                <a:lnTo>
                  <a:pt x="4501197" y="4630737"/>
                </a:lnTo>
                <a:lnTo>
                  <a:pt x="4497070" y="4618037"/>
                </a:lnTo>
                <a:lnTo>
                  <a:pt x="4494530" y="4605972"/>
                </a:lnTo>
                <a:lnTo>
                  <a:pt x="4491990" y="4594860"/>
                </a:lnTo>
                <a:lnTo>
                  <a:pt x="4439602" y="4216400"/>
                </a:lnTo>
                <a:lnTo>
                  <a:pt x="4439602" y="4213225"/>
                </a:lnTo>
                <a:lnTo>
                  <a:pt x="4439602" y="4210367"/>
                </a:lnTo>
                <a:lnTo>
                  <a:pt x="4435792" y="4141470"/>
                </a:lnTo>
                <a:lnTo>
                  <a:pt x="4431347" y="4127182"/>
                </a:lnTo>
                <a:lnTo>
                  <a:pt x="4427537" y="4113212"/>
                </a:lnTo>
                <a:lnTo>
                  <a:pt x="4424362" y="4099242"/>
                </a:lnTo>
                <a:lnTo>
                  <a:pt x="4422140" y="4085590"/>
                </a:lnTo>
                <a:lnTo>
                  <a:pt x="4419600" y="4071937"/>
                </a:lnTo>
                <a:lnTo>
                  <a:pt x="4418012" y="4059237"/>
                </a:lnTo>
                <a:lnTo>
                  <a:pt x="4416425" y="4046855"/>
                </a:lnTo>
                <a:lnTo>
                  <a:pt x="4415155" y="4034790"/>
                </a:lnTo>
                <a:lnTo>
                  <a:pt x="4414202" y="4025582"/>
                </a:lnTo>
                <a:lnTo>
                  <a:pt x="4412932" y="4013200"/>
                </a:lnTo>
                <a:lnTo>
                  <a:pt x="4412297" y="3998595"/>
                </a:lnTo>
                <a:lnTo>
                  <a:pt x="4411027" y="3982085"/>
                </a:lnTo>
                <a:lnTo>
                  <a:pt x="4410075" y="3964940"/>
                </a:lnTo>
                <a:lnTo>
                  <a:pt x="4408805" y="3947795"/>
                </a:lnTo>
                <a:lnTo>
                  <a:pt x="4407852" y="3931920"/>
                </a:lnTo>
                <a:lnTo>
                  <a:pt x="4406900" y="3917950"/>
                </a:lnTo>
                <a:lnTo>
                  <a:pt x="4399280" y="3823970"/>
                </a:lnTo>
                <a:lnTo>
                  <a:pt x="4399915" y="3814762"/>
                </a:lnTo>
                <a:lnTo>
                  <a:pt x="4400232" y="3804920"/>
                </a:lnTo>
                <a:lnTo>
                  <a:pt x="4400867" y="3794442"/>
                </a:lnTo>
                <a:lnTo>
                  <a:pt x="4402137" y="3783965"/>
                </a:lnTo>
                <a:lnTo>
                  <a:pt x="4404042" y="3761422"/>
                </a:lnTo>
                <a:lnTo>
                  <a:pt x="4405312" y="3738880"/>
                </a:lnTo>
                <a:lnTo>
                  <a:pt x="4405630" y="3727767"/>
                </a:lnTo>
                <a:lnTo>
                  <a:pt x="4405312" y="3716972"/>
                </a:lnTo>
                <a:lnTo>
                  <a:pt x="4404360" y="3706495"/>
                </a:lnTo>
                <a:lnTo>
                  <a:pt x="4403407" y="3696652"/>
                </a:lnTo>
                <a:lnTo>
                  <a:pt x="4402137" y="3691572"/>
                </a:lnTo>
                <a:lnTo>
                  <a:pt x="4400867" y="3687445"/>
                </a:lnTo>
                <a:lnTo>
                  <a:pt x="4399915" y="3682682"/>
                </a:lnTo>
                <a:lnTo>
                  <a:pt x="4398327" y="3678555"/>
                </a:lnTo>
                <a:lnTo>
                  <a:pt x="4396422" y="3674427"/>
                </a:lnTo>
                <a:lnTo>
                  <a:pt x="4394517" y="3670617"/>
                </a:lnTo>
                <a:lnTo>
                  <a:pt x="4391977" y="3667125"/>
                </a:lnTo>
                <a:lnTo>
                  <a:pt x="4389437" y="3663950"/>
                </a:lnTo>
                <a:lnTo>
                  <a:pt x="4388802" y="3679507"/>
                </a:lnTo>
                <a:lnTo>
                  <a:pt x="4388167" y="3694747"/>
                </a:lnTo>
                <a:lnTo>
                  <a:pt x="4386897" y="3708717"/>
                </a:lnTo>
                <a:lnTo>
                  <a:pt x="4385945" y="3722052"/>
                </a:lnTo>
                <a:lnTo>
                  <a:pt x="4384992" y="3734117"/>
                </a:lnTo>
                <a:lnTo>
                  <a:pt x="4383722" y="3744277"/>
                </a:lnTo>
                <a:lnTo>
                  <a:pt x="4383087" y="3752532"/>
                </a:lnTo>
                <a:lnTo>
                  <a:pt x="4382770" y="3758882"/>
                </a:lnTo>
                <a:lnTo>
                  <a:pt x="4367212" y="4239895"/>
                </a:lnTo>
                <a:lnTo>
                  <a:pt x="4366577" y="4264025"/>
                </a:lnTo>
                <a:lnTo>
                  <a:pt x="4365942" y="4289425"/>
                </a:lnTo>
                <a:lnTo>
                  <a:pt x="4364672" y="4315777"/>
                </a:lnTo>
                <a:lnTo>
                  <a:pt x="4362767" y="4343400"/>
                </a:lnTo>
                <a:lnTo>
                  <a:pt x="4360545" y="4371975"/>
                </a:lnTo>
                <a:lnTo>
                  <a:pt x="4358005" y="4400550"/>
                </a:lnTo>
                <a:lnTo>
                  <a:pt x="4355465" y="4429760"/>
                </a:lnTo>
                <a:lnTo>
                  <a:pt x="4352607" y="4458970"/>
                </a:lnTo>
                <a:lnTo>
                  <a:pt x="4350067" y="4488180"/>
                </a:lnTo>
                <a:lnTo>
                  <a:pt x="4347210" y="4517072"/>
                </a:lnTo>
                <a:lnTo>
                  <a:pt x="4344670" y="4544695"/>
                </a:lnTo>
                <a:lnTo>
                  <a:pt x="4342130" y="4572000"/>
                </a:lnTo>
                <a:lnTo>
                  <a:pt x="4340225" y="4598035"/>
                </a:lnTo>
                <a:lnTo>
                  <a:pt x="4338955" y="4622482"/>
                </a:lnTo>
                <a:lnTo>
                  <a:pt x="4338002" y="4645660"/>
                </a:lnTo>
                <a:lnTo>
                  <a:pt x="4337367" y="4666932"/>
                </a:lnTo>
                <a:lnTo>
                  <a:pt x="4337367" y="4672330"/>
                </a:lnTo>
                <a:lnTo>
                  <a:pt x="4338002" y="4677727"/>
                </a:lnTo>
                <a:lnTo>
                  <a:pt x="4338637" y="4683760"/>
                </a:lnTo>
                <a:lnTo>
                  <a:pt x="4339590" y="4689475"/>
                </a:lnTo>
                <a:lnTo>
                  <a:pt x="4341495" y="4700905"/>
                </a:lnTo>
                <a:lnTo>
                  <a:pt x="4343717" y="4712652"/>
                </a:lnTo>
                <a:lnTo>
                  <a:pt x="4346575" y="4723765"/>
                </a:lnTo>
                <a:lnTo>
                  <a:pt x="4349115" y="4735195"/>
                </a:lnTo>
                <a:lnTo>
                  <a:pt x="4351655" y="4746307"/>
                </a:lnTo>
                <a:lnTo>
                  <a:pt x="4353242" y="4757737"/>
                </a:lnTo>
                <a:lnTo>
                  <a:pt x="4353877" y="4763135"/>
                </a:lnTo>
                <a:lnTo>
                  <a:pt x="4354195" y="4768532"/>
                </a:lnTo>
                <a:lnTo>
                  <a:pt x="4354195" y="4773930"/>
                </a:lnTo>
                <a:lnTo>
                  <a:pt x="4354195" y="4779010"/>
                </a:lnTo>
                <a:lnTo>
                  <a:pt x="4353877" y="4784407"/>
                </a:lnTo>
                <a:lnTo>
                  <a:pt x="4353242" y="4789487"/>
                </a:lnTo>
                <a:lnTo>
                  <a:pt x="4351972" y="4794567"/>
                </a:lnTo>
                <a:lnTo>
                  <a:pt x="4350702" y="4799647"/>
                </a:lnTo>
                <a:lnTo>
                  <a:pt x="4348797" y="4804410"/>
                </a:lnTo>
                <a:lnTo>
                  <a:pt x="4346575" y="4809172"/>
                </a:lnTo>
                <a:lnTo>
                  <a:pt x="4343717" y="4813617"/>
                </a:lnTo>
                <a:lnTo>
                  <a:pt x="4340225" y="4818062"/>
                </a:lnTo>
                <a:lnTo>
                  <a:pt x="4336415" y="4822825"/>
                </a:lnTo>
                <a:lnTo>
                  <a:pt x="4331970" y="4826952"/>
                </a:lnTo>
                <a:lnTo>
                  <a:pt x="4326890" y="4830762"/>
                </a:lnTo>
                <a:lnTo>
                  <a:pt x="4321492" y="4834890"/>
                </a:lnTo>
                <a:lnTo>
                  <a:pt x="4317365" y="4837430"/>
                </a:lnTo>
                <a:lnTo>
                  <a:pt x="4312602" y="4839335"/>
                </a:lnTo>
                <a:lnTo>
                  <a:pt x="4307522" y="4841240"/>
                </a:lnTo>
                <a:lnTo>
                  <a:pt x="4302442" y="4842827"/>
                </a:lnTo>
                <a:lnTo>
                  <a:pt x="4296727" y="4844097"/>
                </a:lnTo>
                <a:lnTo>
                  <a:pt x="4290695" y="4844732"/>
                </a:lnTo>
                <a:lnTo>
                  <a:pt x="4284980" y="4845685"/>
                </a:lnTo>
                <a:lnTo>
                  <a:pt x="4278630" y="4846002"/>
                </a:lnTo>
                <a:lnTo>
                  <a:pt x="4271962" y="4846002"/>
                </a:lnTo>
                <a:lnTo>
                  <a:pt x="4265612" y="4845685"/>
                </a:lnTo>
                <a:lnTo>
                  <a:pt x="4258310" y="4845367"/>
                </a:lnTo>
                <a:lnTo>
                  <a:pt x="4251960" y="4844732"/>
                </a:lnTo>
                <a:lnTo>
                  <a:pt x="4237355" y="4843462"/>
                </a:lnTo>
                <a:lnTo>
                  <a:pt x="4223385" y="4840605"/>
                </a:lnTo>
                <a:lnTo>
                  <a:pt x="4209097" y="4837747"/>
                </a:lnTo>
                <a:lnTo>
                  <a:pt x="4195127" y="4834255"/>
                </a:lnTo>
                <a:lnTo>
                  <a:pt x="4180840" y="4830445"/>
                </a:lnTo>
                <a:lnTo>
                  <a:pt x="4167822" y="4826317"/>
                </a:lnTo>
                <a:lnTo>
                  <a:pt x="4155122" y="4822190"/>
                </a:lnTo>
                <a:lnTo>
                  <a:pt x="4143692" y="4818062"/>
                </a:lnTo>
                <a:lnTo>
                  <a:pt x="4133215" y="4813617"/>
                </a:lnTo>
                <a:lnTo>
                  <a:pt x="4123690" y="4809807"/>
                </a:lnTo>
                <a:lnTo>
                  <a:pt x="4117340" y="4806632"/>
                </a:lnTo>
                <a:lnTo>
                  <a:pt x="4112577" y="4804410"/>
                </a:lnTo>
                <a:lnTo>
                  <a:pt x="4107815" y="4801552"/>
                </a:lnTo>
                <a:lnTo>
                  <a:pt x="4101782" y="4798695"/>
                </a:lnTo>
                <a:lnTo>
                  <a:pt x="4098290" y="4796472"/>
                </a:lnTo>
                <a:lnTo>
                  <a:pt x="4095432" y="4794567"/>
                </a:lnTo>
                <a:lnTo>
                  <a:pt x="4089717" y="4792027"/>
                </a:lnTo>
                <a:lnTo>
                  <a:pt x="4084637" y="4790122"/>
                </a:lnTo>
                <a:lnTo>
                  <a:pt x="4079240" y="4788535"/>
                </a:lnTo>
                <a:lnTo>
                  <a:pt x="4073842" y="4786947"/>
                </a:lnTo>
                <a:lnTo>
                  <a:pt x="4063365" y="4785360"/>
                </a:lnTo>
                <a:lnTo>
                  <a:pt x="4053205" y="4784090"/>
                </a:lnTo>
                <a:lnTo>
                  <a:pt x="4043997" y="4782820"/>
                </a:lnTo>
                <a:lnTo>
                  <a:pt x="4034790" y="4780915"/>
                </a:lnTo>
                <a:lnTo>
                  <a:pt x="4030662" y="4779962"/>
                </a:lnTo>
                <a:lnTo>
                  <a:pt x="4027170" y="4778057"/>
                </a:lnTo>
                <a:lnTo>
                  <a:pt x="4023677" y="4775835"/>
                </a:lnTo>
                <a:lnTo>
                  <a:pt x="4020502" y="4773295"/>
                </a:lnTo>
                <a:lnTo>
                  <a:pt x="4017327" y="4769802"/>
                </a:lnTo>
                <a:lnTo>
                  <a:pt x="4015105" y="4765992"/>
                </a:lnTo>
                <a:lnTo>
                  <a:pt x="4012882" y="4761230"/>
                </a:lnTo>
                <a:lnTo>
                  <a:pt x="4010342" y="4756150"/>
                </a:lnTo>
                <a:lnTo>
                  <a:pt x="4008120" y="4750117"/>
                </a:lnTo>
                <a:lnTo>
                  <a:pt x="4006215" y="4744085"/>
                </a:lnTo>
                <a:lnTo>
                  <a:pt x="4004627" y="4737100"/>
                </a:lnTo>
                <a:lnTo>
                  <a:pt x="4002722" y="4729797"/>
                </a:lnTo>
                <a:lnTo>
                  <a:pt x="3999547" y="4713605"/>
                </a:lnTo>
                <a:lnTo>
                  <a:pt x="3997007" y="4696777"/>
                </a:lnTo>
                <a:lnTo>
                  <a:pt x="3994785" y="4678680"/>
                </a:lnTo>
                <a:lnTo>
                  <a:pt x="3992880" y="4660265"/>
                </a:lnTo>
                <a:lnTo>
                  <a:pt x="3989387" y="4623752"/>
                </a:lnTo>
                <a:lnTo>
                  <a:pt x="3986530" y="4589462"/>
                </a:lnTo>
                <a:lnTo>
                  <a:pt x="3984942" y="4574222"/>
                </a:lnTo>
                <a:lnTo>
                  <a:pt x="3983672" y="4561205"/>
                </a:lnTo>
                <a:lnTo>
                  <a:pt x="3981450" y="4549775"/>
                </a:lnTo>
                <a:lnTo>
                  <a:pt x="3979545" y="4540885"/>
                </a:lnTo>
                <a:lnTo>
                  <a:pt x="3953510" y="4291647"/>
                </a:lnTo>
                <a:lnTo>
                  <a:pt x="3953827" y="4288472"/>
                </a:lnTo>
                <a:lnTo>
                  <a:pt x="3954462" y="4284980"/>
                </a:lnTo>
                <a:lnTo>
                  <a:pt x="3947795" y="4250055"/>
                </a:lnTo>
                <a:lnTo>
                  <a:pt x="3946207" y="4247197"/>
                </a:lnTo>
                <a:lnTo>
                  <a:pt x="3944937" y="4244657"/>
                </a:lnTo>
                <a:lnTo>
                  <a:pt x="3923030" y="4059237"/>
                </a:lnTo>
                <a:lnTo>
                  <a:pt x="3919220" y="4063365"/>
                </a:lnTo>
                <a:lnTo>
                  <a:pt x="3916997" y="4065905"/>
                </a:lnTo>
                <a:lnTo>
                  <a:pt x="3916045" y="4067492"/>
                </a:lnTo>
                <a:lnTo>
                  <a:pt x="3915092" y="4069715"/>
                </a:lnTo>
                <a:lnTo>
                  <a:pt x="3913505" y="4073207"/>
                </a:lnTo>
                <a:lnTo>
                  <a:pt x="3911600" y="4078287"/>
                </a:lnTo>
                <a:lnTo>
                  <a:pt x="3908107" y="4088447"/>
                </a:lnTo>
                <a:lnTo>
                  <a:pt x="3907155" y="4090352"/>
                </a:lnTo>
                <a:lnTo>
                  <a:pt x="3907472" y="4090670"/>
                </a:lnTo>
                <a:lnTo>
                  <a:pt x="3908107" y="4091622"/>
                </a:lnTo>
                <a:lnTo>
                  <a:pt x="3908425" y="4094162"/>
                </a:lnTo>
                <a:lnTo>
                  <a:pt x="3908425" y="4099242"/>
                </a:lnTo>
                <a:lnTo>
                  <a:pt x="3908425" y="4104640"/>
                </a:lnTo>
                <a:lnTo>
                  <a:pt x="3909060" y="4117340"/>
                </a:lnTo>
                <a:lnTo>
                  <a:pt x="3910012" y="4131310"/>
                </a:lnTo>
                <a:lnTo>
                  <a:pt x="3910012" y="4142422"/>
                </a:lnTo>
                <a:lnTo>
                  <a:pt x="3890327" y="4431665"/>
                </a:lnTo>
                <a:lnTo>
                  <a:pt x="3890010" y="4447222"/>
                </a:lnTo>
                <a:lnTo>
                  <a:pt x="3889692" y="4461510"/>
                </a:lnTo>
                <a:lnTo>
                  <a:pt x="3889692" y="4475162"/>
                </a:lnTo>
                <a:lnTo>
                  <a:pt x="3889375" y="4488180"/>
                </a:lnTo>
                <a:lnTo>
                  <a:pt x="3888740" y="4501515"/>
                </a:lnTo>
                <a:lnTo>
                  <a:pt x="3888422" y="4515167"/>
                </a:lnTo>
                <a:lnTo>
                  <a:pt x="3887470" y="4529455"/>
                </a:lnTo>
                <a:lnTo>
                  <a:pt x="3885247" y="4545012"/>
                </a:lnTo>
                <a:lnTo>
                  <a:pt x="3884295" y="4555490"/>
                </a:lnTo>
                <a:lnTo>
                  <a:pt x="3883025" y="4564697"/>
                </a:lnTo>
                <a:lnTo>
                  <a:pt x="3882707" y="4572000"/>
                </a:lnTo>
                <a:lnTo>
                  <a:pt x="3882707" y="4578032"/>
                </a:lnTo>
                <a:lnTo>
                  <a:pt x="3882707" y="4583112"/>
                </a:lnTo>
                <a:lnTo>
                  <a:pt x="3883025" y="4587557"/>
                </a:lnTo>
                <a:lnTo>
                  <a:pt x="3883342" y="4591367"/>
                </a:lnTo>
                <a:lnTo>
                  <a:pt x="3884295" y="4594860"/>
                </a:lnTo>
                <a:lnTo>
                  <a:pt x="3885882" y="4601210"/>
                </a:lnTo>
                <a:lnTo>
                  <a:pt x="3886835" y="4608512"/>
                </a:lnTo>
                <a:lnTo>
                  <a:pt x="3887787" y="4613275"/>
                </a:lnTo>
                <a:lnTo>
                  <a:pt x="3888105" y="4618672"/>
                </a:lnTo>
                <a:lnTo>
                  <a:pt x="3888105" y="4625340"/>
                </a:lnTo>
                <a:lnTo>
                  <a:pt x="3888105" y="4633595"/>
                </a:lnTo>
                <a:lnTo>
                  <a:pt x="3880167" y="4901882"/>
                </a:lnTo>
                <a:lnTo>
                  <a:pt x="3860482" y="4913312"/>
                </a:lnTo>
                <a:lnTo>
                  <a:pt x="3843972" y="4922202"/>
                </a:lnTo>
                <a:lnTo>
                  <a:pt x="3836987" y="4926330"/>
                </a:lnTo>
                <a:lnTo>
                  <a:pt x="3830320" y="4929505"/>
                </a:lnTo>
                <a:lnTo>
                  <a:pt x="3824605" y="4931727"/>
                </a:lnTo>
                <a:lnTo>
                  <a:pt x="3819207" y="4933950"/>
                </a:lnTo>
                <a:lnTo>
                  <a:pt x="3814445" y="4935537"/>
                </a:lnTo>
                <a:lnTo>
                  <a:pt x="3810317" y="4937125"/>
                </a:lnTo>
                <a:lnTo>
                  <a:pt x="3805872" y="4938077"/>
                </a:lnTo>
                <a:lnTo>
                  <a:pt x="3802380" y="4938395"/>
                </a:lnTo>
                <a:lnTo>
                  <a:pt x="3798887" y="4938712"/>
                </a:lnTo>
                <a:lnTo>
                  <a:pt x="3795712" y="4938712"/>
                </a:lnTo>
                <a:lnTo>
                  <a:pt x="3792537" y="4938395"/>
                </a:lnTo>
                <a:lnTo>
                  <a:pt x="3789997" y="4938077"/>
                </a:lnTo>
                <a:lnTo>
                  <a:pt x="3778250" y="4934585"/>
                </a:lnTo>
                <a:lnTo>
                  <a:pt x="3764280" y="4930457"/>
                </a:lnTo>
                <a:lnTo>
                  <a:pt x="3759517" y="4929505"/>
                </a:lnTo>
                <a:lnTo>
                  <a:pt x="3755072" y="4928552"/>
                </a:lnTo>
                <a:lnTo>
                  <a:pt x="3749357" y="4928235"/>
                </a:lnTo>
                <a:lnTo>
                  <a:pt x="3743325" y="4927917"/>
                </a:lnTo>
                <a:lnTo>
                  <a:pt x="3736975" y="4927282"/>
                </a:lnTo>
                <a:lnTo>
                  <a:pt x="3729672" y="4927282"/>
                </a:lnTo>
                <a:lnTo>
                  <a:pt x="3721735" y="4927917"/>
                </a:lnTo>
                <a:lnTo>
                  <a:pt x="3712845" y="4928552"/>
                </a:lnTo>
                <a:lnTo>
                  <a:pt x="3704590" y="4929505"/>
                </a:lnTo>
                <a:lnTo>
                  <a:pt x="3697287" y="4929822"/>
                </a:lnTo>
                <a:lnTo>
                  <a:pt x="3690302" y="4929822"/>
                </a:lnTo>
                <a:lnTo>
                  <a:pt x="3683952" y="4929822"/>
                </a:lnTo>
                <a:lnTo>
                  <a:pt x="3678237" y="4928870"/>
                </a:lnTo>
                <a:lnTo>
                  <a:pt x="3672840" y="4928552"/>
                </a:lnTo>
                <a:lnTo>
                  <a:pt x="3667760" y="4927917"/>
                </a:lnTo>
                <a:lnTo>
                  <a:pt x="3662680" y="4926647"/>
                </a:lnTo>
                <a:lnTo>
                  <a:pt x="3657917" y="4925060"/>
                </a:lnTo>
                <a:lnTo>
                  <a:pt x="3653155" y="4923472"/>
                </a:lnTo>
                <a:lnTo>
                  <a:pt x="3648710" y="4921567"/>
                </a:lnTo>
                <a:lnTo>
                  <a:pt x="3643947" y="4919662"/>
                </a:lnTo>
                <a:lnTo>
                  <a:pt x="3633470" y="4914900"/>
                </a:lnTo>
                <a:lnTo>
                  <a:pt x="3621405" y="4909502"/>
                </a:lnTo>
                <a:lnTo>
                  <a:pt x="3544570" y="4889500"/>
                </a:lnTo>
                <a:lnTo>
                  <a:pt x="3543300" y="4866640"/>
                </a:lnTo>
                <a:lnTo>
                  <a:pt x="3542347" y="4844097"/>
                </a:lnTo>
                <a:lnTo>
                  <a:pt x="3540760" y="4821555"/>
                </a:lnTo>
                <a:lnTo>
                  <a:pt x="3538855" y="4799330"/>
                </a:lnTo>
                <a:lnTo>
                  <a:pt x="3536950" y="4776787"/>
                </a:lnTo>
                <a:lnTo>
                  <a:pt x="3535045" y="4754880"/>
                </a:lnTo>
                <a:lnTo>
                  <a:pt x="3533457" y="4733290"/>
                </a:lnTo>
                <a:lnTo>
                  <a:pt x="3531235" y="4711382"/>
                </a:lnTo>
                <a:lnTo>
                  <a:pt x="3529965" y="4689475"/>
                </a:lnTo>
                <a:lnTo>
                  <a:pt x="3528695" y="4668202"/>
                </a:lnTo>
                <a:lnTo>
                  <a:pt x="3527425" y="4646295"/>
                </a:lnTo>
                <a:lnTo>
                  <a:pt x="3526790" y="4625340"/>
                </a:lnTo>
                <a:lnTo>
                  <a:pt x="3526790" y="4603750"/>
                </a:lnTo>
                <a:lnTo>
                  <a:pt x="3527107" y="4582477"/>
                </a:lnTo>
                <a:lnTo>
                  <a:pt x="3527742" y="4561522"/>
                </a:lnTo>
                <a:lnTo>
                  <a:pt x="3529965" y="4539932"/>
                </a:lnTo>
                <a:lnTo>
                  <a:pt x="3533457" y="4521835"/>
                </a:lnTo>
                <a:lnTo>
                  <a:pt x="3532505" y="4518660"/>
                </a:lnTo>
                <a:lnTo>
                  <a:pt x="3531870" y="4515485"/>
                </a:lnTo>
                <a:lnTo>
                  <a:pt x="3530600" y="4512627"/>
                </a:lnTo>
                <a:lnTo>
                  <a:pt x="3529330" y="4510405"/>
                </a:lnTo>
                <a:lnTo>
                  <a:pt x="3527742" y="4508500"/>
                </a:lnTo>
                <a:lnTo>
                  <a:pt x="3525837" y="4506595"/>
                </a:lnTo>
                <a:lnTo>
                  <a:pt x="3523932" y="4505325"/>
                </a:lnTo>
                <a:lnTo>
                  <a:pt x="3522027" y="4504372"/>
                </a:lnTo>
                <a:lnTo>
                  <a:pt x="3520122" y="4503737"/>
                </a:lnTo>
                <a:lnTo>
                  <a:pt x="3517900" y="4503420"/>
                </a:lnTo>
                <a:lnTo>
                  <a:pt x="3515360" y="4503737"/>
                </a:lnTo>
                <a:lnTo>
                  <a:pt x="3513455" y="4504690"/>
                </a:lnTo>
                <a:lnTo>
                  <a:pt x="3511232" y="4505642"/>
                </a:lnTo>
                <a:lnTo>
                  <a:pt x="3508692" y="4507230"/>
                </a:lnTo>
                <a:lnTo>
                  <a:pt x="3506470" y="4509770"/>
                </a:lnTo>
                <a:lnTo>
                  <a:pt x="3504247" y="4512310"/>
                </a:lnTo>
                <a:lnTo>
                  <a:pt x="3502025" y="4515485"/>
                </a:lnTo>
                <a:lnTo>
                  <a:pt x="3500120" y="4518977"/>
                </a:lnTo>
                <a:lnTo>
                  <a:pt x="3498215" y="4523422"/>
                </a:lnTo>
                <a:lnTo>
                  <a:pt x="3496310" y="4528502"/>
                </a:lnTo>
                <a:lnTo>
                  <a:pt x="3494722" y="4533900"/>
                </a:lnTo>
                <a:lnTo>
                  <a:pt x="3493452" y="4539932"/>
                </a:lnTo>
                <a:lnTo>
                  <a:pt x="3492500" y="4546600"/>
                </a:lnTo>
                <a:lnTo>
                  <a:pt x="3491230" y="4553902"/>
                </a:lnTo>
                <a:lnTo>
                  <a:pt x="3490912" y="4562157"/>
                </a:lnTo>
                <a:lnTo>
                  <a:pt x="3490595" y="4570730"/>
                </a:lnTo>
                <a:lnTo>
                  <a:pt x="3490595" y="4580572"/>
                </a:lnTo>
                <a:lnTo>
                  <a:pt x="3490595" y="4590732"/>
                </a:lnTo>
                <a:lnTo>
                  <a:pt x="3491230" y="4601527"/>
                </a:lnTo>
                <a:lnTo>
                  <a:pt x="3492500" y="4613275"/>
                </a:lnTo>
                <a:lnTo>
                  <a:pt x="3493452" y="4625340"/>
                </a:lnTo>
                <a:lnTo>
                  <a:pt x="3495675" y="4638675"/>
                </a:lnTo>
                <a:lnTo>
                  <a:pt x="3501072" y="4673282"/>
                </a:lnTo>
                <a:lnTo>
                  <a:pt x="3505200" y="4699000"/>
                </a:lnTo>
                <a:lnTo>
                  <a:pt x="3506470" y="4709160"/>
                </a:lnTo>
                <a:lnTo>
                  <a:pt x="3507105" y="4718367"/>
                </a:lnTo>
                <a:lnTo>
                  <a:pt x="3507105" y="4725987"/>
                </a:lnTo>
                <a:lnTo>
                  <a:pt x="3506787" y="4733607"/>
                </a:lnTo>
                <a:lnTo>
                  <a:pt x="3506152" y="4737100"/>
                </a:lnTo>
                <a:lnTo>
                  <a:pt x="3505200" y="4740592"/>
                </a:lnTo>
                <a:lnTo>
                  <a:pt x="3504247" y="4744085"/>
                </a:lnTo>
                <a:lnTo>
                  <a:pt x="3502977" y="4747577"/>
                </a:lnTo>
                <a:lnTo>
                  <a:pt x="3499802" y="4754880"/>
                </a:lnTo>
                <a:lnTo>
                  <a:pt x="3495675" y="4762817"/>
                </a:lnTo>
                <a:lnTo>
                  <a:pt x="3484245" y="4780915"/>
                </a:lnTo>
                <a:lnTo>
                  <a:pt x="3468052" y="4805045"/>
                </a:lnTo>
                <a:lnTo>
                  <a:pt x="3459797" y="4802822"/>
                </a:lnTo>
                <a:lnTo>
                  <a:pt x="3453447" y="4800917"/>
                </a:lnTo>
                <a:lnTo>
                  <a:pt x="3448367" y="4799012"/>
                </a:lnTo>
                <a:lnTo>
                  <a:pt x="3444875" y="4797425"/>
                </a:lnTo>
                <a:lnTo>
                  <a:pt x="3441065" y="4794567"/>
                </a:lnTo>
                <a:lnTo>
                  <a:pt x="3438842" y="4792662"/>
                </a:lnTo>
                <a:lnTo>
                  <a:pt x="3437572" y="4792027"/>
                </a:lnTo>
                <a:lnTo>
                  <a:pt x="3436302" y="4791075"/>
                </a:lnTo>
                <a:lnTo>
                  <a:pt x="3434397" y="4790440"/>
                </a:lnTo>
                <a:lnTo>
                  <a:pt x="3432175" y="4790122"/>
                </a:lnTo>
                <a:lnTo>
                  <a:pt x="3422967" y="4788852"/>
                </a:lnTo>
                <a:lnTo>
                  <a:pt x="3408045" y="4787900"/>
                </a:lnTo>
                <a:lnTo>
                  <a:pt x="3404552" y="4787900"/>
                </a:lnTo>
                <a:lnTo>
                  <a:pt x="3396615" y="4787900"/>
                </a:lnTo>
                <a:lnTo>
                  <a:pt x="3386772" y="4787900"/>
                </a:lnTo>
                <a:lnTo>
                  <a:pt x="3376295" y="4787582"/>
                </a:lnTo>
                <a:lnTo>
                  <a:pt x="3356610" y="4787265"/>
                </a:lnTo>
                <a:lnTo>
                  <a:pt x="3331210" y="4787265"/>
                </a:lnTo>
                <a:lnTo>
                  <a:pt x="3316922" y="4787265"/>
                </a:lnTo>
                <a:lnTo>
                  <a:pt x="3302000" y="4786947"/>
                </a:lnTo>
                <a:lnTo>
                  <a:pt x="3286760" y="4786630"/>
                </a:lnTo>
                <a:lnTo>
                  <a:pt x="3271202" y="4785042"/>
                </a:lnTo>
                <a:lnTo>
                  <a:pt x="3263582" y="4784090"/>
                </a:lnTo>
                <a:lnTo>
                  <a:pt x="3255645" y="4782820"/>
                </a:lnTo>
                <a:lnTo>
                  <a:pt x="3248025" y="4781867"/>
                </a:lnTo>
                <a:lnTo>
                  <a:pt x="3240405" y="4780280"/>
                </a:lnTo>
                <a:lnTo>
                  <a:pt x="3233102" y="4778375"/>
                </a:lnTo>
                <a:lnTo>
                  <a:pt x="3225800" y="4776470"/>
                </a:lnTo>
                <a:lnTo>
                  <a:pt x="3218815" y="4773930"/>
                </a:lnTo>
                <a:lnTo>
                  <a:pt x="3212147" y="4771390"/>
                </a:lnTo>
                <a:lnTo>
                  <a:pt x="3205480" y="4768215"/>
                </a:lnTo>
                <a:lnTo>
                  <a:pt x="3199130" y="4765040"/>
                </a:lnTo>
                <a:lnTo>
                  <a:pt x="3193097" y="4761230"/>
                </a:lnTo>
                <a:lnTo>
                  <a:pt x="3187382" y="4757420"/>
                </a:lnTo>
                <a:lnTo>
                  <a:pt x="3182302" y="4752657"/>
                </a:lnTo>
                <a:lnTo>
                  <a:pt x="3177540" y="4747895"/>
                </a:lnTo>
                <a:lnTo>
                  <a:pt x="3173095" y="4742497"/>
                </a:lnTo>
                <a:lnTo>
                  <a:pt x="3169285" y="4736782"/>
                </a:lnTo>
                <a:lnTo>
                  <a:pt x="3165792" y="4730750"/>
                </a:lnTo>
                <a:lnTo>
                  <a:pt x="3162617" y="4723765"/>
                </a:lnTo>
                <a:lnTo>
                  <a:pt x="3159125" y="4715510"/>
                </a:lnTo>
                <a:lnTo>
                  <a:pt x="3155950" y="4706937"/>
                </a:lnTo>
                <a:lnTo>
                  <a:pt x="3152775" y="4697412"/>
                </a:lnTo>
                <a:lnTo>
                  <a:pt x="3149600" y="4686935"/>
                </a:lnTo>
                <a:lnTo>
                  <a:pt x="3147060" y="4675505"/>
                </a:lnTo>
                <a:lnTo>
                  <a:pt x="3143885" y="4663757"/>
                </a:lnTo>
                <a:lnTo>
                  <a:pt x="3138170" y="4638675"/>
                </a:lnTo>
                <a:lnTo>
                  <a:pt x="3133090" y="4611370"/>
                </a:lnTo>
                <a:lnTo>
                  <a:pt x="3127692" y="4582795"/>
                </a:lnTo>
                <a:lnTo>
                  <a:pt x="3122930" y="4553585"/>
                </a:lnTo>
                <a:lnTo>
                  <a:pt x="3118167" y="4524057"/>
                </a:lnTo>
                <a:lnTo>
                  <a:pt x="3114357" y="4494530"/>
                </a:lnTo>
                <a:lnTo>
                  <a:pt x="3110547" y="4465637"/>
                </a:lnTo>
                <a:lnTo>
                  <a:pt x="3107055" y="4438015"/>
                </a:lnTo>
                <a:lnTo>
                  <a:pt x="3103880" y="4411980"/>
                </a:lnTo>
                <a:lnTo>
                  <a:pt x="3101022" y="4387850"/>
                </a:lnTo>
                <a:lnTo>
                  <a:pt x="3098800" y="4366260"/>
                </a:lnTo>
                <a:lnTo>
                  <a:pt x="3096895" y="4348162"/>
                </a:lnTo>
                <a:lnTo>
                  <a:pt x="3084830" y="4298315"/>
                </a:lnTo>
                <a:lnTo>
                  <a:pt x="3082290" y="4291330"/>
                </a:lnTo>
                <a:lnTo>
                  <a:pt x="3081337" y="4286885"/>
                </a:lnTo>
                <a:lnTo>
                  <a:pt x="3080067" y="4281805"/>
                </a:lnTo>
                <a:lnTo>
                  <a:pt x="3077845" y="4272597"/>
                </a:lnTo>
                <a:lnTo>
                  <a:pt x="3059430" y="4183380"/>
                </a:lnTo>
                <a:lnTo>
                  <a:pt x="3060065" y="4183062"/>
                </a:lnTo>
                <a:lnTo>
                  <a:pt x="3060065" y="4182110"/>
                </a:lnTo>
                <a:lnTo>
                  <a:pt x="3060065" y="4181157"/>
                </a:lnTo>
                <a:lnTo>
                  <a:pt x="3059430" y="4180205"/>
                </a:lnTo>
                <a:lnTo>
                  <a:pt x="3057842" y="4177982"/>
                </a:lnTo>
                <a:lnTo>
                  <a:pt x="3056572" y="4176077"/>
                </a:lnTo>
                <a:lnTo>
                  <a:pt x="3030220" y="4530725"/>
                </a:lnTo>
                <a:lnTo>
                  <a:pt x="3028950" y="4544377"/>
                </a:lnTo>
                <a:lnTo>
                  <a:pt x="3028315" y="4561522"/>
                </a:lnTo>
                <a:lnTo>
                  <a:pt x="3027362" y="4581207"/>
                </a:lnTo>
                <a:lnTo>
                  <a:pt x="3027045" y="4603115"/>
                </a:lnTo>
                <a:lnTo>
                  <a:pt x="3026727" y="4625975"/>
                </a:lnTo>
                <a:lnTo>
                  <a:pt x="3025775" y="4650105"/>
                </a:lnTo>
                <a:lnTo>
                  <a:pt x="3024822" y="4674235"/>
                </a:lnTo>
                <a:lnTo>
                  <a:pt x="3023553" y="4698047"/>
                </a:lnTo>
                <a:lnTo>
                  <a:pt x="3022918" y="4705350"/>
                </a:lnTo>
                <a:lnTo>
                  <a:pt x="3021647" y="4715192"/>
                </a:lnTo>
                <a:lnTo>
                  <a:pt x="3019742" y="4726940"/>
                </a:lnTo>
                <a:lnTo>
                  <a:pt x="3017203" y="4739005"/>
                </a:lnTo>
                <a:lnTo>
                  <a:pt x="3014663" y="4751070"/>
                </a:lnTo>
                <a:lnTo>
                  <a:pt x="3012122" y="4762500"/>
                </a:lnTo>
                <a:lnTo>
                  <a:pt x="3010852" y="4766945"/>
                </a:lnTo>
                <a:lnTo>
                  <a:pt x="3009582" y="4771390"/>
                </a:lnTo>
                <a:lnTo>
                  <a:pt x="3007995" y="4774882"/>
                </a:lnTo>
                <a:lnTo>
                  <a:pt x="3006725" y="4777422"/>
                </a:lnTo>
                <a:lnTo>
                  <a:pt x="3002915" y="4782502"/>
                </a:lnTo>
                <a:lnTo>
                  <a:pt x="2997200" y="4789170"/>
                </a:lnTo>
                <a:lnTo>
                  <a:pt x="2993708" y="4792345"/>
                </a:lnTo>
                <a:lnTo>
                  <a:pt x="2990532" y="4795520"/>
                </a:lnTo>
                <a:lnTo>
                  <a:pt x="2987357" y="4797742"/>
                </a:lnTo>
                <a:lnTo>
                  <a:pt x="2985135" y="4799330"/>
                </a:lnTo>
                <a:lnTo>
                  <a:pt x="2981007" y="4801552"/>
                </a:lnTo>
                <a:lnTo>
                  <a:pt x="2976563" y="4803457"/>
                </a:lnTo>
                <a:lnTo>
                  <a:pt x="2971800" y="4805680"/>
                </a:lnTo>
                <a:lnTo>
                  <a:pt x="2966720" y="4807267"/>
                </a:lnTo>
                <a:lnTo>
                  <a:pt x="2961640" y="4808537"/>
                </a:lnTo>
                <a:lnTo>
                  <a:pt x="2956242" y="4809807"/>
                </a:lnTo>
                <a:lnTo>
                  <a:pt x="2950210" y="4811077"/>
                </a:lnTo>
                <a:lnTo>
                  <a:pt x="2944495" y="4812030"/>
                </a:lnTo>
                <a:lnTo>
                  <a:pt x="2932113" y="4813617"/>
                </a:lnTo>
                <a:lnTo>
                  <a:pt x="2919095" y="4814570"/>
                </a:lnTo>
                <a:lnTo>
                  <a:pt x="2906078" y="4815205"/>
                </a:lnTo>
                <a:lnTo>
                  <a:pt x="2892742" y="4815205"/>
                </a:lnTo>
                <a:lnTo>
                  <a:pt x="2879725" y="4814887"/>
                </a:lnTo>
                <a:lnTo>
                  <a:pt x="2867025" y="4814570"/>
                </a:lnTo>
                <a:lnTo>
                  <a:pt x="2854960" y="4813617"/>
                </a:lnTo>
                <a:lnTo>
                  <a:pt x="2843530" y="4812665"/>
                </a:lnTo>
                <a:lnTo>
                  <a:pt x="2833370" y="4811395"/>
                </a:lnTo>
                <a:lnTo>
                  <a:pt x="2824162" y="4809807"/>
                </a:lnTo>
                <a:lnTo>
                  <a:pt x="2816860" y="4808537"/>
                </a:lnTo>
                <a:lnTo>
                  <a:pt x="2810510" y="4807585"/>
                </a:lnTo>
                <a:lnTo>
                  <a:pt x="2736215" y="4790122"/>
                </a:lnTo>
                <a:lnTo>
                  <a:pt x="2730182" y="4787265"/>
                </a:lnTo>
                <a:lnTo>
                  <a:pt x="2724467" y="4784090"/>
                </a:lnTo>
                <a:lnTo>
                  <a:pt x="2719070" y="4780597"/>
                </a:lnTo>
                <a:lnTo>
                  <a:pt x="2713990" y="4776470"/>
                </a:lnTo>
                <a:lnTo>
                  <a:pt x="2709228" y="4771707"/>
                </a:lnTo>
                <a:lnTo>
                  <a:pt x="2705100" y="4766627"/>
                </a:lnTo>
                <a:lnTo>
                  <a:pt x="2700972" y="4761230"/>
                </a:lnTo>
                <a:lnTo>
                  <a:pt x="2697480" y="4755197"/>
                </a:lnTo>
                <a:lnTo>
                  <a:pt x="2693987" y="4749165"/>
                </a:lnTo>
                <a:lnTo>
                  <a:pt x="2691130" y="4742497"/>
                </a:lnTo>
                <a:lnTo>
                  <a:pt x="2687955" y="4735830"/>
                </a:lnTo>
                <a:lnTo>
                  <a:pt x="2685415" y="4728845"/>
                </a:lnTo>
                <a:lnTo>
                  <a:pt x="2682875" y="4721542"/>
                </a:lnTo>
                <a:lnTo>
                  <a:pt x="2680335" y="4713922"/>
                </a:lnTo>
                <a:lnTo>
                  <a:pt x="2678430" y="4706302"/>
                </a:lnTo>
                <a:lnTo>
                  <a:pt x="2676525" y="4699000"/>
                </a:lnTo>
                <a:lnTo>
                  <a:pt x="2673032" y="4682807"/>
                </a:lnTo>
                <a:lnTo>
                  <a:pt x="2669857" y="4666932"/>
                </a:lnTo>
                <a:lnTo>
                  <a:pt x="2667317" y="4651375"/>
                </a:lnTo>
                <a:lnTo>
                  <a:pt x="2664460" y="4636135"/>
                </a:lnTo>
                <a:lnTo>
                  <a:pt x="2661920" y="4621530"/>
                </a:lnTo>
                <a:lnTo>
                  <a:pt x="2659063" y="4607877"/>
                </a:lnTo>
                <a:lnTo>
                  <a:pt x="2657475" y="4601210"/>
                </a:lnTo>
                <a:lnTo>
                  <a:pt x="2655888" y="4595177"/>
                </a:lnTo>
                <a:lnTo>
                  <a:pt x="2654300" y="4589462"/>
                </a:lnTo>
                <a:lnTo>
                  <a:pt x="2652395" y="4584065"/>
                </a:lnTo>
                <a:lnTo>
                  <a:pt x="2649855" y="4575810"/>
                </a:lnTo>
                <a:lnTo>
                  <a:pt x="2646997" y="4567555"/>
                </a:lnTo>
                <a:lnTo>
                  <a:pt x="2644775" y="4559617"/>
                </a:lnTo>
                <a:lnTo>
                  <a:pt x="2642552" y="4551680"/>
                </a:lnTo>
                <a:lnTo>
                  <a:pt x="2638743" y="4535805"/>
                </a:lnTo>
                <a:lnTo>
                  <a:pt x="2636202" y="4520565"/>
                </a:lnTo>
                <a:lnTo>
                  <a:pt x="2633345" y="4505325"/>
                </a:lnTo>
                <a:lnTo>
                  <a:pt x="2631440" y="4490720"/>
                </a:lnTo>
                <a:lnTo>
                  <a:pt x="2629853" y="4475797"/>
                </a:lnTo>
                <a:lnTo>
                  <a:pt x="2628265" y="4461827"/>
                </a:lnTo>
                <a:lnTo>
                  <a:pt x="2626995" y="4447857"/>
                </a:lnTo>
                <a:lnTo>
                  <a:pt x="2625407" y="4434205"/>
                </a:lnTo>
                <a:lnTo>
                  <a:pt x="2624138" y="4420552"/>
                </a:lnTo>
                <a:lnTo>
                  <a:pt x="2621915" y="4407535"/>
                </a:lnTo>
                <a:lnTo>
                  <a:pt x="2619692" y="4394835"/>
                </a:lnTo>
                <a:lnTo>
                  <a:pt x="2617152" y="4382452"/>
                </a:lnTo>
                <a:lnTo>
                  <a:pt x="2615565" y="4376420"/>
                </a:lnTo>
                <a:lnTo>
                  <a:pt x="2613342" y="4370387"/>
                </a:lnTo>
                <a:lnTo>
                  <a:pt x="2611437" y="4364355"/>
                </a:lnTo>
                <a:lnTo>
                  <a:pt x="2609215" y="4358640"/>
                </a:lnTo>
                <a:lnTo>
                  <a:pt x="2595245" y="4322445"/>
                </a:lnTo>
                <a:lnTo>
                  <a:pt x="2593975" y="4317365"/>
                </a:lnTo>
                <a:lnTo>
                  <a:pt x="2592387" y="4309110"/>
                </a:lnTo>
                <a:lnTo>
                  <a:pt x="2590482" y="4299267"/>
                </a:lnTo>
                <a:lnTo>
                  <a:pt x="2588578" y="4288472"/>
                </a:lnTo>
                <a:lnTo>
                  <a:pt x="2586355" y="4277360"/>
                </a:lnTo>
                <a:lnTo>
                  <a:pt x="2584767" y="4266247"/>
                </a:lnTo>
                <a:lnTo>
                  <a:pt x="2583180" y="4256722"/>
                </a:lnTo>
                <a:lnTo>
                  <a:pt x="2582227" y="4249102"/>
                </a:lnTo>
                <a:lnTo>
                  <a:pt x="2571433" y="4150677"/>
                </a:lnTo>
                <a:lnTo>
                  <a:pt x="2569210" y="4139882"/>
                </a:lnTo>
                <a:lnTo>
                  <a:pt x="2567305" y="4129722"/>
                </a:lnTo>
                <a:lnTo>
                  <a:pt x="2566035" y="4119880"/>
                </a:lnTo>
                <a:lnTo>
                  <a:pt x="2564765" y="4110672"/>
                </a:lnTo>
                <a:lnTo>
                  <a:pt x="2564130" y="4092575"/>
                </a:lnTo>
                <a:lnTo>
                  <a:pt x="2563495" y="4075112"/>
                </a:lnTo>
                <a:lnTo>
                  <a:pt x="2562860" y="4057650"/>
                </a:lnTo>
                <a:lnTo>
                  <a:pt x="2561590" y="4039235"/>
                </a:lnTo>
                <a:lnTo>
                  <a:pt x="2560637" y="4030027"/>
                </a:lnTo>
                <a:lnTo>
                  <a:pt x="2559050" y="4019867"/>
                </a:lnTo>
                <a:lnTo>
                  <a:pt x="2556510" y="4009390"/>
                </a:lnTo>
                <a:lnTo>
                  <a:pt x="2553970" y="3997960"/>
                </a:lnTo>
                <a:lnTo>
                  <a:pt x="2533015" y="3837305"/>
                </a:lnTo>
                <a:lnTo>
                  <a:pt x="2532380" y="3834130"/>
                </a:lnTo>
                <a:lnTo>
                  <a:pt x="2531745" y="3830637"/>
                </a:lnTo>
                <a:lnTo>
                  <a:pt x="2531427" y="3826827"/>
                </a:lnTo>
                <a:lnTo>
                  <a:pt x="2530792" y="3823652"/>
                </a:lnTo>
                <a:lnTo>
                  <a:pt x="2509520" y="3508692"/>
                </a:lnTo>
                <a:lnTo>
                  <a:pt x="2509520" y="3500120"/>
                </a:lnTo>
                <a:lnTo>
                  <a:pt x="2508885" y="3491230"/>
                </a:lnTo>
                <a:lnTo>
                  <a:pt x="2507932" y="3481705"/>
                </a:lnTo>
                <a:lnTo>
                  <a:pt x="2506663" y="3472497"/>
                </a:lnTo>
                <a:lnTo>
                  <a:pt x="2504122" y="3453765"/>
                </a:lnTo>
                <a:lnTo>
                  <a:pt x="2500948" y="3434397"/>
                </a:lnTo>
                <a:lnTo>
                  <a:pt x="2498090" y="3414395"/>
                </a:lnTo>
                <a:lnTo>
                  <a:pt x="2495550" y="3394710"/>
                </a:lnTo>
                <a:lnTo>
                  <a:pt x="2494598" y="3384867"/>
                </a:lnTo>
                <a:lnTo>
                  <a:pt x="2493962" y="3374707"/>
                </a:lnTo>
                <a:lnTo>
                  <a:pt x="2493645" y="3364865"/>
                </a:lnTo>
                <a:lnTo>
                  <a:pt x="2493010" y="3355022"/>
                </a:lnTo>
                <a:lnTo>
                  <a:pt x="2487612" y="3360737"/>
                </a:lnTo>
                <a:lnTo>
                  <a:pt x="2483802" y="3364865"/>
                </a:lnTo>
                <a:lnTo>
                  <a:pt x="2480627" y="3368675"/>
                </a:lnTo>
                <a:lnTo>
                  <a:pt x="2478405" y="3372167"/>
                </a:lnTo>
                <a:lnTo>
                  <a:pt x="2476818" y="3375977"/>
                </a:lnTo>
                <a:lnTo>
                  <a:pt x="2475230" y="3381375"/>
                </a:lnTo>
                <a:lnTo>
                  <a:pt x="2473642" y="3388360"/>
                </a:lnTo>
                <a:lnTo>
                  <a:pt x="2472055" y="3398202"/>
                </a:lnTo>
                <a:lnTo>
                  <a:pt x="2471103" y="3407410"/>
                </a:lnTo>
                <a:lnTo>
                  <a:pt x="2469832" y="3417252"/>
                </a:lnTo>
                <a:lnTo>
                  <a:pt x="2468563" y="3426777"/>
                </a:lnTo>
                <a:lnTo>
                  <a:pt x="2467927" y="3436937"/>
                </a:lnTo>
                <a:lnTo>
                  <a:pt x="2466975" y="3457575"/>
                </a:lnTo>
                <a:lnTo>
                  <a:pt x="2466657" y="3479482"/>
                </a:lnTo>
                <a:lnTo>
                  <a:pt x="2466657" y="3501390"/>
                </a:lnTo>
                <a:lnTo>
                  <a:pt x="2466975" y="3524250"/>
                </a:lnTo>
                <a:lnTo>
                  <a:pt x="2467610" y="3547110"/>
                </a:lnTo>
                <a:lnTo>
                  <a:pt x="2467927" y="3570605"/>
                </a:lnTo>
                <a:lnTo>
                  <a:pt x="2468245" y="3594417"/>
                </a:lnTo>
                <a:lnTo>
                  <a:pt x="2468563" y="3618230"/>
                </a:lnTo>
                <a:lnTo>
                  <a:pt x="2468563" y="3641725"/>
                </a:lnTo>
                <a:lnTo>
                  <a:pt x="2467927" y="3665537"/>
                </a:lnTo>
                <a:lnTo>
                  <a:pt x="2466340" y="3689032"/>
                </a:lnTo>
                <a:lnTo>
                  <a:pt x="2464435" y="3712210"/>
                </a:lnTo>
                <a:lnTo>
                  <a:pt x="2463165" y="3723957"/>
                </a:lnTo>
                <a:lnTo>
                  <a:pt x="2461577" y="3735387"/>
                </a:lnTo>
                <a:lnTo>
                  <a:pt x="2459673" y="3746500"/>
                </a:lnTo>
                <a:lnTo>
                  <a:pt x="2457450" y="3757930"/>
                </a:lnTo>
                <a:lnTo>
                  <a:pt x="2454592" y="3770312"/>
                </a:lnTo>
                <a:lnTo>
                  <a:pt x="2451417" y="3781742"/>
                </a:lnTo>
                <a:lnTo>
                  <a:pt x="2448243" y="3791267"/>
                </a:lnTo>
                <a:lnTo>
                  <a:pt x="2446020" y="3801110"/>
                </a:lnTo>
                <a:lnTo>
                  <a:pt x="2445385" y="3805872"/>
                </a:lnTo>
                <a:lnTo>
                  <a:pt x="2444750" y="3810952"/>
                </a:lnTo>
                <a:lnTo>
                  <a:pt x="2444432" y="3816350"/>
                </a:lnTo>
                <a:lnTo>
                  <a:pt x="2444432" y="3821747"/>
                </a:lnTo>
                <a:lnTo>
                  <a:pt x="2445385" y="3827462"/>
                </a:lnTo>
                <a:lnTo>
                  <a:pt x="2446020" y="3833812"/>
                </a:lnTo>
                <a:lnTo>
                  <a:pt x="2447608" y="3840480"/>
                </a:lnTo>
                <a:lnTo>
                  <a:pt x="2449830" y="3847782"/>
                </a:lnTo>
                <a:lnTo>
                  <a:pt x="2454592" y="3861752"/>
                </a:lnTo>
                <a:lnTo>
                  <a:pt x="2456815" y="3871912"/>
                </a:lnTo>
                <a:lnTo>
                  <a:pt x="2459037" y="3881755"/>
                </a:lnTo>
                <a:lnTo>
                  <a:pt x="2459673" y="3891915"/>
                </a:lnTo>
                <a:lnTo>
                  <a:pt x="2459990" y="3901440"/>
                </a:lnTo>
                <a:lnTo>
                  <a:pt x="2459990" y="3911600"/>
                </a:lnTo>
                <a:lnTo>
                  <a:pt x="2459673" y="3921442"/>
                </a:lnTo>
                <a:lnTo>
                  <a:pt x="2459037" y="3930650"/>
                </a:lnTo>
                <a:lnTo>
                  <a:pt x="2458085" y="3940492"/>
                </a:lnTo>
                <a:lnTo>
                  <a:pt x="2455227" y="3959542"/>
                </a:lnTo>
                <a:lnTo>
                  <a:pt x="2453005" y="3978592"/>
                </a:lnTo>
                <a:lnTo>
                  <a:pt x="2451735" y="3987800"/>
                </a:lnTo>
                <a:lnTo>
                  <a:pt x="2451100" y="3997642"/>
                </a:lnTo>
                <a:lnTo>
                  <a:pt x="2450465" y="4007167"/>
                </a:lnTo>
                <a:lnTo>
                  <a:pt x="2450465" y="4016375"/>
                </a:lnTo>
                <a:lnTo>
                  <a:pt x="2450465" y="4034155"/>
                </a:lnTo>
                <a:lnTo>
                  <a:pt x="2450465" y="4051935"/>
                </a:lnTo>
                <a:lnTo>
                  <a:pt x="2450783" y="4069397"/>
                </a:lnTo>
                <a:lnTo>
                  <a:pt x="2450783" y="4086860"/>
                </a:lnTo>
                <a:lnTo>
                  <a:pt x="2451100" y="4104322"/>
                </a:lnTo>
                <a:lnTo>
                  <a:pt x="2451417" y="4121785"/>
                </a:lnTo>
                <a:lnTo>
                  <a:pt x="2451417" y="4139565"/>
                </a:lnTo>
                <a:lnTo>
                  <a:pt x="2451735" y="4157345"/>
                </a:lnTo>
                <a:lnTo>
                  <a:pt x="2451735" y="4174807"/>
                </a:lnTo>
                <a:lnTo>
                  <a:pt x="2451735" y="4192270"/>
                </a:lnTo>
                <a:lnTo>
                  <a:pt x="2451417" y="4209732"/>
                </a:lnTo>
                <a:lnTo>
                  <a:pt x="2450783" y="4227830"/>
                </a:lnTo>
                <a:lnTo>
                  <a:pt x="2449830" y="4245292"/>
                </a:lnTo>
                <a:lnTo>
                  <a:pt x="2448877" y="4263072"/>
                </a:lnTo>
                <a:lnTo>
                  <a:pt x="2447608" y="4281170"/>
                </a:lnTo>
                <a:lnTo>
                  <a:pt x="2445702" y="4298950"/>
                </a:lnTo>
                <a:lnTo>
                  <a:pt x="2442210" y="4333240"/>
                </a:lnTo>
                <a:lnTo>
                  <a:pt x="2439353" y="4363720"/>
                </a:lnTo>
                <a:lnTo>
                  <a:pt x="2437765" y="4391025"/>
                </a:lnTo>
                <a:lnTo>
                  <a:pt x="2436812" y="4415472"/>
                </a:lnTo>
                <a:lnTo>
                  <a:pt x="2436812" y="4437380"/>
                </a:lnTo>
                <a:lnTo>
                  <a:pt x="2437130" y="4457382"/>
                </a:lnTo>
                <a:lnTo>
                  <a:pt x="2437765" y="4476115"/>
                </a:lnTo>
                <a:lnTo>
                  <a:pt x="2438718" y="4493577"/>
                </a:lnTo>
                <a:lnTo>
                  <a:pt x="2440305" y="4511357"/>
                </a:lnTo>
                <a:lnTo>
                  <a:pt x="2441257" y="4528502"/>
                </a:lnTo>
                <a:lnTo>
                  <a:pt x="2442527" y="4546282"/>
                </a:lnTo>
                <a:lnTo>
                  <a:pt x="2443797" y="4565015"/>
                </a:lnTo>
                <a:lnTo>
                  <a:pt x="2444750" y="4585335"/>
                </a:lnTo>
                <a:lnTo>
                  <a:pt x="2445385" y="4607242"/>
                </a:lnTo>
                <a:lnTo>
                  <a:pt x="2445385" y="4632007"/>
                </a:lnTo>
                <a:lnTo>
                  <a:pt x="2444432" y="4659630"/>
                </a:lnTo>
                <a:lnTo>
                  <a:pt x="2444115" y="4687570"/>
                </a:lnTo>
                <a:lnTo>
                  <a:pt x="2444115" y="4708525"/>
                </a:lnTo>
                <a:lnTo>
                  <a:pt x="2444750" y="4725035"/>
                </a:lnTo>
                <a:lnTo>
                  <a:pt x="2445385" y="4740275"/>
                </a:lnTo>
                <a:lnTo>
                  <a:pt x="2445702" y="4748212"/>
                </a:lnTo>
                <a:lnTo>
                  <a:pt x="2445385" y="4756785"/>
                </a:lnTo>
                <a:lnTo>
                  <a:pt x="2445385" y="4766945"/>
                </a:lnTo>
                <a:lnTo>
                  <a:pt x="2444432" y="4778375"/>
                </a:lnTo>
                <a:lnTo>
                  <a:pt x="2443797" y="4792027"/>
                </a:lnTo>
                <a:lnTo>
                  <a:pt x="2442527" y="4807585"/>
                </a:lnTo>
                <a:lnTo>
                  <a:pt x="2440622" y="4825682"/>
                </a:lnTo>
                <a:lnTo>
                  <a:pt x="2438718" y="4847590"/>
                </a:lnTo>
                <a:lnTo>
                  <a:pt x="2429828" y="4847907"/>
                </a:lnTo>
                <a:lnTo>
                  <a:pt x="2422207" y="4848542"/>
                </a:lnTo>
                <a:lnTo>
                  <a:pt x="2415540" y="4849177"/>
                </a:lnTo>
                <a:lnTo>
                  <a:pt x="2410142" y="4849495"/>
                </a:lnTo>
                <a:lnTo>
                  <a:pt x="2401570" y="4851082"/>
                </a:lnTo>
                <a:lnTo>
                  <a:pt x="2394585" y="4852987"/>
                </a:lnTo>
                <a:lnTo>
                  <a:pt x="2387600" y="4854257"/>
                </a:lnTo>
                <a:lnTo>
                  <a:pt x="2378710" y="4854892"/>
                </a:lnTo>
                <a:lnTo>
                  <a:pt x="2373630" y="4855527"/>
                </a:lnTo>
                <a:lnTo>
                  <a:pt x="2366962" y="4855527"/>
                </a:lnTo>
                <a:lnTo>
                  <a:pt x="2359660" y="4855527"/>
                </a:lnTo>
                <a:lnTo>
                  <a:pt x="2350770" y="4854892"/>
                </a:lnTo>
                <a:lnTo>
                  <a:pt x="2337435" y="4854575"/>
                </a:lnTo>
                <a:lnTo>
                  <a:pt x="2325370" y="4854575"/>
                </a:lnTo>
                <a:lnTo>
                  <a:pt x="2314257" y="4854892"/>
                </a:lnTo>
                <a:lnTo>
                  <a:pt x="2304415" y="4855527"/>
                </a:lnTo>
                <a:lnTo>
                  <a:pt x="2286635" y="4856797"/>
                </a:lnTo>
                <a:lnTo>
                  <a:pt x="2270442" y="4858067"/>
                </a:lnTo>
                <a:lnTo>
                  <a:pt x="2262505" y="4858385"/>
                </a:lnTo>
                <a:lnTo>
                  <a:pt x="2254567" y="4858385"/>
                </a:lnTo>
                <a:lnTo>
                  <a:pt x="2246312" y="4857750"/>
                </a:lnTo>
                <a:lnTo>
                  <a:pt x="2237740" y="4856480"/>
                </a:lnTo>
                <a:lnTo>
                  <a:pt x="2228215" y="4854575"/>
                </a:lnTo>
                <a:lnTo>
                  <a:pt x="2218372" y="4852035"/>
                </a:lnTo>
                <a:lnTo>
                  <a:pt x="2206943" y="4847907"/>
                </a:lnTo>
                <a:lnTo>
                  <a:pt x="2194877" y="4843462"/>
                </a:lnTo>
                <a:lnTo>
                  <a:pt x="2157413" y="4826317"/>
                </a:lnTo>
                <a:lnTo>
                  <a:pt x="2153602" y="4821555"/>
                </a:lnTo>
                <a:lnTo>
                  <a:pt x="2150110" y="4815205"/>
                </a:lnTo>
                <a:lnTo>
                  <a:pt x="2146935" y="4807585"/>
                </a:lnTo>
                <a:lnTo>
                  <a:pt x="2143760" y="4798695"/>
                </a:lnTo>
                <a:lnTo>
                  <a:pt x="2140585" y="4787582"/>
                </a:lnTo>
                <a:lnTo>
                  <a:pt x="2138045" y="4775835"/>
                </a:lnTo>
                <a:lnTo>
                  <a:pt x="2135187" y="4763135"/>
                </a:lnTo>
                <a:lnTo>
                  <a:pt x="2132965" y="4749482"/>
                </a:lnTo>
                <a:lnTo>
                  <a:pt x="2130743" y="4734560"/>
                </a:lnTo>
                <a:lnTo>
                  <a:pt x="2128203" y="4719002"/>
                </a:lnTo>
                <a:lnTo>
                  <a:pt x="2125980" y="4702810"/>
                </a:lnTo>
                <a:lnTo>
                  <a:pt x="2124075" y="4685982"/>
                </a:lnTo>
                <a:lnTo>
                  <a:pt x="2119947" y="4651057"/>
                </a:lnTo>
                <a:lnTo>
                  <a:pt x="2116455" y="4614862"/>
                </a:lnTo>
                <a:lnTo>
                  <a:pt x="2112963" y="4578667"/>
                </a:lnTo>
                <a:lnTo>
                  <a:pt x="2109152" y="4542790"/>
                </a:lnTo>
                <a:lnTo>
                  <a:pt x="2105660" y="4508500"/>
                </a:lnTo>
                <a:lnTo>
                  <a:pt x="2101850" y="4476432"/>
                </a:lnTo>
                <a:lnTo>
                  <a:pt x="2099945" y="4461827"/>
                </a:lnTo>
                <a:lnTo>
                  <a:pt x="2097722" y="4447857"/>
                </a:lnTo>
                <a:lnTo>
                  <a:pt x="2095500" y="4434522"/>
                </a:lnTo>
                <a:lnTo>
                  <a:pt x="2093595" y="4422775"/>
                </a:lnTo>
                <a:lnTo>
                  <a:pt x="2091373" y="4411980"/>
                </a:lnTo>
                <a:lnTo>
                  <a:pt x="2088515" y="4402455"/>
                </a:lnTo>
                <a:lnTo>
                  <a:pt x="2085658" y="4394835"/>
                </a:lnTo>
                <a:lnTo>
                  <a:pt x="2083118" y="4388167"/>
                </a:lnTo>
                <a:lnTo>
                  <a:pt x="2078038" y="4378007"/>
                </a:lnTo>
                <a:lnTo>
                  <a:pt x="2075815" y="4374197"/>
                </a:lnTo>
                <a:lnTo>
                  <a:pt x="2074228" y="4371975"/>
                </a:lnTo>
                <a:lnTo>
                  <a:pt x="2070735" y="4367212"/>
                </a:lnTo>
                <a:lnTo>
                  <a:pt x="2068195" y="4611687"/>
                </a:lnTo>
                <a:lnTo>
                  <a:pt x="2067878" y="4623752"/>
                </a:lnTo>
                <a:lnTo>
                  <a:pt x="2067243" y="4635817"/>
                </a:lnTo>
                <a:lnTo>
                  <a:pt x="2066290" y="4641532"/>
                </a:lnTo>
                <a:lnTo>
                  <a:pt x="2065020" y="4647565"/>
                </a:lnTo>
                <a:lnTo>
                  <a:pt x="2064068" y="4653280"/>
                </a:lnTo>
                <a:lnTo>
                  <a:pt x="2062480" y="4658677"/>
                </a:lnTo>
                <a:lnTo>
                  <a:pt x="2060575" y="4664710"/>
                </a:lnTo>
                <a:lnTo>
                  <a:pt x="2058035" y="4669790"/>
                </a:lnTo>
                <a:lnTo>
                  <a:pt x="2055813" y="4675187"/>
                </a:lnTo>
                <a:lnTo>
                  <a:pt x="2052955" y="4680267"/>
                </a:lnTo>
                <a:lnTo>
                  <a:pt x="2049463" y="4684712"/>
                </a:lnTo>
                <a:lnTo>
                  <a:pt x="2045970" y="4689475"/>
                </a:lnTo>
                <a:lnTo>
                  <a:pt x="2041843" y="4693920"/>
                </a:lnTo>
                <a:lnTo>
                  <a:pt x="2037080" y="4698047"/>
                </a:lnTo>
                <a:lnTo>
                  <a:pt x="2031683" y="4703127"/>
                </a:lnTo>
                <a:lnTo>
                  <a:pt x="2030413" y="4704715"/>
                </a:lnTo>
                <a:lnTo>
                  <a:pt x="2026920" y="4706302"/>
                </a:lnTo>
                <a:lnTo>
                  <a:pt x="2016443" y="4709795"/>
                </a:lnTo>
                <a:lnTo>
                  <a:pt x="2012633" y="4710430"/>
                </a:lnTo>
                <a:lnTo>
                  <a:pt x="2005330" y="4712017"/>
                </a:lnTo>
                <a:lnTo>
                  <a:pt x="1997393" y="4713605"/>
                </a:lnTo>
                <a:lnTo>
                  <a:pt x="1992313" y="4713922"/>
                </a:lnTo>
                <a:lnTo>
                  <a:pt x="1821815" y="4704397"/>
                </a:lnTo>
                <a:lnTo>
                  <a:pt x="1818958" y="4704397"/>
                </a:lnTo>
                <a:lnTo>
                  <a:pt x="1813243" y="4705350"/>
                </a:lnTo>
                <a:lnTo>
                  <a:pt x="1804988" y="4706302"/>
                </a:lnTo>
                <a:lnTo>
                  <a:pt x="1795780" y="4706302"/>
                </a:lnTo>
                <a:lnTo>
                  <a:pt x="1790383" y="4706302"/>
                </a:lnTo>
                <a:lnTo>
                  <a:pt x="1784668" y="4705350"/>
                </a:lnTo>
                <a:lnTo>
                  <a:pt x="1779270" y="4704715"/>
                </a:lnTo>
                <a:lnTo>
                  <a:pt x="1773555" y="4703445"/>
                </a:lnTo>
                <a:lnTo>
                  <a:pt x="1768158" y="4701540"/>
                </a:lnTo>
                <a:lnTo>
                  <a:pt x="1762443" y="4699317"/>
                </a:lnTo>
                <a:lnTo>
                  <a:pt x="1757363" y="4696142"/>
                </a:lnTo>
                <a:lnTo>
                  <a:pt x="1752600" y="4692650"/>
                </a:lnTo>
                <a:lnTo>
                  <a:pt x="1750060" y="4689792"/>
                </a:lnTo>
                <a:lnTo>
                  <a:pt x="1747520" y="4686300"/>
                </a:lnTo>
                <a:lnTo>
                  <a:pt x="1744663" y="4682172"/>
                </a:lnTo>
                <a:lnTo>
                  <a:pt x="1741805" y="4676775"/>
                </a:lnTo>
                <a:lnTo>
                  <a:pt x="1736090" y="4664710"/>
                </a:lnTo>
                <a:lnTo>
                  <a:pt x="1730375" y="4651375"/>
                </a:lnTo>
                <a:lnTo>
                  <a:pt x="1724660" y="4637405"/>
                </a:lnTo>
                <a:lnTo>
                  <a:pt x="1719898" y="4624070"/>
                </a:lnTo>
                <a:lnTo>
                  <a:pt x="1715453" y="4612957"/>
                </a:lnTo>
                <a:lnTo>
                  <a:pt x="1711960" y="4603750"/>
                </a:lnTo>
                <a:lnTo>
                  <a:pt x="1709103" y="4595177"/>
                </a:lnTo>
                <a:lnTo>
                  <a:pt x="1707198" y="4587240"/>
                </a:lnTo>
                <a:lnTo>
                  <a:pt x="1705293" y="4579620"/>
                </a:lnTo>
                <a:lnTo>
                  <a:pt x="1703705" y="4572317"/>
                </a:lnTo>
                <a:lnTo>
                  <a:pt x="1701800" y="4559617"/>
                </a:lnTo>
                <a:lnTo>
                  <a:pt x="1699578" y="4548505"/>
                </a:lnTo>
                <a:lnTo>
                  <a:pt x="1697990" y="4543425"/>
                </a:lnTo>
                <a:lnTo>
                  <a:pt x="1696085" y="4538980"/>
                </a:lnTo>
                <a:lnTo>
                  <a:pt x="1693545" y="4534535"/>
                </a:lnTo>
                <a:lnTo>
                  <a:pt x="1691005" y="4530407"/>
                </a:lnTo>
                <a:lnTo>
                  <a:pt x="1686878" y="4526915"/>
                </a:lnTo>
                <a:lnTo>
                  <a:pt x="1682433" y="4523422"/>
                </a:lnTo>
                <a:lnTo>
                  <a:pt x="1677035" y="4520247"/>
                </a:lnTo>
                <a:lnTo>
                  <a:pt x="1670050" y="4517072"/>
                </a:lnTo>
                <a:lnTo>
                  <a:pt x="1667510" y="4747577"/>
                </a:lnTo>
                <a:lnTo>
                  <a:pt x="1667510" y="4755197"/>
                </a:lnTo>
                <a:lnTo>
                  <a:pt x="1667193" y="4762817"/>
                </a:lnTo>
                <a:lnTo>
                  <a:pt x="1665923" y="4769802"/>
                </a:lnTo>
                <a:lnTo>
                  <a:pt x="1664970" y="4776470"/>
                </a:lnTo>
                <a:lnTo>
                  <a:pt x="1663383" y="4782502"/>
                </a:lnTo>
                <a:lnTo>
                  <a:pt x="1660843" y="4788535"/>
                </a:lnTo>
                <a:lnTo>
                  <a:pt x="1658620" y="4793932"/>
                </a:lnTo>
                <a:lnTo>
                  <a:pt x="1655445" y="4799012"/>
                </a:lnTo>
                <a:lnTo>
                  <a:pt x="1651635" y="4803457"/>
                </a:lnTo>
                <a:lnTo>
                  <a:pt x="1647825" y="4808220"/>
                </a:lnTo>
                <a:lnTo>
                  <a:pt x="1642745" y="4812665"/>
                </a:lnTo>
                <a:lnTo>
                  <a:pt x="1637030" y="4816475"/>
                </a:lnTo>
                <a:lnTo>
                  <a:pt x="1630998" y="4819967"/>
                </a:lnTo>
                <a:lnTo>
                  <a:pt x="1624330" y="4823460"/>
                </a:lnTo>
                <a:lnTo>
                  <a:pt x="1616393" y="4826952"/>
                </a:lnTo>
                <a:lnTo>
                  <a:pt x="1608455" y="4830127"/>
                </a:lnTo>
                <a:lnTo>
                  <a:pt x="1596708" y="4833937"/>
                </a:lnTo>
                <a:lnTo>
                  <a:pt x="1584960" y="4837112"/>
                </a:lnTo>
                <a:lnTo>
                  <a:pt x="1574165" y="4839970"/>
                </a:lnTo>
                <a:lnTo>
                  <a:pt x="1563053" y="4841875"/>
                </a:lnTo>
                <a:lnTo>
                  <a:pt x="1552575" y="4842827"/>
                </a:lnTo>
                <a:lnTo>
                  <a:pt x="1542098" y="4844097"/>
                </a:lnTo>
                <a:lnTo>
                  <a:pt x="1532573" y="4844415"/>
                </a:lnTo>
                <a:lnTo>
                  <a:pt x="1522730" y="4844097"/>
                </a:lnTo>
                <a:lnTo>
                  <a:pt x="1512888" y="4843780"/>
                </a:lnTo>
                <a:lnTo>
                  <a:pt x="1503680" y="4842827"/>
                </a:lnTo>
                <a:lnTo>
                  <a:pt x="1494790" y="4841875"/>
                </a:lnTo>
                <a:lnTo>
                  <a:pt x="1485265" y="4839970"/>
                </a:lnTo>
                <a:lnTo>
                  <a:pt x="1476693" y="4837747"/>
                </a:lnTo>
                <a:lnTo>
                  <a:pt x="1467803" y="4835842"/>
                </a:lnTo>
                <a:lnTo>
                  <a:pt x="1459230" y="4833620"/>
                </a:lnTo>
                <a:lnTo>
                  <a:pt x="1450658" y="4830762"/>
                </a:lnTo>
                <a:lnTo>
                  <a:pt x="1351598" y="4807267"/>
                </a:lnTo>
                <a:lnTo>
                  <a:pt x="1349375" y="4806315"/>
                </a:lnTo>
                <a:lnTo>
                  <a:pt x="1344613" y="4805045"/>
                </a:lnTo>
                <a:lnTo>
                  <a:pt x="1341755" y="4802187"/>
                </a:lnTo>
                <a:lnTo>
                  <a:pt x="1338580" y="4799012"/>
                </a:lnTo>
                <a:lnTo>
                  <a:pt x="1335723" y="4795837"/>
                </a:lnTo>
                <a:lnTo>
                  <a:pt x="1333500" y="4792662"/>
                </a:lnTo>
                <a:lnTo>
                  <a:pt x="1331595" y="4789170"/>
                </a:lnTo>
                <a:lnTo>
                  <a:pt x="1330008" y="4785995"/>
                </a:lnTo>
                <a:lnTo>
                  <a:pt x="1328420" y="4782502"/>
                </a:lnTo>
                <a:lnTo>
                  <a:pt x="1327150" y="4779327"/>
                </a:lnTo>
                <a:lnTo>
                  <a:pt x="1324928" y="4772342"/>
                </a:lnTo>
                <a:lnTo>
                  <a:pt x="1323658" y="4765992"/>
                </a:lnTo>
                <a:lnTo>
                  <a:pt x="1322070" y="4758690"/>
                </a:lnTo>
                <a:lnTo>
                  <a:pt x="1321435" y="4751705"/>
                </a:lnTo>
                <a:lnTo>
                  <a:pt x="1319848" y="4744720"/>
                </a:lnTo>
                <a:lnTo>
                  <a:pt x="1318578" y="4737735"/>
                </a:lnTo>
                <a:lnTo>
                  <a:pt x="1316355" y="4730750"/>
                </a:lnTo>
                <a:lnTo>
                  <a:pt x="1313498" y="4724082"/>
                </a:lnTo>
                <a:lnTo>
                  <a:pt x="1311910" y="4721225"/>
                </a:lnTo>
                <a:lnTo>
                  <a:pt x="1310005" y="4717415"/>
                </a:lnTo>
                <a:lnTo>
                  <a:pt x="1307783" y="4714557"/>
                </a:lnTo>
                <a:lnTo>
                  <a:pt x="1304925" y="4711382"/>
                </a:lnTo>
                <a:lnTo>
                  <a:pt x="1301750" y="4707890"/>
                </a:lnTo>
                <a:lnTo>
                  <a:pt x="1298893" y="4705032"/>
                </a:lnTo>
                <a:lnTo>
                  <a:pt x="1294765" y="4701857"/>
                </a:lnTo>
                <a:lnTo>
                  <a:pt x="1290955" y="4699000"/>
                </a:lnTo>
                <a:lnTo>
                  <a:pt x="1292225" y="4709477"/>
                </a:lnTo>
                <a:lnTo>
                  <a:pt x="1293813" y="4718050"/>
                </a:lnTo>
                <a:lnTo>
                  <a:pt x="1295400" y="4725352"/>
                </a:lnTo>
                <a:lnTo>
                  <a:pt x="1297623" y="4731702"/>
                </a:lnTo>
                <a:lnTo>
                  <a:pt x="1301750" y="4741227"/>
                </a:lnTo>
                <a:lnTo>
                  <a:pt x="1306195" y="4749482"/>
                </a:lnTo>
                <a:lnTo>
                  <a:pt x="1308100" y="4753927"/>
                </a:lnTo>
                <a:lnTo>
                  <a:pt x="1309688" y="4758372"/>
                </a:lnTo>
                <a:lnTo>
                  <a:pt x="1310958" y="4763770"/>
                </a:lnTo>
                <a:lnTo>
                  <a:pt x="1311593" y="4770437"/>
                </a:lnTo>
                <a:lnTo>
                  <a:pt x="1311910" y="4778375"/>
                </a:lnTo>
                <a:lnTo>
                  <a:pt x="1311910" y="4787265"/>
                </a:lnTo>
                <a:lnTo>
                  <a:pt x="1310958" y="4798060"/>
                </a:lnTo>
                <a:lnTo>
                  <a:pt x="1309370" y="4811395"/>
                </a:lnTo>
                <a:lnTo>
                  <a:pt x="1307465" y="4822190"/>
                </a:lnTo>
                <a:lnTo>
                  <a:pt x="1305243" y="4832350"/>
                </a:lnTo>
                <a:lnTo>
                  <a:pt x="1302703" y="4841240"/>
                </a:lnTo>
                <a:lnTo>
                  <a:pt x="1299210" y="4849495"/>
                </a:lnTo>
                <a:lnTo>
                  <a:pt x="1297623" y="4853305"/>
                </a:lnTo>
                <a:lnTo>
                  <a:pt x="1295718" y="4856797"/>
                </a:lnTo>
                <a:lnTo>
                  <a:pt x="1293813" y="4860607"/>
                </a:lnTo>
                <a:lnTo>
                  <a:pt x="1291273" y="4863465"/>
                </a:lnTo>
                <a:lnTo>
                  <a:pt x="1289050" y="4866640"/>
                </a:lnTo>
                <a:lnTo>
                  <a:pt x="1286828" y="4869497"/>
                </a:lnTo>
                <a:lnTo>
                  <a:pt x="1284288" y="4872037"/>
                </a:lnTo>
                <a:lnTo>
                  <a:pt x="1281748" y="4874895"/>
                </a:lnTo>
                <a:lnTo>
                  <a:pt x="1275715" y="4879657"/>
                </a:lnTo>
                <a:lnTo>
                  <a:pt x="1269683" y="4883785"/>
                </a:lnTo>
                <a:lnTo>
                  <a:pt x="1262698" y="4887277"/>
                </a:lnTo>
                <a:lnTo>
                  <a:pt x="1254760" y="4890452"/>
                </a:lnTo>
                <a:lnTo>
                  <a:pt x="1246505" y="4893627"/>
                </a:lnTo>
                <a:lnTo>
                  <a:pt x="1237933" y="4895850"/>
                </a:lnTo>
                <a:lnTo>
                  <a:pt x="1228408" y="4898072"/>
                </a:lnTo>
                <a:lnTo>
                  <a:pt x="1218248" y="4900295"/>
                </a:lnTo>
                <a:lnTo>
                  <a:pt x="1215073" y="4900930"/>
                </a:lnTo>
                <a:lnTo>
                  <a:pt x="1211898" y="4901247"/>
                </a:lnTo>
                <a:lnTo>
                  <a:pt x="1202690" y="4902835"/>
                </a:lnTo>
                <a:lnTo>
                  <a:pt x="1193165" y="4903787"/>
                </a:lnTo>
                <a:lnTo>
                  <a:pt x="1183958" y="4903787"/>
                </a:lnTo>
                <a:lnTo>
                  <a:pt x="1174433" y="4903152"/>
                </a:lnTo>
                <a:lnTo>
                  <a:pt x="1155383" y="4900930"/>
                </a:lnTo>
                <a:lnTo>
                  <a:pt x="1136333" y="4898072"/>
                </a:lnTo>
                <a:lnTo>
                  <a:pt x="1126490" y="4896802"/>
                </a:lnTo>
                <a:lnTo>
                  <a:pt x="1116965" y="4895532"/>
                </a:lnTo>
                <a:lnTo>
                  <a:pt x="1107440" y="4894262"/>
                </a:lnTo>
                <a:lnTo>
                  <a:pt x="1097915" y="4893945"/>
                </a:lnTo>
                <a:lnTo>
                  <a:pt x="1088073" y="4893627"/>
                </a:lnTo>
                <a:lnTo>
                  <a:pt x="1078865" y="4893945"/>
                </a:lnTo>
                <a:lnTo>
                  <a:pt x="1074103" y="4894580"/>
                </a:lnTo>
                <a:lnTo>
                  <a:pt x="1069340" y="4895532"/>
                </a:lnTo>
                <a:lnTo>
                  <a:pt x="1064578" y="4896167"/>
                </a:lnTo>
                <a:lnTo>
                  <a:pt x="1060133" y="4897437"/>
                </a:lnTo>
                <a:lnTo>
                  <a:pt x="952183" y="4930775"/>
                </a:lnTo>
                <a:lnTo>
                  <a:pt x="943610" y="4932045"/>
                </a:lnTo>
                <a:lnTo>
                  <a:pt x="935355" y="4932362"/>
                </a:lnTo>
                <a:lnTo>
                  <a:pt x="927735" y="4932997"/>
                </a:lnTo>
                <a:lnTo>
                  <a:pt x="919480" y="4932997"/>
                </a:lnTo>
                <a:lnTo>
                  <a:pt x="912178" y="4932362"/>
                </a:lnTo>
                <a:lnTo>
                  <a:pt x="904240" y="4932045"/>
                </a:lnTo>
                <a:lnTo>
                  <a:pt x="896938" y="4931410"/>
                </a:lnTo>
                <a:lnTo>
                  <a:pt x="889000" y="4930457"/>
                </a:lnTo>
                <a:lnTo>
                  <a:pt x="874395" y="4928552"/>
                </a:lnTo>
                <a:lnTo>
                  <a:pt x="858838" y="4926330"/>
                </a:lnTo>
                <a:lnTo>
                  <a:pt x="842645" y="4923472"/>
                </a:lnTo>
                <a:lnTo>
                  <a:pt x="826135" y="4921567"/>
                </a:lnTo>
                <a:lnTo>
                  <a:pt x="789623" y="4917757"/>
                </a:lnTo>
                <a:lnTo>
                  <a:pt x="758190" y="4913312"/>
                </a:lnTo>
                <a:lnTo>
                  <a:pt x="744220" y="4911090"/>
                </a:lnTo>
                <a:lnTo>
                  <a:pt x="731203" y="4907915"/>
                </a:lnTo>
                <a:lnTo>
                  <a:pt x="725488" y="4906327"/>
                </a:lnTo>
                <a:lnTo>
                  <a:pt x="719773" y="4904422"/>
                </a:lnTo>
                <a:lnTo>
                  <a:pt x="714375" y="4902200"/>
                </a:lnTo>
                <a:lnTo>
                  <a:pt x="708660" y="4899660"/>
                </a:lnTo>
                <a:lnTo>
                  <a:pt x="703580" y="4897437"/>
                </a:lnTo>
                <a:lnTo>
                  <a:pt x="699135" y="4894262"/>
                </a:lnTo>
                <a:lnTo>
                  <a:pt x="694373" y="4891087"/>
                </a:lnTo>
                <a:lnTo>
                  <a:pt x="689610" y="4888230"/>
                </a:lnTo>
                <a:lnTo>
                  <a:pt x="685800" y="4884102"/>
                </a:lnTo>
                <a:lnTo>
                  <a:pt x="681355" y="4879975"/>
                </a:lnTo>
                <a:lnTo>
                  <a:pt x="677863" y="4875530"/>
                </a:lnTo>
                <a:lnTo>
                  <a:pt x="674053" y="4871085"/>
                </a:lnTo>
                <a:lnTo>
                  <a:pt x="670878" y="4865370"/>
                </a:lnTo>
                <a:lnTo>
                  <a:pt x="667385" y="4859972"/>
                </a:lnTo>
                <a:lnTo>
                  <a:pt x="664845" y="4853940"/>
                </a:lnTo>
                <a:lnTo>
                  <a:pt x="661670" y="4847272"/>
                </a:lnTo>
                <a:lnTo>
                  <a:pt x="658813" y="4840287"/>
                </a:lnTo>
                <a:lnTo>
                  <a:pt x="656590" y="4832667"/>
                </a:lnTo>
                <a:lnTo>
                  <a:pt x="653733" y="4824730"/>
                </a:lnTo>
                <a:lnTo>
                  <a:pt x="651510" y="4816157"/>
                </a:lnTo>
                <a:lnTo>
                  <a:pt x="642620" y="4815840"/>
                </a:lnTo>
                <a:lnTo>
                  <a:pt x="633095" y="4815205"/>
                </a:lnTo>
                <a:lnTo>
                  <a:pt x="623888" y="4814570"/>
                </a:lnTo>
                <a:lnTo>
                  <a:pt x="614680" y="4813300"/>
                </a:lnTo>
                <a:lnTo>
                  <a:pt x="595313" y="4810760"/>
                </a:lnTo>
                <a:lnTo>
                  <a:pt x="576263" y="4807902"/>
                </a:lnTo>
                <a:lnTo>
                  <a:pt x="558165" y="4804727"/>
                </a:lnTo>
                <a:lnTo>
                  <a:pt x="540385" y="4802187"/>
                </a:lnTo>
                <a:lnTo>
                  <a:pt x="524193" y="4799647"/>
                </a:lnTo>
                <a:lnTo>
                  <a:pt x="508953" y="4798060"/>
                </a:lnTo>
                <a:lnTo>
                  <a:pt x="500698" y="4798060"/>
                </a:lnTo>
                <a:lnTo>
                  <a:pt x="492760" y="4798695"/>
                </a:lnTo>
                <a:lnTo>
                  <a:pt x="484505" y="4799330"/>
                </a:lnTo>
                <a:lnTo>
                  <a:pt x="476568" y="4799965"/>
                </a:lnTo>
                <a:lnTo>
                  <a:pt x="469583" y="4800917"/>
                </a:lnTo>
                <a:lnTo>
                  <a:pt x="463550" y="4801552"/>
                </a:lnTo>
                <a:lnTo>
                  <a:pt x="458470" y="4802187"/>
                </a:lnTo>
                <a:lnTo>
                  <a:pt x="454343" y="4802187"/>
                </a:lnTo>
                <a:lnTo>
                  <a:pt x="449898" y="4801235"/>
                </a:lnTo>
                <a:lnTo>
                  <a:pt x="445770" y="4799965"/>
                </a:lnTo>
                <a:lnTo>
                  <a:pt x="441960" y="4799330"/>
                </a:lnTo>
                <a:lnTo>
                  <a:pt x="438468" y="4797742"/>
                </a:lnTo>
                <a:lnTo>
                  <a:pt x="432118" y="4795202"/>
                </a:lnTo>
                <a:lnTo>
                  <a:pt x="426720" y="4791392"/>
                </a:lnTo>
                <a:lnTo>
                  <a:pt x="422275" y="4787900"/>
                </a:lnTo>
                <a:lnTo>
                  <a:pt x="417830" y="4784090"/>
                </a:lnTo>
                <a:lnTo>
                  <a:pt x="413703" y="4780280"/>
                </a:lnTo>
                <a:lnTo>
                  <a:pt x="409575" y="4776470"/>
                </a:lnTo>
                <a:lnTo>
                  <a:pt x="405448" y="4772342"/>
                </a:lnTo>
                <a:lnTo>
                  <a:pt x="400685" y="4768532"/>
                </a:lnTo>
                <a:lnTo>
                  <a:pt x="394970" y="4765040"/>
                </a:lnTo>
                <a:lnTo>
                  <a:pt x="388620" y="4761865"/>
                </a:lnTo>
                <a:lnTo>
                  <a:pt x="385128" y="4760912"/>
                </a:lnTo>
                <a:lnTo>
                  <a:pt x="381000" y="4759325"/>
                </a:lnTo>
                <a:lnTo>
                  <a:pt x="376555" y="4758055"/>
                </a:lnTo>
                <a:lnTo>
                  <a:pt x="371793" y="4756785"/>
                </a:lnTo>
                <a:lnTo>
                  <a:pt x="366713" y="4756150"/>
                </a:lnTo>
                <a:lnTo>
                  <a:pt x="361315" y="4755197"/>
                </a:lnTo>
                <a:lnTo>
                  <a:pt x="355283" y="4754880"/>
                </a:lnTo>
                <a:lnTo>
                  <a:pt x="348933" y="4754562"/>
                </a:lnTo>
                <a:lnTo>
                  <a:pt x="312420" y="4752975"/>
                </a:lnTo>
                <a:lnTo>
                  <a:pt x="281623" y="4751070"/>
                </a:lnTo>
                <a:lnTo>
                  <a:pt x="268288" y="4749800"/>
                </a:lnTo>
                <a:lnTo>
                  <a:pt x="255905" y="4748847"/>
                </a:lnTo>
                <a:lnTo>
                  <a:pt x="244475" y="4747260"/>
                </a:lnTo>
                <a:lnTo>
                  <a:pt x="234315" y="4745672"/>
                </a:lnTo>
                <a:lnTo>
                  <a:pt x="225108" y="4743767"/>
                </a:lnTo>
                <a:lnTo>
                  <a:pt x="216853" y="4741862"/>
                </a:lnTo>
                <a:lnTo>
                  <a:pt x="209550" y="4739005"/>
                </a:lnTo>
                <a:lnTo>
                  <a:pt x="202883" y="4736147"/>
                </a:lnTo>
                <a:lnTo>
                  <a:pt x="197168" y="4733290"/>
                </a:lnTo>
                <a:lnTo>
                  <a:pt x="192088" y="4729162"/>
                </a:lnTo>
                <a:lnTo>
                  <a:pt x="187325" y="4725352"/>
                </a:lnTo>
                <a:lnTo>
                  <a:pt x="182880" y="4720590"/>
                </a:lnTo>
                <a:lnTo>
                  <a:pt x="179388" y="4715510"/>
                </a:lnTo>
                <a:lnTo>
                  <a:pt x="176530" y="4709795"/>
                </a:lnTo>
                <a:lnTo>
                  <a:pt x="173355" y="4703445"/>
                </a:lnTo>
                <a:lnTo>
                  <a:pt x="170815" y="4696460"/>
                </a:lnTo>
                <a:lnTo>
                  <a:pt x="168593" y="4689157"/>
                </a:lnTo>
                <a:lnTo>
                  <a:pt x="166370" y="4680902"/>
                </a:lnTo>
                <a:lnTo>
                  <a:pt x="163830" y="4672012"/>
                </a:lnTo>
                <a:lnTo>
                  <a:pt x="161925" y="4662170"/>
                </a:lnTo>
                <a:lnTo>
                  <a:pt x="157480" y="4640580"/>
                </a:lnTo>
                <a:lnTo>
                  <a:pt x="152400" y="4615497"/>
                </a:lnTo>
                <a:lnTo>
                  <a:pt x="149225" y="4601527"/>
                </a:lnTo>
                <a:lnTo>
                  <a:pt x="145733" y="4586605"/>
                </a:lnTo>
                <a:lnTo>
                  <a:pt x="141605" y="4570730"/>
                </a:lnTo>
                <a:lnTo>
                  <a:pt x="137478" y="4553902"/>
                </a:lnTo>
                <a:lnTo>
                  <a:pt x="132080" y="4531995"/>
                </a:lnTo>
                <a:lnTo>
                  <a:pt x="127000" y="4509770"/>
                </a:lnTo>
                <a:lnTo>
                  <a:pt x="122238" y="4487862"/>
                </a:lnTo>
                <a:lnTo>
                  <a:pt x="118110" y="4466590"/>
                </a:lnTo>
                <a:lnTo>
                  <a:pt x="113983" y="4445000"/>
                </a:lnTo>
                <a:lnTo>
                  <a:pt x="110490" y="4423727"/>
                </a:lnTo>
                <a:lnTo>
                  <a:pt x="106998" y="4402137"/>
                </a:lnTo>
                <a:lnTo>
                  <a:pt x="103823" y="4380865"/>
                </a:lnTo>
                <a:lnTo>
                  <a:pt x="101283" y="4359275"/>
                </a:lnTo>
                <a:lnTo>
                  <a:pt x="98425" y="4337685"/>
                </a:lnTo>
                <a:lnTo>
                  <a:pt x="95885" y="4316095"/>
                </a:lnTo>
                <a:lnTo>
                  <a:pt x="93028" y="4294505"/>
                </a:lnTo>
                <a:lnTo>
                  <a:pt x="89853" y="4272280"/>
                </a:lnTo>
                <a:lnTo>
                  <a:pt x="87313" y="4250055"/>
                </a:lnTo>
                <a:lnTo>
                  <a:pt x="84138" y="4227512"/>
                </a:lnTo>
                <a:lnTo>
                  <a:pt x="80963" y="4204335"/>
                </a:lnTo>
                <a:lnTo>
                  <a:pt x="77470" y="3941127"/>
                </a:lnTo>
                <a:lnTo>
                  <a:pt x="73978" y="3938270"/>
                </a:lnTo>
                <a:lnTo>
                  <a:pt x="70485" y="3934460"/>
                </a:lnTo>
                <a:lnTo>
                  <a:pt x="66993" y="3930967"/>
                </a:lnTo>
                <a:lnTo>
                  <a:pt x="63818" y="3927157"/>
                </a:lnTo>
                <a:lnTo>
                  <a:pt x="61278" y="3923347"/>
                </a:lnTo>
                <a:lnTo>
                  <a:pt x="58420" y="3918902"/>
                </a:lnTo>
                <a:lnTo>
                  <a:pt x="56198" y="3915092"/>
                </a:lnTo>
                <a:lnTo>
                  <a:pt x="53658" y="3910965"/>
                </a:lnTo>
                <a:lnTo>
                  <a:pt x="51753" y="3906202"/>
                </a:lnTo>
                <a:lnTo>
                  <a:pt x="49848" y="3901757"/>
                </a:lnTo>
                <a:lnTo>
                  <a:pt x="48260" y="3897312"/>
                </a:lnTo>
                <a:lnTo>
                  <a:pt x="46673" y="3892232"/>
                </a:lnTo>
                <a:lnTo>
                  <a:pt x="44133" y="3882390"/>
                </a:lnTo>
                <a:lnTo>
                  <a:pt x="41593" y="3872865"/>
                </a:lnTo>
                <a:lnTo>
                  <a:pt x="40005" y="3862070"/>
                </a:lnTo>
                <a:lnTo>
                  <a:pt x="39370" y="3852227"/>
                </a:lnTo>
                <a:lnTo>
                  <a:pt x="38418" y="3841115"/>
                </a:lnTo>
                <a:lnTo>
                  <a:pt x="38100" y="3830637"/>
                </a:lnTo>
                <a:lnTo>
                  <a:pt x="38100" y="3809682"/>
                </a:lnTo>
                <a:lnTo>
                  <a:pt x="39370" y="3789045"/>
                </a:lnTo>
                <a:lnTo>
                  <a:pt x="39370" y="3781107"/>
                </a:lnTo>
                <a:lnTo>
                  <a:pt x="39688" y="3772535"/>
                </a:lnTo>
                <a:lnTo>
                  <a:pt x="39370" y="3763645"/>
                </a:lnTo>
                <a:lnTo>
                  <a:pt x="39370" y="3754437"/>
                </a:lnTo>
                <a:lnTo>
                  <a:pt x="38100" y="3734117"/>
                </a:lnTo>
                <a:lnTo>
                  <a:pt x="36513" y="3712845"/>
                </a:lnTo>
                <a:lnTo>
                  <a:pt x="34608" y="3689985"/>
                </a:lnTo>
                <a:lnTo>
                  <a:pt x="32068" y="3666807"/>
                </a:lnTo>
                <a:lnTo>
                  <a:pt x="29528" y="3642677"/>
                </a:lnTo>
                <a:lnTo>
                  <a:pt x="26353" y="3618230"/>
                </a:lnTo>
                <a:lnTo>
                  <a:pt x="23813" y="3593465"/>
                </a:lnTo>
                <a:lnTo>
                  <a:pt x="20955" y="3569335"/>
                </a:lnTo>
                <a:lnTo>
                  <a:pt x="18733" y="3545205"/>
                </a:lnTo>
                <a:lnTo>
                  <a:pt x="16510" y="3522027"/>
                </a:lnTo>
                <a:lnTo>
                  <a:pt x="14923" y="3499802"/>
                </a:lnTo>
                <a:lnTo>
                  <a:pt x="13653" y="3478847"/>
                </a:lnTo>
                <a:lnTo>
                  <a:pt x="12700" y="3458845"/>
                </a:lnTo>
                <a:lnTo>
                  <a:pt x="13335" y="3441065"/>
                </a:lnTo>
                <a:lnTo>
                  <a:pt x="13653" y="3431857"/>
                </a:lnTo>
                <a:lnTo>
                  <a:pt x="14288" y="3424872"/>
                </a:lnTo>
                <a:lnTo>
                  <a:pt x="15240" y="3419157"/>
                </a:lnTo>
                <a:lnTo>
                  <a:pt x="15875" y="3414395"/>
                </a:lnTo>
                <a:lnTo>
                  <a:pt x="17780" y="3406775"/>
                </a:lnTo>
                <a:lnTo>
                  <a:pt x="19368" y="3400425"/>
                </a:lnTo>
                <a:lnTo>
                  <a:pt x="20320" y="3397250"/>
                </a:lnTo>
                <a:lnTo>
                  <a:pt x="20638" y="3393440"/>
                </a:lnTo>
                <a:lnTo>
                  <a:pt x="20955" y="3389312"/>
                </a:lnTo>
                <a:lnTo>
                  <a:pt x="20955" y="3384232"/>
                </a:lnTo>
                <a:lnTo>
                  <a:pt x="20638" y="3377882"/>
                </a:lnTo>
                <a:lnTo>
                  <a:pt x="20320" y="3370580"/>
                </a:lnTo>
                <a:lnTo>
                  <a:pt x="19050" y="3361372"/>
                </a:lnTo>
                <a:lnTo>
                  <a:pt x="17780" y="3350577"/>
                </a:lnTo>
                <a:lnTo>
                  <a:pt x="4763" y="3057842"/>
                </a:lnTo>
                <a:lnTo>
                  <a:pt x="4128" y="3017837"/>
                </a:lnTo>
                <a:lnTo>
                  <a:pt x="3810" y="2976880"/>
                </a:lnTo>
                <a:lnTo>
                  <a:pt x="3175" y="2935287"/>
                </a:lnTo>
                <a:lnTo>
                  <a:pt x="2223" y="2893695"/>
                </a:lnTo>
                <a:lnTo>
                  <a:pt x="1905" y="2851467"/>
                </a:lnTo>
                <a:lnTo>
                  <a:pt x="1270" y="2808922"/>
                </a:lnTo>
                <a:lnTo>
                  <a:pt x="635" y="2766695"/>
                </a:lnTo>
                <a:lnTo>
                  <a:pt x="318" y="2724150"/>
                </a:lnTo>
                <a:lnTo>
                  <a:pt x="0" y="2681287"/>
                </a:lnTo>
                <a:lnTo>
                  <a:pt x="0" y="2638425"/>
                </a:lnTo>
                <a:lnTo>
                  <a:pt x="318" y="2595562"/>
                </a:lnTo>
                <a:lnTo>
                  <a:pt x="1270" y="2553335"/>
                </a:lnTo>
                <a:lnTo>
                  <a:pt x="2223" y="2510790"/>
                </a:lnTo>
                <a:lnTo>
                  <a:pt x="3493" y="2468880"/>
                </a:lnTo>
                <a:lnTo>
                  <a:pt x="5715" y="2426652"/>
                </a:lnTo>
                <a:lnTo>
                  <a:pt x="8255" y="2385377"/>
                </a:lnTo>
                <a:lnTo>
                  <a:pt x="8890" y="2367915"/>
                </a:lnTo>
                <a:lnTo>
                  <a:pt x="8890" y="2349182"/>
                </a:lnTo>
                <a:lnTo>
                  <a:pt x="8573" y="2329815"/>
                </a:lnTo>
                <a:lnTo>
                  <a:pt x="7938" y="2310447"/>
                </a:lnTo>
                <a:lnTo>
                  <a:pt x="6985" y="2290762"/>
                </a:lnTo>
                <a:lnTo>
                  <a:pt x="6350" y="2271712"/>
                </a:lnTo>
                <a:lnTo>
                  <a:pt x="6350" y="2253615"/>
                </a:lnTo>
                <a:lnTo>
                  <a:pt x="6985" y="2235835"/>
                </a:lnTo>
                <a:lnTo>
                  <a:pt x="8890" y="2201545"/>
                </a:lnTo>
                <a:lnTo>
                  <a:pt x="10160" y="2167890"/>
                </a:lnTo>
                <a:lnTo>
                  <a:pt x="10795" y="2133917"/>
                </a:lnTo>
                <a:lnTo>
                  <a:pt x="11430" y="2100897"/>
                </a:lnTo>
                <a:lnTo>
                  <a:pt x="10795" y="2067877"/>
                </a:lnTo>
                <a:lnTo>
                  <a:pt x="10478" y="2034540"/>
                </a:lnTo>
                <a:lnTo>
                  <a:pt x="9843" y="2001837"/>
                </a:lnTo>
                <a:lnTo>
                  <a:pt x="8890" y="1969135"/>
                </a:lnTo>
                <a:lnTo>
                  <a:pt x="8255" y="1937067"/>
                </a:lnTo>
                <a:lnTo>
                  <a:pt x="7303" y="1904682"/>
                </a:lnTo>
                <a:lnTo>
                  <a:pt x="6668" y="1872297"/>
                </a:lnTo>
                <a:lnTo>
                  <a:pt x="6350" y="1839913"/>
                </a:lnTo>
                <a:lnTo>
                  <a:pt x="6350" y="1807528"/>
                </a:lnTo>
                <a:lnTo>
                  <a:pt x="6668" y="1775460"/>
                </a:lnTo>
                <a:lnTo>
                  <a:pt x="7303" y="1743075"/>
                </a:lnTo>
                <a:lnTo>
                  <a:pt x="8890" y="1710690"/>
                </a:lnTo>
                <a:lnTo>
                  <a:pt x="6668" y="1350328"/>
                </a:lnTo>
                <a:lnTo>
                  <a:pt x="6350" y="1324610"/>
                </a:lnTo>
                <a:lnTo>
                  <a:pt x="5715" y="1303020"/>
                </a:lnTo>
                <a:lnTo>
                  <a:pt x="5715" y="1285875"/>
                </a:lnTo>
                <a:lnTo>
                  <a:pt x="5398" y="1272223"/>
                </a:lnTo>
                <a:lnTo>
                  <a:pt x="5398" y="1261745"/>
                </a:lnTo>
                <a:lnTo>
                  <a:pt x="5715" y="1253808"/>
                </a:lnTo>
                <a:lnTo>
                  <a:pt x="6350" y="1247775"/>
                </a:lnTo>
                <a:lnTo>
                  <a:pt x="7303" y="1243013"/>
                </a:lnTo>
                <a:lnTo>
                  <a:pt x="8255" y="1241743"/>
                </a:lnTo>
                <a:lnTo>
                  <a:pt x="9208" y="1239520"/>
                </a:lnTo>
                <a:lnTo>
                  <a:pt x="10478" y="1237933"/>
                </a:lnTo>
                <a:lnTo>
                  <a:pt x="11748" y="1236980"/>
                </a:lnTo>
                <a:lnTo>
                  <a:pt x="14923" y="1233805"/>
                </a:lnTo>
                <a:lnTo>
                  <a:pt x="18733" y="1230313"/>
                </a:lnTo>
                <a:lnTo>
                  <a:pt x="23813" y="1225550"/>
                </a:lnTo>
                <a:lnTo>
                  <a:pt x="29845" y="1219835"/>
                </a:lnTo>
                <a:lnTo>
                  <a:pt x="37148" y="1211580"/>
                </a:lnTo>
                <a:lnTo>
                  <a:pt x="45085" y="1201103"/>
                </a:lnTo>
                <a:lnTo>
                  <a:pt x="12700" y="1201103"/>
                </a:lnTo>
                <a:lnTo>
                  <a:pt x="25400" y="1091247"/>
                </a:lnTo>
                <a:lnTo>
                  <a:pt x="24448" y="1084580"/>
                </a:lnTo>
                <a:lnTo>
                  <a:pt x="22543" y="1066800"/>
                </a:lnTo>
                <a:lnTo>
                  <a:pt x="20003" y="1039495"/>
                </a:lnTo>
                <a:lnTo>
                  <a:pt x="16828" y="1006475"/>
                </a:lnTo>
                <a:lnTo>
                  <a:pt x="15240" y="988060"/>
                </a:lnTo>
                <a:lnTo>
                  <a:pt x="13970" y="969010"/>
                </a:lnTo>
                <a:lnTo>
                  <a:pt x="12700" y="949960"/>
                </a:lnTo>
                <a:lnTo>
                  <a:pt x="12065" y="930910"/>
                </a:lnTo>
                <a:lnTo>
                  <a:pt x="11748" y="911860"/>
                </a:lnTo>
                <a:lnTo>
                  <a:pt x="11748" y="893445"/>
                </a:lnTo>
                <a:lnTo>
                  <a:pt x="12065" y="875983"/>
                </a:lnTo>
                <a:lnTo>
                  <a:pt x="12700" y="860108"/>
                </a:lnTo>
                <a:lnTo>
                  <a:pt x="13970" y="849948"/>
                </a:lnTo>
                <a:lnTo>
                  <a:pt x="15558" y="840423"/>
                </a:lnTo>
                <a:lnTo>
                  <a:pt x="17463" y="832485"/>
                </a:lnTo>
                <a:lnTo>
                  <a:pt x="19368" y="824548"/>
                </a:lnTo>
                <a:lnTo>
                  <a:pt x="22225" y="817563"/>
                </a:lnTo>
                <a:lnTo>
                  <a:pt x="25083" y="810895"/>
                </a:lnTo>
                <a:lnTo>
                  <a:pt x="27623" y="805180"/>
                </a:lnTo>
                <a:lnTo>
                  <a:pt x="30480" y="799783"/>
                </a:lnTo>
                <a:lnTo>
                  <a:pt x="36195" y="789623"/>
                </a:lnTo>
                <a:lnTo>
                  <a:pt x="40640" y="780733"/>
                </a:lnTo>
                <a:lnTo>
                  <a:pt x="42545" y="776605"/>
                </a:lnTo>
                <a:lnTo>
                  <a:pt x="44133" y="772478"/>
                </a:lnTo>
                <a:lnTo>
                  <a:pt x="44768" y="768033"/>
                </a:lnTo>
                <a:lnTo>
                  <a:pt x="45085" y="763905"/>
                </a:lnTo>
                <a:lnTo>
                  <a:pt x="44768" y="758825"/>
                </a:lnTo>
                <a:lnTo>
                  <a:pt x="44133" y="754063"/>
                </a:lnTo>
                <a:lnTo>
                  <a:pt x="42545" y="749618"/>
                </a:lnTo>
                <a:lnTo>
                  <a:pt x="40958" y="745173"/>
                </a:lnTo>
                <a:lnTo>
                  <a:pt x="37148" y="735965"/>
                </a:lnTo>
                <a:lnTo>
                  <a:pt x="32703" y="724535"/>
                </a:lnTo>
                <a:lnTo>
                  <a:pt x="30798" y="717868"/>
                </a:lnTo>
                <a:lnTo>
                  <a:pt x="29210" y="710248"/>
                </a:lnTo>
                <a:lnTo>
                  <a:pt x="27940" y="701675"/>
                </a:lnTo>
                <a:lnTo>
                  <a:pt x="27305" y="691198"/>
                </a:lnTo>
                <a:lnTo>
                  <a:pt x="27305" y="679450"/>
                </a:lnTo>
                <a:lnTo>
                  <a:pt x="27623" y="666115"/>
                </a:lnTo>
                <a:lnTo>
                  <a:pt x="29210" y="650558"/>
                </a:lnTo>
                <a:lnTo>
                  <a:pt x="31115" y="633095"/>
                </a:lnTo>
                <a:lnTo>
                  <a:pt x="33338" y="615950"/>
                </a:lnTo>
                <a:lnTo>
                  <a:pt x="35560" y="598170"/>
                </a:lnTo>
                <a:lnTo>
                  <a:pt x="37148" y="579755"/>
                </a:lnTo>
                <a:lnTo>
                  <a:pt x="38100" y="561023"/>
                </a:lnTo>
                <a:lnTo>
                  <a:pt x="38418" y="542290"/>
                </a:lnTo>
                <a:lnTo>
                  <a:pt x="39370" y="523240"/>
                </a:lnTo>
                <a:lnTo>
                  <a:pt x="39370" y="504190"/>
                </a:lnTo>
                <a:lnTo>
                  <a:pt x="39370" y="485140"/>
                </a:lnTo>
                <a:lnTo>
                  <a:pt x="39053" y="466090"/>
                </a:lnTo>
                <a:lnTo>
                  <a:pt x="38418" y="447040"/>
                </a:lnTo>
                <a:lnTo>
                  <a:pt x="38100" y="428308"/>
                </a:lnTo>
                <a:lnTo>
                  <a:pt x="37465" y="409258"/>
                </a:lnTo>
                <a:lnTo>
                  <a:pt x="36513" y="390843"/>
                </a:lnTo>
                <a:lnTo>
                  <a:pt x="35878" y="372745"/>
                </a:lnTo>
                <a:lnTo>
                  <a:pt x="34925" y="354965"/>
                </a:lnTo>
                <a:lnTo>
                  <a:pt x="34290" y="337503"/>
                </a:lnTo>
                <a:lnTo>
                  <a:pt x="33338" y="322263"/>
                </a:lnTo>
                <a:lnTo>
                  <a:pt x="32385" y="310833"/>
                </a:lnTo>
                <a:lnTo>
                  <a:pt x="31115" y="301308"/>
                </a:lnTo>
                <a:lnTo>
                  <a:pt x="29845" y="293688"/>
                </a:lnTo>
                <a:lnTo>
                  <a:pt x="28575" y="286703"/>
                </a:lnTo>
                <a:lnTo>
                  <a:pt x="26988" y="279400"/>
                </a:lnTo>
                <a:lnTo>
                  <a:pt x="25718" y="270828"/>
                </a:lnTo>
                <a:lnTo>
                  <a:pt x="24130" y="260350"/>
                </a:lnTo>
                <a:lnTo>
                  <a:pt x="23495" y="249555"/>
                </a:lnTo>
                <a:lnTo>
                  <a:pt x="22860" y="239078"/>
                </a:lnTo>
                <a:lnTo>
                  <a:pt x="23495" y="233680"/>
                </a:lnTo>
                <a:lnTo>
                  <a:pt x="23813" y="228600"/>
                </a:lnTo>
                <a:lnTo>
                  <a:pt x="24448" y="223838"/>
                </a:lnTo>
                <a:lnTo>
                  <a:pt x="25400" y="219075"/>
                </a:lnTo>
                <a:lnTo>
                  <a:pt x="26988" y="214630"/>
                </a:lnTo>
                <a:lnTo>
                  <a:pt x="28575" y="210503"/>
                </a:lnTo>
                <a:lnTo>
                  <a:pt x="30798" y="206693"/>
                </a:lnTo>
                <a:lnTo>
                  <a:pt x="33338" y="202883"/>
                </a:lnTo>
                <a:lnTo>
                  <a:pt x="36513" y="199708"/>
                </a:lnTo>
                <a:lnTo>
                  <a:pt x="40005" y="196850"/>
                </a:lnTo>
                <a:lnTo>
                  <a:pt x="44450" y="194628"/>
                </a:lnTo>
                <a:lnTo>
                  <a:pt x="49530" y="192723"/>
                </a:lnTo>
                <a:lnTo>
                  <a:pt x="101918" y="180340"/>
                </a:lnTo>
                <a:lnTo>
                  <a:pt x="112078" y="179070"/>
                </a:lnTo>
                <a:lnTo>
                  <a:pt x="122238" y="178435"/>
                </a:lnTo>
                <a:lnTo>
                  <a:pt x="132398" y="177483"/>
                </a:lnTo>
                <a:lnTo>
                  <a:pt x="142240" y="177483"/>
                </a:lnTo>
                <a:lnTo>
                  <a:pt x="152400" y="177483"/>
                </a:lnTo>
                <a:lnTo>
                  <a:pt x="162243" y="177800"/>
                </a:lnTo>
                <a:lnTo>
                  <a:pt x="172403" y="178753"/>
                </a:lnTo>
                <a:lnTo>
                  <a:pt x="182563" y="179388"/>
                </a:lnTo>
                <a:lnTo>
                  <a:pt x="227013" y="182880"/>
                </a:lnTo>
                <a:lnTo>
                  <a:pt x="254953" y="185420"/>
                </a:lnTo>
                <a:lnTo>
                  <a:pt x="264160" y="185738"/>
                </a:lnTo>
                <a:lnTo>
                  <a:pt x="270193" y="186055"/>
                </a:lnTo>
                <a:lnTo>
                  <a:pt x="274638" y="185738"/>
                </a:lnTo>
                <a:lnTo>
                  <a:pt x="277178" y="184785"/>
                </a:lnTo>
                <a:lnTo>
                  <a:pt x="278765" y="183833"/>
                </a:lnTo>
                <a:lnTo>
                  <a:pt x="279718" y="182563"/>
                </a:lnTo>
                <a:lnTo>
                  <a:pt x="280353" y="180340"/>
                </a:lnTo>
                <a:lnTo>
                  <a:pt x="281940" y="177800"/>
                </a:lnTo>
                <a:lnTo>
                  <a:pt x="284163" y="174943"/>
                </a:lnTo>
                <a:lnTo>
                  <a:pt x="287655" y="171768"/>
                </a:lnTo>
                <a:lnTo>
                  <a:pt x="290513" y="169863"/>
                </a:lnTo>
                <a:lnTo>
                  <a:pt x="293370" y="167958"/>
                </a:lnTo>
                <a:lnTo>
                  <a:pt x="297180" y="165418"/>
                </a:lnTo>
                <a:lnTo>
                  <a:pt x="301308" y="163195"/>
                </a:lnTo>
                <a:lnTo>
                  <a:pt x="309245" y="159703"/>
                </a:lnTo>
                <a:lnTo>
                  <a:pt x="317500" y="156528"/>
                </a:lnTo>
                <a:lnTo>
                  <a:pt x="325120" y="153670"/>
                </a:lnTo>
                <a:lnTo>
                  <a:pt x="333375" y="151448"/>
                </a:lnTo>
                <a:lnTo>
                  <a:pt x="341630" y="149543"/>
                </a:lnTo>
                <a:lnTo>
                  <a:pt x="350203" y="148273"/>
                </a:lnTo>
                <a:lnTo>
                  <a:pt x="358775" y="147320"/>
                </a:lnTo>
                <a:lnTo>
                  <a:pt x="367348" y="146368"/>
                </a:lnTo>
                <a:lnTo>
                  <a:pt x="375920" y="145733"/>
                </a:lnTo>
                <a:lnTo>
                  <a:pt x="384493" y="145733"/>
                </a:lnTo>
                <a:lnTo>
                  <a:pt x="393383" y="145733"/>
                </a:lnTo>
                <a:lnTo>
                  <a:pt x="401955" y="146050"/>
                </a:lnTo>
                <a:lnTo>
                  <a:pt x="419735" y="147320"/>
                </a:lnTo>
                <a:lnTo>
                  <a:pt x="437833" y="149225"/>
                </a:lnTo>
                <a:lnTo>
                  <a:pt x="455613" y="151448"/>
                </a:lnTo>
                <a:lnTo>
                  <a:pt x="473710" y="154305"/>
                </a:lnTo>
                <a:lnTo>
                  <a:pt x="491173" y="156845"/>
                </a:lnTo>
                <a:lnTo>
                  <a:pt x="508635" y="159703"/>
                </a:lnTo>
                <a:lnTo>
                  <a:pt x="526098" y="162243"/>
                </a:lnTo>
                <a:lnTo>
                  <a:pt x="543243" y="164783"/>
                </a:lnTo>
                <a:lnTo>
                  <a:pt x="559753" y="166370"/>
                </a:lnTo>
                <a:lnTo>
                  <a:pt x="575945" y="167005"/>
                </a:lnTo>
                <a:lnTo>
                  <a:pt x="608330" y="81915"/>
                </a:lnTo>
                <a:lnTo>
                  <a:pt x="621030" y="82550"/>
                </a:lnTo>
                <a:lnTo>
                  <a:pt x="631508" y="83185"/>
                </a:lnTo>
                <a:lnTo>
                  <a:pt x="640715" y="84455"/>
                </a:lnTo>
                <a:lnTo>
                  <a:pt x="647700" y="86043"/>
                </a:lnTo>
                <a:lnTo>
                  <a:pt x="657860" y="88900"/>
                </a:lnTo>
                <a:lnTo>
                  <a:pt x="665163" y="90170"/>
                </a:lnTo>
                <a:lnTo>
                  <a:pt x="668655" y="90805"/>
                </a:lnTo>
                <a:lnTo>
                  <a:pt x="672148" y="90805"/>
                </a:lnTo>
                <a:lnTo>
                  <a:pt x="676593" y="89535"/>
                </a:lnTo>
                <a:lnTo>
                  <a:pt x="681355" y="87948"/>
                </a:lnTo>
                <a:lnTo>
                  <a:pt x="687705" y="85408"/>
                </a:lnTo>
                <a:lnTo>
                  <a:pt x="695643" y="81915"/>
                </a:lnTo>
                <a:lnTo>
                  <a:pt x="705168" y="76835"/>
                </a:lnTo>
                <a:lnTo>
                  <a:pt x="716915" y="70485"/>
                </a:lnTo>
                <a:lnTo>
                  <a:pt x="725170" y="73978"/>
                </a:lnTo>
                <a:lnTo>
                  <a:pt x="731203" y="77153"/>
                </a:lnTo>
                <a:lnTo>
                  <a:pt x="735648" y="79375"/>
                </a:lnTo>
                <a:lnTo>
                  <a:pt x="738505" y="81280"/>
                </a:lnTo>
                <a:lnTo>
                  <a:pt x="739458" y="82550"/>
                </a:lnTo>
                <a:lnTo>
                  <a:pt x="739775" y="83820"/>
                </a:lnTo>
                <a:lnTo>
                  <a:pt x="739458" y="84773"/>
                </a:lnTo>
                <a:lnTo>
                  <a:pt x="738823" y="85725"/>
                </a:lnTo>
                <a:lnTo>
                  <a:pt x="737553" y="86043"/>
                </a:lnTo>
                <a:lnTo>
                  <a:pt x="736918" y="86678"/>
                </a:lnTo>
                <a:lnTo>
                  <a:pt x="736283" y="87313"/>
                </a:lnTo>
                <a:lnTo>
                  <a:pt x="736283" y="87630"/>
                </a:lnTo>
                <a:lnTo>
                  <a:pt x="736918" y="87948"/>
                </a:lnTo>
                <a:lnTo>
                  <a:pt x="738505" y="89218"/>
                </a:lnTo>
                <a:lnTo>
                  <a:pt x="741363" y="90170"/>
                </a:lnTo>
                <a:lnTo>
                  <a:pt x="746125" y="91758"/>
                </a:lnTo>
                <a:lnTo>
                  <a:pt x="752793" y="93980"/>
                </a:lnTo>
                <a:lnTo>
                  <a:pt x="758190" y="95250"/>
                </a:lnTo>
                <a:lnTo>
                  <a:pt x="763270" y="96520"/>
                </a:lnTo>
                <a:lnTo>
                  <a:pt x="768350" y="97473"/>
                </a:lnTo>
                <a:lnTo>
                  <a:pt x="773113" y="98108"/>
                </a:lnTo>
                <a:lnTo>
                  <a:pt x="782003" y="98743"/>
                </a:lnTo>
                <a:lnTo>
                  <a:pt x="790893" y="98743"/>
                </a:lnTo>
                <a:lnTo>
                  <a:pt x="807720" y="98425"/>
                </a:lnTo>
                <a:lnTo>
                  <a:pt x="824548" y="98108"/>
                </a:lnTo>
                <a:lnTo>
                  <a:pt x="833438" y="98425"/>
                </a:lnTo>
                <a:lnTo>
                  <a:pt x="842645" y="99695"/>
                </a:lnTo>
                <a:lnTo>
                  <a:pt x="847408" y="100330"/>
                </a:lnTo>
                <a:lnTo>
                  <a:pt x="852488" y="101600"/>
                </a:lnTo>
                <a:lnTo>
                  <a:pt x="857568" y="103188"/>
                </a:lnTo>
                <a:lnTo>
                  <a:pt x="862965" y="104775"/>
                </a:lnTo>
                <a:lnTo>
                  <a:pt x="868680" y="106680"/>
                </a:lnTo>
                <a:lnTo>
                  <a:pt x="874713" y="108903"/>
                </a:lnTo>
                <a:lnTo>
                  <a:pt x="880428" y="111760"/>
                </a:lnTo>
                <a:lnTo>
                  <a:pt x="886778" y="114618"/>
                </a:lnTo>
                <a:lnTo>
                  <a:pt x="893763" y="118110"/>
                </a:lnTo>
                <a:lnTo>
                  <a:pt x="900430" y="121920"/>
                </a:lnTo>
                <a:lnTo>
                  <a:pt x="907733" y="126683"/>
                </a:lnTo>
                <a:lnTo>
                  <a:pt x="915670" y="131128"/>
                </a:lnTo>
                <a:lnTo>
                  <a:pt x="1016953" y="192088"/>
                </a:lnTo>
                <a:lnTo>
                  <a:pt x="1028065" y="201930"/>
                </a:lnTo>
                <a:lnTo>
                  <a:pt x="1036320" y="210185"/>
                </a:lnTo>
                <a:lnTo>
                  <a:pt x="1041718" y="216535"/>
                </a:lnTo>
                <a:lnTo>
                  <a:pt x="1045528" y="220663"/>
                </a:lnTo>
                <a:lnTo>
                  <a:pt x="1047433" y="223520"/>
                </a:lnTo>
                <a:lnTo>
                  <a:pt x="1048702" y="225108"/>
                </a:lnTo>
                <a:lnTo>
                  <a:pt x="1049020" y="225743"/>
                </a:lnTo>
                <a:lnTo>
                  <a:pt x="1049973" y="225743"/>
                </a:lnTo>
                <a:lnTo>
                  <a:pt x="1050925" y="225425"/>
                </a:lnTo>
                <a:lnTo>
                  <a:pt x="1053148" y="224790"/>
                </a:lnTo>
                <a:lnTo>
                  <a:pt x="1056640" y="224155"/>
                </a:lnTo>
                <a:lnTo>
                  <a:pt x="1062355" y="223838"/>
                </a:lnTo>
                <a:lnTo>
                  <a:pt x="1070610" y="224155"/>
                </a:lnTo>
                <a:lnTo>
                  <a:pt x="1081723" y="225425"/>
                </a:lnTo>
                <a:lnTo>
                  <a:pt x="1096645" y="228283"/>
                </a:lnTo>
                <a:lnTo>
                  <a:pt x="1115695" y="231775"/>
                </a:lnTo>
                <a:lnTo>
                  <a:pt x="1323340" y="273685"/>
                </a:lnTo>
                <a:lnTo>
                  <a:pt x="1431608" y="81280"/>
                </a:lnTo>
                <a:lnTo>
                  <a:pt x="1648143" y="113665"/>
                </a:lnTo>
                <a:lnTo>
                  <a:pt x="1658303" y="116523"/>
                </a:lnTo>
                <a:lnTo>
                  <a:pt x="1667193" y="118428"/>
                </a:lnTo>
                <a:lnTo>
                  <a:pt x="1675448" y="120333"/>
                </a:lnTo>
                <a:lnTo>
                  <a:pt x="1683068" y="121603"/>
                </a:lnTo>
                <a:lnTo>
                  <a:pt x="1697038" y="123825"/>
                </a:lnTo>
                <a:lnTo>
                  <a:pt x="1709103" y="125730"/>
                </a:lnTo>
                <a:lnTo>
                  <a:pt x="1715135" y="127318"/>
                </a:lnTo>
                <a:lnTo>
                  <a:pt x="1720850" y="129223"/>
                </a:lnTo>
                <a:lnTo>
                  <a:pt x="1726248" y="131445"/>
                </a:lnTo>
                <a:lnTo>
                  <a:pt x="1732280" y="134620"/>
                </a:lnTo>
                <a:lnTo>
                  <a:pt x="1737678" y="138748"/>
                </a:lnTo>
                <a:lnTo>
                  <a:pt x="1744028" y="143193"/>
                </a:lnTo>
                <a:lnTo>
                  <a:pt x="1750060" y="149225"/>
                </a:lnTo>
                <a:lnTo>
                  <a:pt x="1756728" y="155893"/>
                </a:lnTo>
                <a:lnTo>
                  <a:pt x="1766570" y="165735"/>
                </a:lnTo>
                <a:lnTo>
                  <a:pt x="1775143" y="174308"/>
                </a:lnTo>
                <a:lnTo>
                  <a:pt x="1783715" y="182563"/>
                </a:lnTo>
                <a:lnTo>
                  <a:pt x="1791653" y="189865"/>
                </a:lnTo>
                <a:lnTo>
                  <a:pt x="1800860" y="197485"/>
                </a:lnTo>
                <a:lnTo>
                  <a:pt x="1810068" y="204788"/>
                </a:lnTo>
                <a:lnTo>
                  <a:pt x="1820228" y="212090"/>
                </a:lnTo>
                <a:lnTo>
                  <a:pt x="1831975" y="220345"/>
                </a:lnTo>
                <a:lnTo>
                  <a:pt x="1897380" y="6985"/>
                </a:lnTo>
                <a:lnTo>
                  <a:pt x="1915478" y="6985"/>
                </a:lnTo>
                <a:lnTo>
                  <a:pt x="1934845" y="6350"/>
                </a:lnTo>
                <a:lnTo>
                  <a:pt x="1953895" y="5080"/>
                </a:lnTo>
                <a:lnTo>
                  <a:pt x="1972628" y="3810"/>
                </a:lnTo>
                <a:lnTo>
                  <a:pt x="1989773" y="2858"/>
                </a:lnTo>
                <a:lnTo>
                  <a:pt x="2005330" y="1588"/>
                </a:lnTo>
                <a:lnTo>
                  <a:pt x="2018983" y="31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094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3816" y="1136650"/>
            <a:ext cx="8573009" cy="2940051"/>
          </a:xfrm>
          <a:custGeom>
            <a:avLst/>
            <a:gdLst>
              <a:gd name="connsiteX0" fmla="*/ 1428221 w 11725275"/>
              <a:gd name="connsiteY0" fmla="*/ 707231 h 2405063"/>
              <a:gd name="connsiteX1" fmla="*/ 1430338 w 11725275"/>
              <a:gd name="connsiteY1" fmla="*/ 707231 h 2405063"/>
              <a:gd name="connsiteX2" fmla="*/ 1427012 w 11725275"/>
              <a:gd name="connsiteY2" fmla="*/ 707685 h 2405063"/>
              <a:gd name="connsiteX3" fmla="*/ 8131704 w 11725275"/>
              <a:gd name="connsiteY3" fmla="*/ 446088 h 2405063"/>
              <a:gd name="connsiteX4" fmla="*/ 8131704 w 11725275"/>
              <a:gd name="connsiteY4" fmla="*/ 447675 h 2405063"/>
              <a:gd name="connsiteX5" fmla="*/ 8126941 w 11725275"/>
              <a:gd name="connsiteY5" fmla="*/ 450850 h 2405063"/>
              <a:gd name="connsiteX6" fmla="*/ 8124524 w 11725275"/>
              <a:gd name="connsiteY6" fmla="*/ 451858 h 2405063"/>
              <a:gd name="connsiteX7" fmla="*/ 8124296 w 11725275"/>
              <a:gd name="connsiteY7" fmla="*/ 451644 h 2405063"/>
              <a:gd name="connsiteX8" fmla="*/ 8094133 w 11725275"/>
              <a:gd name="connsiteY8" fmla="*/ 457200 h 2405063"/>
              <a:gd name="connsiteX9" fmla="*/ 8086196 w 11725275"/>
              <a:gd name="connsiteY9" fmla="*/ 457200 h 2405063"/>
              <a:gd name="connsiteX10" fmla="*/ 8093604 w 11725275"/>
              <a:gd name="connsiteY10" fmla="*/ 454819 h 2405063"/>
              <a:gd name="connsiteX11" fmla="*/ 8107363 w 11725275"/>
              <a:gd name="connsiteY11" fmla="*/ 450850 h 2405063"/>
              <a:gd name="connsiteX12" fmla="*/ 8122709 w 11725275"/>
              <a:gd name="connsiteY12" fmla="*/ 446882 h 2405063"/>
              <a:gd name="connsiteX13" fmla="*/ 5708650 w 11725275"/>
              <a:gd name="connsiteY13" fmla="*/ 0 h 2405063"/>
              <a:gd name="connsiteX14" fmla="*/ 5746221 w 11725275"/>
              <a:gd name="connsiteY14" fmla="*/ 0 h 2405063"/>
              <a:gd name="connsiteX15" fmla="*/ 5771092 w 11725275"/>
              <a:gd name="connsiteY15" fmla="*/ 1588 h 2405063"/>
              <a:gd name="connsiteX16" fmla="*/ 5779029 w 11725275"/>
              <a:gd name="connsiteY16" fmla="*/ 3175 h 2405063"/>
              <a:gd name="connsiteX17" fmla="*/ 5786438 w 11725275"/>
              <a:gd name="connsiteY17" fmla="*/ 4763 h 2405063"/>
              <a:gd name="connsiteX18" fmla="*/ 5791729 w 11725275"/>
              <a:gd name="connsiteY18" fmla="*/ 6350 h 2405063"/>
              <a:gd name="connsiteX19" fmla="*/ 5795963 w 11725275"/>
              <a:gd name="connsiteY19" fmla="*/ 9525 h 2405063"/>
              <a:gd name="connsiteX20" fmla="*/ 5803371 w 11725275"/>
              <a:gd name="connsiteY20" fmla="*/ 17463 h 2405063"/>
              <a:gd name="connsiteX21" fmla="*/ 5811309 w 11725275"/>
              <a:gd name="connsiteY21" fmla="*/ 28575 h 2405063"/>
              <a:gd name="connsiteX22" fmla="*/ 5815542 w 11725275"/>
              <a:gd name="connsiteY22" fmla="*/ 38100 h 2405063"/>
              <a:gd name="connsiteX23" fmla="*/ 5852584 w 11725275"/>
              <a:gd name="connsiteY23" fmla="*/ 38100 h 2405063"/>
              <a:gd name="connsiteX24" fmla="*/ 5877454 w 11725275"/>
              <a:gd name="connsiteY24" fmla="*/ 38100 h 2405063"/>
              <a:gd name="connsiteX25" fmla="*/ 5894388 w 11725275"/>
              <a:gd name="connsiteY25" fmla="*/ 36513 h 2405063"/>
              <a:gd name="connsiteX26" fmla="*/ 5904971 w 11725275"/>
              <a:gd name="connsiteY26" fmla="*/ 35719 h 2405063"/>
              <a:gd name="connsiteX27" fmla="*/ 5913967 w 11725275"/>
              <a:gd name="connsiteY27" fmla="*/ 33338 h 2405063"/>
              <a:gd name="connsiteX28" fmla="*/ 5924021 w 11725275"/>
              <a:gd name="connsiteY28" fmla="*/ 31750 h 2405063"/>
              <a:gd name="connsiteX29" fmla="*/ 5937250 w 11725275"/>
              <a:gd name="connsiteY29" fmla="*/ 30956 h 2405063"/>
              <a:gd name="connsiteX30" fmla="*/ 5958417 w 11725275"/>
              <a:gd name="connsiteY30" fmla="*/ 30163 h 2405063"/>
              <a:gd name="connsiteX31" fmla="*/ 6230409 w 11725275"/>
              <a:gd name="connsiteY31" fmla="*/ 53181 h 2405063"/>
              <a:gd name="connsiteX32" fmla="*/ 6251575 w 11725275"/>
              <a:gd name="connsiteY32" fmla="*/ 53181 h 2405063"/>
              <a:gd name="connsiteX33" fmla="*/ 6267979 w 11725275"/>
              <a:gd name="connsiteY33" fmla="*/ 52388 h 2405063"/>
              <a:gd name="connsiteX34" fmla="*/ 6281738 w 11725275"/>
              <a:gd name="connsiteY34" fmla="*/ 50006 h 2405063"/>
              <a:gd name="connsiteX35" fmla="*/ 6294438 w 11725275"/>
              <a:gd name="connsiteY35" fmla="*/ 46831 h 2405063"/>
              <a:gd name="connsiteX36" fmla="*/ 6308725 w 11725275"/>
              <a:gd name="connsiteY36" fmla="*/ 42863 h 2405063"/>
              <a:gd name="connsiteX37" fmla="*/ 6326717 w 11725275"/>
              <a:gd name="connsiteY37" fmla="*/ 38100 h 2405063"/>
              <a:gd name="connsiteX38" fmla="*/ 6349471 w 11725275"/>
              <a:gd name="connsiteY38" fmla="*/ 33338 h 2405063"/>
              <a:gd name="connsiteX39" fmla="*/ 6379104 w 11725275"/>
              <a:gd name="connsiteY39" fmla="*/ 28575 h 2405063"/>
              <a:gd name="connsiteX40" fmla="*/ 6381221 w 11725275"/>
              <a:gd name="connsiteY40" fmla="*/ 31750 h 2405063"/>
              <a:gd name="connsiteX41" fmla="*/ 6382279 w 11725275"/>
              <a:gd name="connsiteY41" fmla="*/ 34131 h 2405063"/>
              <a:gd name="connsiteX42" fmla="*/ 6382279 w 11725275"/>
              <a:gd name="connsiteY42" fmla="*/ 36513 h 2405063"/>
              <a:gd name="connsiteX43" fmla="*/ 6381221 w 11725275"/>
              <a:gd name="connsiteY43" fmla="*/ 38100 h 2405063"/>
              <a:gd name="connsiteX44" fmla="*/ 6380163 w 11725275"/>
              <a:gd name="connsiteY44" fmla="*/ 39688 h 2405063"/>
              <a:gd name="connsiteX45" fmla="*/ 6378046 w 11725275"/>
              <a:gd name="connsiteY45" fmla="*/ 41275 h 2405063"/>
              <a:gd name="connsiteX46" fmla="*/ 6378575 w 11725275"/>
              <a:gd name="connsiteY46" fmla="*/ 42069 h 2405063"/>
              <a:gd name="connsiteX47" fmla="*/ 6382279 w 11725275"/>
              <a:gd name="connsiteY47" fmla="*/ 42863 h 2405063"/>
              <a:gd name="connsiteX48" fmla="*/ 6392334 w 11725275"/>
              <a:gd name="connsiteY48" fmla="*/ 43656 h 2405063"/>
              <a:gd name="connsiteX49" fmla="*/ 6409267 w 11725275"/>
              <a:gd name="connsiteY49" fmla="*/ 44450 h 2405063"/>
              <a:gd name="connsiteX50" fmla="*/ 6430434 w 11725275"/>
              <a:gd name="connsiteY50" fmla="*/ 47625 h 2405063"/>
              <a:gd name="connsiteX51" fmla="*/ 6442075 w 11725275"/>
              <a:gd name="connsiteY51" fmla="*/ 49213 h 2405063"/>
              <a:gd name="connsiteX52" fmla="*/ 6448425 w 11725275"/>
              <a:gd name="connsiteY52" fmla="*/ 51594 h 2405063"/>
              <a:gd name="connsiteX53" fmla="*/ 6451071 w 11725275"/>
              <a:gd name="connsiteY53" fmla="*/ 53181 h 2405063"/>
              <a:gd name="connsiteX54" fmla="*/ 6455304 w 11725275"/>
              <a:gd name="connsiteY54" fmla="*/ 55563 h 2405063"/>
              <a:gd name="connsiteX55" fmla="*/ 6463771 w 11725275"/>
              <a:gd name="connsiteY55" fmla="*/ 57944 h 2405063"/>
              <a:gd name="connsiteX56" fmla="*/ 6479646 w 11725275"/>
              <a:gd name="connsiteY56" fmla="*/ 61119 h 2405063"/>
              <a:gd name="connsiteX57" fmla="*/ 6507692 w 11725275"/>
              <a:gd name="connsiteY57" fmla="*/ 65881 h 2405063"/>
              <a:gd name="connsiteX58" fmla="*/ 6501871 w 11725275"/>
              <a:gd name="connsiteY58" fmla="*/ 57944 h 2405063"/>
              <a:gd name="connsiteX59" fmla="*/ 6497109 w 11725275"/>
              <a:gd name="connsiteY59" fmla="*/ 51594 h 2405063"/>
              <a:gd name="connsiteX60" fmla="*/ 6494463 w 11725275"/>
              <a:gd name="connsiteY60" fmla="*/ 47625 h 2405063"/>
              <a:gd name="connsiteX61" fmla="*/ 6490759 w 11725275"/>
              <a:gd name="connsiteY61" fmla="*/ 44450 h 2405063"/>
              <a:gd name="connsiteX62" fmla="*/ 6481234 w 11725275"/>
              <a:gd name="connsiteY62" fmla="*/ 38894 h 2405063"/>
              <a:gd name="connsiteX63" fmla="*/ 6462713 w 11725275"/>
              <a:gd name="connsiteY63" fmla="*/ 27781 h 2405063"/>
              <a:gd name="connsiteX64" fmla="*/ 6492346 w 11725275"/>
              <a:gd name="connsiteY64" fmla="*/ 30163 h 2405063"/>
              <a:gd name="connsiteX65" fmla="*/ 6517746 w 11725275"/>
              <a:gd name="connsiteY65" fmla="*/ 31750 h 2405063"/>
              <a:gd name="connsiteX66" fmla="*/ 6539971 w 11725275"/>
              <a:gd name="connsiteY66" fmla="*/ 31750 h 2405063"/>
              <a:gd name="connsiteX67" fmla="*/ 6559021 w 11725275"/>
              <a:gd name="connsiteY67" fmla="*/ 30956 h 2405063"/>
              <a:gd name="connsiteX68" fmla="*/ 6576484 w 11725275"/>
              <a:gd name="connsiteY68" fmla="*/ 30163 h 2405063"/>
              <a:gd name="connsiteX69" fmla="*/ 6591829 w 11725275"/>
              <a:gd name="connsiteY69" fmla="*/ 27781 h 2405063"/>
              <a:gd name="connsiteX70" fmla="*/ 6605588 w 11725275"/>
              <a:gd name="connsiteY70" fmla="*/ 26194 h 2405063"/>
              <a:gd name="connsiteX71" fmla="*/ 6619875 w 11725275"/>
              <a:gd name="connsiteY71" fmla="*/ 23019 h 2405063"/>
              <a:gd name="connsiteX72" fmla="*/ 6633634 w 11725275"/>
              <a:gd name="connsiteY72" fmla="*/ 21431 h 2405063"/>
              <a:gd name="connsiteX73" fmla="*/ 6648450 w 11725275"/>
              <a:gd name="connsiteY73" fmla="*/ 19844 h 2405063"/>
              <a:gd name="connsiteX74" fmla="*/ 6663796 w 11725275"/>
              <a:gd name="connsiteY74" fmla="*/ 17463 h 2405063"/>
              <a:gd name="connsiteX75" fmla="*/ 6680729 w 11725275"/>
              <a:gd name="connsiteY75" fmla="*/ 16669 h 2405063"/>
              <a:gd name="connsiteX76" fmla="*/ 6700309 w 11725275"/>
              <a:gd name="connsiteY76" fmla="*/ 15875 h 2405063"/>
              <a:gd name="connsiteX77" fmla="*/ 6722004 w 11725275"/>
              <a:gd name="connsiteY77" fmla="*/ 16669 h 2405063"/>
              <a:gd name="connsiteX78" fmla="*/ 6747934 w 11725275"/>
              <a:gd name="connsiteY78" fmla="*/ 18256 h 2405063"/>
              <a:gd name="connsiteX79" fmla="*/ 6777038 w 11725275"/>
              <a:gd name="connsiteY79" fmla="*/ 21431 h 2405063"/>
              <a:gd name="connsiteX80" fmla="*/ 6835775 w 11725275"/>
              <a:gd name="connsiteY80" fmla="*/ 26988 h 2405063"/>
              <a:gd name="connsiteX81" fmla="*/ 6899804 w 11725275"/>
              <a:gd name="connsiteY81" fmla="*/ 32544 h 2405063"/>
              <a:gd name="connsiteX82" fmla="*/ 6967009 w 11725275"/>
              <a:gd name="connsiteY82" fmla="*/ 37306 h 2405063"/>
              <a:gd name="connsiteX83" fmla="*/ 7035271 w 11725275"/>
              <a:gd name="connsiteY83" fmla="*/ 39688 h 2405063"/>
              <a:gd name="connsiteX84" fmla="*/ 7101946 w 11725275"/>
              <a:gd name="connsiteY84" fmla="*/ 42069 h 2405063"/>
              <a:gd name="connsiteX85" fmla="*/ 7166504 w 11725275"/>
              <a:gd name="connsiteY85" fmla="*/ 42069 h 2405063"/>
              <a:gd name="connsiteX86" fmla="*/ 7197196 w 11725275"/>
              <a:gd name="connsiteY86" fmla="*/ 41275 h 2405063"/>
              <a:gd name="connsiteX87" fmla="*/ 7226300 w 11725275"/>
              <a:gd name="connsiteY87" fmla="*/ 38894 h 2405063"/>
              <a:gd name="connsiteX88" fmla="*/ 7253288 w 11725275"/>
              <a:gd name="connsiteY88" fmla="*/ 37306 h 2405063"/>
              <a:gd name="connsiteX89" fmla="*/ 7278688 w 11725275"/>
              <a:gd name="connsiteY89" fmla="*/ 34131 h 2405063"/>
              <a:gd name="connsiteX90" fmla="*/ 7315200 w 11725275"/>
              <a:gd name="connsiteY90" fmla="*/ 30956 h 2405063"/>
              <a:gd name="connsiteX91" fmla="*/ 7344304 w 11725275"/>
              <a:gd name="connsiteY91" fmla="*/ 28575 h 2405063"/>
              <a:gd name="connsiteX92" fmla="*/ 7368646 w 11725275"/>
              <a:gd name="connsiteY92" fmla="*/ 27781 h 2405063"/>
              <a:gd name="connsiteX93" fmla="*/ 7391929 w 11725275"/>
              <a:gd name="connsiteY93" fmla="*/ 28575 h 2405063"/>
              <a:gd name="connsiteX94" fmla="*/ 7416800 w 11725275"/>
              <a:gd name="connsiteY94" fmla="*/ 30163 h 2405063"/>
              <a:gd name="connsiteX95" fmla="*/ 7445375 w 11725275"/>
              <a:gd name="connsiteY95" fmla="*/ 30956 h 2405063"/>
              <a:gd name="connsiteX96" fmla="*/ 7482417 w 11725275"/>
              <a:gd name="connsiteY96" fmla="*/ 30956 h 2405063"/>
              <a:gd name="connsiteX97" fmla="*/ 7530042 w 11725275"/>
              <a:gd name="connsiteY97" fmla="*/ 30956 h 2405063"/>
              <a:gd name="connsiteX98" fmla="*/ 7531100 w 11725275"/>
              <a:gd name="connsiteY98" fmla="*/ 32544 h 2405063"/>
              <a:gd name="connsiteX99" fmla="*/ 7532688 w 11725275"/>
              <a:gd name="connsiteY99" fmla="*/ 34131 h 2405063"/>
              <a:gd name="connsiteX100" fmla="*/ 7595129 w 11725275"/>
              <a:gd name="connsiteY100" fmla="*/ 69056 h 2405063"/>
              <a:gd name="connsiteX101" fmla="*/ 7743825 w 11725275"/>
              <a:gd name="connsiteY101" fmla="*/ 64294 h 2405063"/>
              <a:gd name="connsiteX102" fmla="*/ 7785629 w 11725275"/>
              <a:gd name="connsiteY102" fmla="*/ 68263 h 2405063"/>
              <a:gd name="connsiteX103" fmla="*/ 7821613 w 11725275"/>
              <a:gd name="connsiteY103" fmla="*/ 70644 h 2405063"/>
              <a:gd name="connsiteX104" fmla="*/ 7852834 w 11725275"/>
              <a:gd name="connsiteY104" fmla="*/ 73025 h 2405063"/>
              <a:gd name="connsiteX105" fmla="*/ 7880350 w 11725275"/>
              <a:gd name="connsiteY105" fmla="*/ 73025 h 2405063"/>
              <a:gd name="connsiteX106" fmla="*/ 7903634 w 11725275"/>
              <a:gd name="connsiteY106" fmla="*/ 73025 h 2405063"/>
              <a:gd name="connsiteX107" fmla="*/ 7923213 w 11725275"/>
              <a:gd name="connsiteY107" fmla="*/ 70644 h 2405063"/>
              <a:gd name="connsiteX108" fmla="*/ 7941204 w 11725275"/>
              <a:gd name="connsiteY108" fmla="*/ 69056 h 2405063"/>
              <a:gd name="connsiteX109" fmla="*/ 7956550 w 11725275"/>
              <a:gd name="connsiteY109" fmla="*/ 66675 h 2405063"/>
              <a:gd name="connsiteX110" fmla="*/ 7982479 w 11725275"/>
              <a:gd name="connsiteY110" fmla="*/ 62706 h 2405063"/>
              <a:gd name="connsiteX111" fmla="*/ 8007879 w 11725275"/>
              <a:gd name="connsiteY111" fmla="*/ 58738 h 2405063"/>
              <a:gd name="connsiteX112" fmla="*/ 8020050 w 11725275"/>
              <a:gd name="connsiteY112" fmla="*/ 57150 h 2405063"/>
              <a:gd name="connsiteX113" fmla="*/ 8033809 w 11725275"/>
              <a:gd name="connsiteY113" fmla="*/ 55563 h 2405063"/>
              <a:gd name="connsiteX114" fmla="*/ 8049154 w 11725275"/>
              <a:gd name="connsiteY114" fmla="*/ 55563 h 2405063"/>
              <a:gd name="connsiteX115" fmla="*/ 8067675 w 11725275"/>
              <a:gd name="connsiteY115" fmla="*/ 55563 h 2405063"/>
              <a:gd name="connsiteX116" fmla="*/ 8093604 w 11725275"/>
              <a:gd name="connsiteY116" fmla="*/ 57944 h 2405063"/>
              <a:gd name="connsiteX117" fmla="*/ 8102071 w 11725275"/>
              <a:gd name="connsiteY117" fmla="*/ 59531 h 2405063"/>
              <a:gd name="connsiteX118" fmla="*/ 8100483 w 11725275"/>
              <a:gd name="connsiteY118" fmla="*/ 60325 h 2405063"/>
              <a:gd name="connsiteX119" fmla="*/ 8094663 w 11725275"/>
              <a:gd name="connsiteY119" fmla="*/ 62706 h 2405063"/>
              <a:gd name="connsiteX120" fmla="*/ 8092017 w 11725275"/>
              <a:gd name="connsiteY120" fmla="*/ 62706 h 2405063"/>
              <a:gd name="connsiteX121" fmla="*/ 8090429 w 11725275"/>
              <a:gd name="connsiteY121" fmla="*/ 63500 h 2405063"/>
              <a:gd name="connsiteX122" fmla="*/ 8092017 w 11725275"/>
              <a:gd name="connsiteY122" fmla="*/ 63500 h 2405063"/>
              <a:gd name="connsiteX123" fmla="*/ 8095721 w 11725275"/>
              <a:gd name="connsiteY123" fmla="*/ 64294 h 2405063"/>
              <a:gd name="connsiteX124" fmla="*/ 8114771 w 11725275"/>
              <a:gd name="connsiteY124" fmla="*/ 65088 h 2405063"/>
              <a:gd name="connsiteX125" fmla="*/ 8154459 w 11725275"/>
              <a:gd name="connsiteY125" fmla="*/ 65881 h 2405063"/>
              <a:gd name="connsiteX126" fmla="*/ 8168217 w 11725275"/>
              <a:gd name="connsiteY126" fmla="*/ 65881 h 2405063"/>
              <a:gd name="connsiteX127" fmla="*/ 8176683 w 11725275"/>
              <a:gd name="connsiteY127" fmla="*/ 65088 h 2405063"/>
              <a:gd name="connsiteX128" fmla="*/ 8181446 w 11725275"/>
              <a:gd name="connsiteY128" fmla="*/ 65088 h 2405063"/>
              <a:gd name="connsiteX129" fmla="*/ 8185679 w 11725275"/>
              <a:gd name="connsiteY129" fmla="*/ 64294 h 2405063"/>
              <a:gd name="connsiteX130" fmla="*/ 8192559 w 11725275"/>
              <a:gd name="connsiteY130" fmla="*/ 64294 h 2405063"/>
              <a:gd name="connsiteX131" fmla="*/ 8202613 w 11725275"/>
              <a:gd name="connsiteY131" fmla="*/ 64294 h 2405063"/>
              <a:gd name="connsiteX132" fmla="*/ 8219546 w 11725275"/>
              <a:gd name="connsiteY132" fmla="*/ 65088 h 2405063"/>
              <a:gd name="connsiteX133" fmla="*/ 8244946 w 11725275"/>
              <a:gd name="connsiteY133" fmla="*/ 66675 h 2405063"/>
              <a:gd name="connsiteX134" fmla="*/ 8546042 w 11725275"/>
              <a:gd name="connsiteY134" fmla="*/ 76994 h 2405063"/>
              <a:gd name="connsiteX135" fmla="*/ 8577792 w 11725275"/>
              <a:gd name="connsiteY135" fmla="*/ 75406 h 2405063"/>
              <a:gd name="connsiteX136" fmla="*/ 8606896 w 11725275"/>
              <a:gd name="connsiteY136" fmla="*/ 73819 h 2405063"/>
              <a:gd name="connsiteX137" fmla="*/ 8634412 w 11725275"/>
              <a:gd name="connsiteY137" fmla="*/ 73025 h 2405063"/>
              <a:gd name="connsiteX138" fmla="*/ 8661400 w 11725275"/>
              <a:gd name="connsiteY138" fmla="*/ 71438 h 2405063"/>
              <a:gd name="connsiteX139" fmla="*/ 8688917 w 11725275"/>
              <a:gd name="connsiteY139" fmla="*/ 70644 h 2405063"/>
              <a:gd name="connsiteX140" fmla="*/ 8716962 w 11725275"/>
              <a:gd name="connsiteY140" fmla="*/ 70644 h 2405063"/>
              <a:gd name="connsiteX141" fmla="*/ 8747125 w 11725275"/>
              <a:gd name="connsiteY141" fmla="*/ 71438 h 2405063"/>
              <a:gd name="connsiteX142" fmla="*/ 8779404 w 11725275"/>
              <a:gd name="connsiteY142" fmla="*/ 73819 h 2405063"/>
              <a:gd name="connsiteX143" fmla="*/ 8969904 w 11725275"/>
              <a:gd name="connsiteY143" fmla="*/ 84138 h 2405063"/>
              <a:gd name="connsiteX144" fmla="*/ 8994246 w 11725275"/>
              <a:gd name="connsiteY144" fmla="*/ 85725 h 2405063"/>
              <a:gd name="connsiteX145" fmla="*/ 9015942 w 11725275"/>
              <a:gd name="connsiteY145" fmla="*/ 85725 h 2405063"/>
              <a:gd name="connsiteX146" fmla="*/ 9034462 w 11725275"/>
              <a:gd name="connsiteY146" fmla="*/ 85725 h 2405063"/>
              <a:gd name="connsiteX147" fmla="*/ 9051396 w 11725275"/>
              <a:gd name="connsiteY147" fmla="*/ 84931 h 2405063"/>
              <a:gd name="connsiteX148" fmla="*/ 9078912 w 11725275"/>
              <a:gd name="connsiteY148" fmla="*/ 81756 h 2405063"/>
              <a:gd name="connsiteX149" fmla="*/ 9104842 w 11725275"/>
              <a:gd name="connsiteY149" fmla="*/ 76994 h 2405063"/>
              <a:gd name="connsiteX150" fmla="*/ 9118071 w 11725275"/>
              <a:gd name="connsiteY150" fmla="*/ 75406 h 2405063"/>
              <a:gd name="connsiteX151" fmla="*/ 9131300 w 11725275"/>
              <a:gd name="connsiteY151" fmla="*/ 73819 h 2405063"/>
              <a:gd name="connsiteX152" fmla="*/ 9145588 w 11725275"/>
              <a:gd name="connsiteY152" fmla="*/ 73025 h 2405063"/>
              <a:gd name="connsiteX153" fmla="*/ 9161992 w 11725275"/>
              <a:gd name="connsiteY153" fmla="*/ 73025 h 2405063"/>
              <a:gd name="connsiteX154" fmla="*/ 9181042 w 11725275"/>
              <a:gd name="connsiteY154" fmla="*/ 73819 h 2405063"/>
              <a:gd name="connsiteX155" fmla="*/ 9202208 w 11725275"/>
              <a:gd name="connsiteY155" fmla="*/ 74613 h 2405063"/>
              <a:gd name="connsiteX156" fmla="*/ 9226550 w 11725275"/>
              <a:gd name="connsiteY156" fmla="*/ 76994 h 2405063"/>
              <a:gd name="connsiteX157" fmla="*/ 9255125 w 11725275"/>
              <a:gd name="connsiteY157" fmla="*/ 81756 h 2405063"/>
              <a:gd name="connsiteX158" fmla="*/ 9279996 w 11725275"/>
              <a:gd name="connsiteY158" fmla="*/ 87313 h 2405063"/>
              <a:gd name="connsiteX159" fmla="*/ 9316508 w 11725275"/>
              <a:gd name="connsiteY159" fmla="*/ 92869 h 2405063"/>
              <a:gd name="connsiteX160" fmla="*/ 9339792 w 11725275"/>
              <a:gd name="connsiteY160" fmla="*/ 96838 h 2405063"/>
              <a:gd name="connsiteX161" fmla="*/ 9353021 w 11725275"/>
              <a:gd name="connsiteY161" fmla="*/ 98425 h 2405063"/>
              <a:gd name="connsiteX162" fmla="*/ 9360429 w 11725275"/>
              <a:gd name="connsiteY162" fmla="*/ 97631 h 2405063"/>
              <a:gd name="connsiteX163" fmla="*/ 9365721 w 11725275"/>
              <a:gd name="connsiteY163" fmla="*/ 96838 h 2405063"/>
              <a:gd name="connsiteX164" fmla="*/ 9373129 w 11725275"/>
              <a:gd name="connsiteY164" fmla="*/ 94456 h 2405063"/>
              <a:gd name="connsiteX165" fmla="*/ 9385829 w 11725275"/>
              <a:gd name="connsiteY165" fmla="*/ 90488 h 2405063"/>
              <a:gd name="connsiteX166" fmla="*/ 9408583 w 11725275"/>
              <a:gd name="connsiteY166" fmla="*/ 87313 h 2405063"/>
              <a:gd name="connsiteX167" fmla="*/ 9432925 w 11725275"/>
              <a:gd name="connsiteY167" fmla="*/ 84931 h 2405063"/>
              <a:gd name="connsiteX168" fmla="*/ 9451446 w 11725275"/>
              <a:gd name="connsiteY168" fmla="*/ 84138 h 2405063"/>
              <a:gd name="connsiteX169" fmla="*/ 9465204 w 11725275"/>
              <a:gd name="connsiteY169" fmla="*/ 84931 h 2405063"/>
              <a:gd name="connsiteX170" fmla="*/ 9477904 w 11725275"/>
              <a:gd name="connsiteY170" fmla="*/ 85725 h 2405063"/>
              <a:gd name="connsiteX171" fmla="*/ 9490075 w 11725275"/>
              <a:gd name="connsiteY171" fmla="*/ 87313 h 2405063"/>
              <a:gd name="connsiteX172" fmla="*/ 9503833 w 11725275"/>
              <a:gd name="connsiteY172" fmla="*/ 90488 h 2405063"/>
              <a:gd name="connsiteX173" fmla="*/ 9522354 w 11725275"/>
              <a:gd name="connsiteY173" fmla="*/ 92075 h 2405063"/>
              <a:gd name="connsiteX174" fmla="*/ 9545638 w 11725275"/>
              <a:gd name="connsiteY174" fmla="*/ 94456 h 2405063"/>
              <a:gd name="connsiteX175" fmla="*/ 9565746 w 11725275"/>
              <a:gd name="connsiteY175" fmla="*/ 95250 h 2405063"/>
              <a:gd name="connsiteX176" fmla="*/ 9586383 w 11725275"/>
              <a:gd name="connsiteY176" fmla="*/ 96044 h 2405063"/>
              <a:gd name="connsiteX177" fmla="*/ 9605962 w 11725275"/>
              <a:gd name="connsiteY177" fmla="*/ 96044 h 2405063"/>
              <a:gd name="connsiteX178" fmla="*/ 9626600 w 11725275"/>
              <a:gd name="connsiteY178" fmla="*/ 96044 h 2405063"/>
              <a:gd name="connsiteX179" fmla="*/ 9646708 w 11725275"/>
              <a:gd name="connsiteY179" fmla="*/ 95250 h 2405063"/>
              <a:gd name="connsiteX180" fmla="*/ 9667346 w 11725275"/>
              <a:gd name="connsiteY180" fmla="*/ 95250 h 2405063"/>
              <a:gd name="connsiteX181" fmla="*/ 9687983 w 11725275"/>
              <a:gd name="connsiteY181" fmla="*/ 94456 h 2405063"/>
              <a:gd name="connsiteX182" fmla="*/ 9708621 w 11725275"/>
              <a:gd name="connsiteY182" fmla="*/ 94456 h 2405063"/>
              <a:gd name="connsiteX183" fmla="*/ 9710208 w 11725275"/>
              <a:gd name="connsiteY183" fmla="*/ 96838 h 2405063"/>
              <a:gd name="connsiteX184" fmla="*/ 9710738 w 11725275"/>
              <a:gd name="connsiteY184" fmla="*/ 100013 h 2405063"/>
              <a:gd name="connsiteX185" fmla="*/ 9709150 w 11725275"/>
              <a:gd name="connsiteY185" fmla="*/ 101600 h 2405063"/>
              <a:gd name="connsiteX186" fmla="*/ 9707033 w 11725275"/>
              <a:gd name="connsiteY186" fmla="*/ 102394 h 2405063"/>
              <a:gd name="connsiteX187" fmla="*/ 9700683 w 11725275"/>
              <a:gd name="connsiteY187" fmla="*/ 105569 h 2405063"/>
              <a:gd name="connsiteX188" fmla="*/ 9693804 w 11725275"/>
              <a:gd name="connsiteY188" fmla="*/ 107156 h 2405063"/>
              <a:gd name="connsiteX189" fmla="*/ 9688512 w 11725275"/>
              <a:gd name="connsiteY189" fmla="*/ 107950 h 2405063"/>
              <a:gd name="connsiteX190" fmla="*/ 9687983 w 11725275"/>
              <a:gd name="connsiteY190" fmla="*/ 107950 h 2405063"/>
              <a:gd name="connsiteX191" fmla="*/ 9694862 w 11725275"/>
              <a:gd name="connsiteY191" fmla="*/ 108744 h 2405063"/>
              <a:gd name="connsiteX192" fmla="*/ 9709150 w 11725275"/>
              <a:gd name="connsiteY192" fmla="*/ 109538 h 2405063"/>
              <a:gd name="connsiteX193" fmla="*/ 9710208 w 11725275"/>
              <a:gd name="connsiteY193" fmla="*/ 111919 h 2405063"/>
              <a:gd name="connsiteX194" fmla="*/ 9710208 w 11725275"/>
              <a:gd name="connsiteY194" fmla="*/ 113506 h 2405063"/>
              <a:gd name="connsiteX195" fmla="*/ 9739842 w 11725275"/>
              <a:gd name="connsiteY195" fmla="*/ 111919 h 2405063"/>
              <a:gd name="connsiteX196" fmla="*/ 9769475 w 11725275"/>
              <a:gd name="connsiteY196" fmla="*/ 108744 h 2405063"/>
              <a:gd name="connsiteX197" fmla="*/ 9798050 w 11725275"/>
              <a:gd name="connsiteY197" fmla="*/ 105569 h 2405063"/>
              <a:gd name="connsiteX198" fmla="*/ 9826625 w 11725275"/>
              <a:gd name="connsiteY198" fmla="*/ 101600 h 2405063"/>
              <a:gd name="connsiteX199" fmla="*/ 9855729 w 11725275"/>
              <a:gd name="connsiteY199" fmla="*/ 97631 h 2405063"/>
              <a:gd name="connsiteX200" fmla="*/ 9885892 w 11725275"/>
              <a:gd name="connsiteY200" fmla="*/ 92869 h 2405063"/>
              <a:gd name="connsiteX201" fmla="*/ 9916583 w 11725275"/>
              <a:gd name="connsiteY201" fmla="*/ 89694 h 2405063"/>
              <a:gd name="connsiteX202" fmla="*/ 9950450 w 11725275"/>
              <a:gd name="connsiteY202" fmla="*/ 85725 h 2405063"/>
              <a:gd name="connsiteX203" fmla="*/ 9986962 w 11725275"/>
              <a:gd name="connsiteY203" fmla="*/ 82550 h 2405063"/>
              <a:gd name="connsiteX204" fmla="*/ 10016067 w 11725275"/>
              <a:gd name="connsiteY204" fmla="*/ 81756 h 2405063"/>
              <a:gd name="connsiteX205" fmla="*/ 10041467 w 11725275"/>
              <a:gd name="connsiteY205" fmla="*/ 82550 h 2405063"/>
              <a:gd name="connsiteX206" fmla="*/ 10063692 w 11725275"/>
              <a:gd name="connsiteY206" fmla="*/ 84931 h 2405063"/>
              <a:gd name="connsiteX207" fmla="*/ 10087504 w 11725275"/>
              <a:gd name="connsiteY207" fmla="*/ 88106 h 2405063"/>
              <a:gd name="connsiteX208" fmla="*/ 10113962 w 11725275"/>
              <a:gd name="connsiteY208" fmla="*/ 91281 h 2405063"/>
              <a:gd name="connsiteX209" fmla="*/ 10147300 w 11725275"/>
              <a:gd name="connsiteY209" fmla="*/ 94456 h 2405063"/>
              <a:gd name="connsiteX210" fmla="*/ 10190162 w 11725275"/>
              <a:gd name="connsiteY210" fmla="*/ 96838 h 2405063"/>
              <a:gd name="connsiteX211" fmla="*/ 10229321 w 11725275"/>
              <a:gd name="connsiteY211" fmla="*/ 97631 h 2405063"/>
              <a:gd name="connsiteX212" fmla="*/ 10261600 w 11725275"/>
              <a:gd name="connsiteY212" fmla="*/ 100806 h 2405063"/>
              <a:gd name="connsiteX213" fmla="*/ 10288058 w 11725275"/>
              <a:gd name="connsiteY213" fmla="*/ 103188 h 2405063"/>
              <a:gd name="connsiteX214" fmla="*/ 10310812 w 11725275"/>
              <a:gd name="connsiteY214" fmla="*/ 105569 h 2405063"/>
              <a:gd name="connsiteX215" fmla="*/ 10333038 w 11725275"/>
              <a:gd name="connsiteY215" fmla="*/ 106363 h 2405063"/>
              <a:gd name="connsiteX216" fmla="*/ 10356321 w 11725275"/>
              <a:gd name="connsiteY216" fmla="*/ 106363 h 2405063"/>
              <a:gd name="connsiteX217" fmla="*/ 10382250 w 11725275"/>
              <a:gd name="connsiteY217" fmla="*/ 103981 h 2405063"/>
              <a:gd name="connsiteX218" fmla="*/ 10413471 w 11725275"/>
              <a:gd name="connsiteY218" fmla="*/ 100806 h 2405063"/>
              <a:gd name="connsiteX219" fmla="*/ 10438342 w 11725275"/>
              <a:gd name="connsiteY219" fmla="*/ 97631 h 2405063"/>
              <a:gd name="connsiteX220" fmla="*/ 10464271 w 11725275"/>
              <a:gd name="connsiteY220" fmla="*/ 96044 h 2405063"/>
              <a:gd name="connsiteX221" fmla="*/ 10491258 w 11725275"/>
              <a:gd name="connsiteY221" fmla="*/ 95250 h 2405063"/>
              <a:gd name="connsiteX222" fmla="*/ 10518775 w 11725275"/>
              <a:gd name="connsiteY222" fmla="*/ 94456 h 2405063"/>
              <a:gd name="connsiteX223" fmla="*/ 10576983 w 11725275"/>
              <a:gd name="connsiteY223" fmla="*/ 96044 h 2405063"/>
              <a:gd name="connsiteX224" fmla="*/ 10637838 w 11725275"/>
              <a:gd name="connsiteY224" fmla="*/ 98425 h 2405063"/>
              <a:gd name="connsiteX225" fmla="*/ 10700279 w 11725275"/>
              <a:gd name="connsiteY225" fmla="*/ 101600 h 2405063"/>
              <a:gd name="connsiteX226" fmla="*/ 10763250 w 11725275"/>
              <a:gd name="connsiteY226" fmla="*/ 103188 h 2405063"/>
              <a:gd name="connsiteX227" fmla="*/ 10793942 w 11725275"/>
              <a:gd name="connsiteY227" fmla="*/ 103188 h 2405063"/>
              <a:gd name="connsiteX228" fmla="*/ 10824633 w 11725275"/>
              <a:gd name="connsiteY228" fmla="*/ 102394 h 2405063"/>
              <a:gd name="connsiteX229" fmla="*/ 10855325 w 11725275"/>
              <a:gd name="connsiteY229" fmla="*/ 101600 h 2405063"/>
              <a:gd name="connsiteX230" fmla="*/ 10884958 w 11725275"/>
              <a:gd name="connsiteY230" fmla="*/ 98425 h 2405063"/>
              <a:gd name="connsiteX231" fmla="*/ 11070696 w 11725275"/>
              <a:gd name="connsiteY231" fmla="*/ 90488 h 2405063"/>
              <a:gd name="connsiteX232" fmla="*/ 11095038 w 11725275"/>
              <a:gd name="connsiteY232" fmla="*/ 92869 h 2405063"/>
              <a:gd name="connsiteX233" fmla="*/ 11119379 w 11725275"/>
              <a:gd name="connsiteY233" fmla="*/ 94456 h 2405063"/>
              <a:gd name="connsiteX234" fmla="*/ 11144250 w 11725275"/>
              <a:gd name="connsiteY234" fmla="*/ 94456 h 2405063"/>
              <a:gd name="connsiteX235" fmla="*/ 11170708 w 11725275"/>
              <a:gd name="connsiteY235" fmla="*/ 94456 h 2405063"/>
              <a:gd name="connsiteX236" fmla="*/ 11223096 w 11725275"/>
              <a:gd name="connsiteY236" fmla="*/ 92075 h 2405063"/>
              <a:gd name="connsiteX237" fmla="*/ 11276542 w 11725275"/>
              <a:gd name="connsiteY237" fmla="*/ 88106 h 2405063"/>
              <a:gd name="connsiteX238" fmla="*/ 11330517 w 11725275"/>
              <a:gd name="connsiteY238" fmla="*/ 85725 h 2405063"/>
              <a:gd name="connsiteX239" fmla="*/ 11382375 w 11725275"/>
              <a:gd name="connsiteY239" fmla="*/ 84138 h 2405063"/>
              <a:gd name="connsiteX240" fmla="*/ 11407246 w 11725275"/>
              <a:gd name="connsiteY240" fmla="*/ 84138 h 2405063"/>
              <a:gd name="connsiteX241" fmla="*/ 11431588 w 11725275"/>
              <a:gd name="connsiteY241" fmla="*/ 84931 h 2405063"/>
              <a:gd name="connsiteX242" fmla="*/ 11455400 w 11725275"/>
              <a:gd name="connsiteY242" fmla="*/ 86519 h 2405063"/>
              <a:gd name="connsiteX243" fmla="*/ 11478154 w 11725275"/>
              <a:gd name="connsiteY243" fmla="*/ 89694 h 2405063"/>
              <a:gd name="connsiteX244" fmla="*/ 11499321 w 11725275"/>
              <a:gd name="connsiteY244" fmla="*/ 92869 h 2405063"/>
              <a:gd name="connsiteX245" fmla="*/ 11512550 w 11725275"/>
              <a:gd name="connsiteY245" fmla="*/ 95250 h 2405063"/>
              <a:gd name="connsiteX246" fmla="*/ 11519429 w 11725275"/>
              <a:gd name="connsiteY246" fmla="*/ 96838 h 2405063"/>
              <a:gd name="connsiteX247" fmla="*/ 11523133 w 11725275"/>
              <a:gd name="connsiteY247" fmla="*/ 98425 h 2405063"/>
              <a:gd name="connsiteX248" fmla="*/ 11524721 w 11725275"/>
              <a:gd name="connsiteY248" fmla="*/ 101600 h 2405063"/>
              <a:gd name="connsiteX249" fmla="*/ 11526838 w 11725275"/>
              <a:gd name="connsiteY249" fmla="*/ 105569 h 2405063"/>
              <a:gd name="connsiteX250" fmla="*/ 11531071 w 11725275"/>
              <a:gd name="connsiteY250" fmla="*/ 111125 h 2405063"/>
              <a:gd name="connsiteX251" fmla="*/ 11540067 w 11725275"/>
              <a:gd name="connsiteY251" fmla="*/ 119063 h 2405063"/>
              <a:gd name="connsiteX252" fmla="*/ 11688762 w 11725275"/>
              <a:gd name="connsiteY252" fmla="*/ 257969 h 2405063"/>
              <a:gd name="connsiteX253" fmla="*/ 11701992 w 11725275"/>
              <a:gd name="connsiteY253" fmla="*/ 280194 h 2405063"/>
              <a:gd name="connsiteX254" fmla="*/ 11712046 w 11725275"/>
              <a:gd name="connsiteY254" fmla="*/ 301625 h 2405063"/>
              <a:gd name="connsiteX255" fmla="*/ 11716279 w 11725275"/>
              <a:gd name="connsiteY255" fmla="*/ 311944 h 2405063"/>
              <a:gd name="connsiteX256" fmla="*/ 11719454 w 11725275"/>
              <a:gd name="connsiteY256" fmla="*/ 321469 h 2405063"/>
              <a:gd name="connsiteX257" fmla="*/ 11722100 w 11725275"/>
              <a:gd name="connsiteY257" fmla="*/ 330994 h 2405063"/>
              <a:gd name="connsiteX258" fmla="*/ 11723688 w 11725275"/>
              <a:gd name="connsiteY258" fmla="*/ 338931 h 2405063"/>
              <a:gd name="connsiteX259" fmla="*/ 11725275 w 11725275"/>
              <a:gd name="connsiteY259" fmla="*/ 347663 h 2405063"/>
              <a:gd name="connsiteX260" fmla="*/ 11725275 w 11725275"/>
              <a:gd name="connsiteY260" fmla="*/ 354806 h 2405063"/>
              <a:gd name="connsiteX261" fmla="*/ 11724746 w 11725275"/>
              <a:gd name="connsiteY261" fmla="*/ 361950 h 2405063"/>
              <a:gd name="connsiteX262" fmla="*/ 11722100 w 11725275"/>
              <a:gd name="connsiteY262" fmla="*/ 369094 h 2405063"/>
              <a:gd name="connsiteX263" fmla="*/ 11719454 w 11725275"/>
              <a:gd name="connsiteY263" fmla="*/ 375444 h 2405063"/>
              <a:gd name="connsiteX264" fmla="*/ 11715750 w 11725275"/>
              <a:gd name="connsiteY264" fmla="*/ 381794 h 2405063"/>
              <a:gd name="connsiteX265" fmla="*/ 11710458 w 11725275"/>
              <a:gd name="connsiteY265" fmla="*/ 387350 h 2405063"/>
              <a:gd name="connsiteX266" fmla="*/ 11704638 w 11725275"/>
              <a:gd name="connsiteY266" fmla="*/ 392113 h 2405063"/>
              <a:gd name="connsiteX267" fmla="*/ 11697229 w 11725275"/>
              <a:gd name="connsiteY267" fmla="*/ 396875 h 2405063"/>
              <a:gd name="connsiteX268" fmla="*/ 11689292 w 11725275"/>
              <a:gd name="connsiteY268" fmla="*/ 401638 h 2405063"/>
              <a:gd name="connsiteX269" fmla="*/ 11679767 w 11725275"/>
              <a:gd name="connsiteY269" fmla="*/ 404813 h 2405063"/>
              <a:gd name="connsiteX270" fmla="*/ 11668654 w 11725275"/>
              <a:gd name="connsiteY270" fmla="*/ 408782 h 2405063"/>
              <a:gd name="connsiteX271" fmla="*/ 11656483 w 11725275"/>
              <a:gd name="connsiteY271" fmla="*/ 411956 h 2405063"/>
              <a:gd name="connsiteX272" fmla="*/ 11643254 w 11725275"/>
              <a:gd name="connsiteY272" fmla="*/ 414338 h 2405063"/>
              <a:gd name="connsiteX273" fmla="*/ 11627908 w 11725275"/>
              <a:gd name="connsiteY273" fmla="*/ 416719 h 2405063"/>
              <a:gd name="connsiteX274" fmla="*/ 11611504 w 11725275"/>
              <a:gd name="connsiteY274" fmla="*/ 418307 h 2405063"/>
              <a:gd name="connsiteX275" fmla="*/ 11594042 w 11725275"/>
              <a:gd name="connsiteY275" fmla="*/ 419894 h 2405063"/>
              <a:gd name="connsiteX276" fmla="*/ 11574992 w 11725275"/>
              <a:gd name="connsiteY276" fmla="*/ 420688 h 2405063"/>
              <a:gd name="connsiteX277" fmla="*/ 11554354 w 11725275"/>
              <a:gd name="connsiteY277" fmla="*/ 422275 h 2405063"/>
              <a:gd name="connsiteX278" fmla="*/ 11531600 w 11725275"/>
              <a:gd name="connsiteY278" fmla="*/ 422275 h 2405063"/>
              <a:gd name="connsiteX279" fmla="*/ 11482917 w 11725275"/>
              <a:gd name="connsiteY279" fmla="*/ 420688 h 2405063"/>
              <a:gd name="connsiteX280" fmla="*/ 11426825 w 11725275"/>
              <a:gd name="connsiteY280" fmla="*/ 419100 h 2405063"/>
              <a:gd name="connsiteX281" fmla="*/ 11368617 w 11725275"/>
              <a:gd name="connsiteY281" fmla="*/ 416719 h 2405063"/>
              <a:gd name="connsiteX282" fmla="*/ 11308292 w 11725275"/>
              <a:gd name="connsiteY282" fmla="*/ 413544 h 2405063"/>
              <a:gd name="connsiteX283" fmla="*/ 11246908 w 11725275"/>
              <a:gd name="connsiteY283" fmla="*/ 411956 h 2405063"/>
              <a:gd name="connsiteX284" fmla="*/ 11184467 w 11725275"/>
              <a:gd name="connsiteY284" fmla="*/ 409575 h 2405063"/>
              <a:gd name="connsiteX285" fmla="*/ 11121496 w 11725275"/>
              <a:gd name="connsiteY285" fmla="*/ 408782 h 2405063"/>
              <a:gd name="connsiteX286" fmla="*/ 11057467 w 11725275"/>
              <a:gd name="connsiteY286" fmla="*/ 407988 h 2405063"/>
              <a:gd name="connsiteX287" fmla="*/ 10993967 w 11725275"/>
              <a:gd name="connsiteY287" fmla="*/ 407194 h 2405063"/>
              <a:gd name="connsiteX288" fmla="*/ 10929408 w 11725275"/>
              <a:gd name="connsiteY288" fmla="*/ 407194 h 2405063"/>
              <a:gd name="connsiteX289" fmla="*/ 10864321 w 11725275"/>
              <a:gd name="connsiteY289" fmla="*/ 406400 h 2405063"/>
              <a:gd name="connsiteX290" fmla="*/ 10799762 w 11725275"/>
              <a:gd name="connsiteY290" fmla="*/ 406400 h 2405063"/>
              <a:gd name="connsiteX291" fmla="*/ 10735204 w 11725275"/>
              <a:gd name="connsiteY291" fmla="*/ 406400 h 2405063"/>
              <a:gd name="connsiteX292" fmla="*/ 10670646 w 11725275"/>
              <a:gd name="connsiteY292" fmla="*/ 406400 h 2405063"/>
              <a:gd name="connsiteX293" fmla="*/ 10607146 w 11725275"/>
              <a:gd name="connsiteY293" fmla="*/ 406400 h 2405063"/>
              <a:gd name="connsiteX294" fmla="*/ 10544175 w 11725275"/>
              <a:gd name="connsiteY294" fmla="*/ 406400 h 2405063"/>
              <a:gd name="connsiteX295" fmla="*/ 10482262 w 11725275"/>
              <a:gd name="connsiteY295" fmla="*/ 406400 h 2405063"/>
              <a:gd name="connsiteX296" fmla="*/ 10420879 w 11725275"/>
              <a:gd name="connsiteY296" fmla="*/ 406400 h 2405063"/>
              <a:gd name="connsiteX297" fmla="*/ 9417579 w 11725275"/>
              <a:gd name="connsiteY297" fmla="*/ 411956 h 2405063"/>
              <a:gd name="connsiteX298" fmla="*/ 9337675 w 11725275"/>
              <a:gd name="connsiteY298" fmla="*/ 412750 h 2405063"/>
              <a:gd name="connsiteX299" fmla="*/ 9282642 w 11725275"/>
              <a:gd name="connsiteY299" fmla="*/ 411163 h 2405063"/>
              <a:gd name="connsiteX300" fmla="*/ 9246129 w 11725275"/>
              <a:gd name="connsiteY300" fmla="*/ 408782 h 2405063"/>
              <a:gd name="connsiteX301" fmla="*/ 9223375 w 11725275"/>
              <a:gd name="connsiteY301" fmla="*/ 406400 h 2405063"/>
              <a:gd name="connsiteX302" fmla="*/ 9207500 w 11725275"/>
              <a:gd name="connsiteY302" fmla="*/ 402432 h 2405063"/>
              <a:gd name="connsiteX303" fmla="*/ 9193212 w 11725275"/>
              <a:gd name="connsiteY303" fmla="*/ 400844 h 2405063"/>
              <a:gd name="connsiteX304" fmla="*/ 9185275 w 11725275"/>
              <a:gd name="connsiteY304" fmla="*/ 398463 h 2405063"/>
              <a:gd name="connsiteX305" fmla="*/ 9175750 w 11725275"/>
              <a:gd name="connsiteY305" fmla="*/ 398463 h 2405063"/>
              <a:gd name="connsiteX306" fmla="*/ 9163050 w 11725275"/>
              <a:gd name="connsiteY306" fmla="*/ 397669 h 2405063"/>
              <a:gd name="connsiteX307" fmla="*/ 9147704 w 11725275"/>
              <a:gd name="connsiteY307" fmla="*/ 397669 h 2405063"/>
              <a:gd name="connsiteX308" fmla="*/ 9130242 w 11725275"/>
              <a:gd name="connsiteY308" fmla="*/ 398463 h 2405063"/>
              <a:gd name="connsiteX309" fmla="*/ 9114896 w 11725275"/>
              <a:gd name="connsiteY309" fmla="*/ 399256 h 2405063"/>
              <a:gd name="connsiteX310" fmla="*/ 9101138 w 11725275"/>
              <a:gd name="connsiteY310" fmla="*/ 401638 h 2405063"/>
              <a:gd name="connsiteX311" fmla="*/ 9086850 w 11725275"/>
              <a:gd name="connsiteY311" fmla="*/ 403225 h 2405063"/>
              <a:gd name="connsiteX312" fmla="*/ 9070975 w 11725275"/>
              <a:gd name="connsiteY312" fmla="*/ 404813 h 2405063"/>
              <a:gd name="connsiteX313" fmla="*/ 9051925 w 11725275"/>
              <a:gd name="connsiteY313" fmla="*/ 406400 h 2405063"/>
              <a:gd name="connsiteX314" fmla="*/ 9028642 w 11725275"/>
              <a:gd name="connsiteY314" fmla="*/ 407988 h 2405063"/>
              <a:gd name="connsiteX315" fmla="*/ 8999008 w 11725275"/>
              <a:gd name="connsiteY315" fmla="*/ 408782 h 2405063"/>
              <a:gd name="connsiteX316" fmla="*/ 8617479 w 11725275"/>
              <a:gd name="connsiteY316" fmla="*/ 407194 h 2405063"/>
              <a:gd name="connsiteX317" fmla="*/ 8569854 w 11725275"/>
              <a:gd name="connsiteY317" fmla="*/ 406400 h 2405063"/>
              <a:gd name="connsiteX318" fmla="*/ 8528050 w 11725275"/>
              <a:gd name="connsiteY318" fmla="*/ 406400 h 2405063"/>
              <a:gd name="connsiteX319" fmla="*/ 8489950 w 11725275"/>
              <a:gd name="connsiteY319" fmla="*/ 407988 h 2405063"/>
              <a:gd name="connsiteX320" fmla="*/ 8453967 w 11725275"/>
              <a:gd name="connsiteY320" fmla="*/ 409575 h 2405063"/>
              <a:gd name="connsiteX321" fmla="*/ 8417454 w 11725275"/>
              <a:gd name="connsiteY321" fmla="*/ 413544 h 2405063"/>
              <a:gd name="connsiteX322" fmla="*/ 8379354 w 11725275"/>
              <a:gd name="connsiteY322" fmla="*/ 416719 h 2405063"/>
              <a:gd name="connsiteX323" fmla="*/ 8337550 w 11725275"/>
              <a:gd name="connsiteY323" fmla="*/ 418307 h 2405063"/>
              <a:gd name="connsiteX324" fmla="*/ 8289925 w 11725275"/>
              <a:gd name="connsiteY324" fmla="*/ 419894 h 2405063"/>
              <a:gd name="connsiteX325" fmla="*/ 7835371 w 11725275"/>
              <a:gd name="connsiteY325" fmla="*/ 430213 h 2405063"/>
              <a:gd name="connsiteX326" fmla="*/ 7823200 w 11725275"/>
              <a:gd name="connsiteY326" fmla="*/ 431007 h 2405063"/>
              <a:gd name="connsiteX327" fmla="*/ 7815792 w 11725275"/>
              <a:gd name="connsiteY327" fmla="*/ 432594 h 2405063"/>
              <a:gd name="connsiteX328" fmla="*/ 7812088 w 11725275"/>
              <a:gd name="connsiteY328" fmla="*/ 432594 h 2405063"/>
              <a:gd name="connsiteX329" fmla="*/ 7809971 w 11725275"/>
              <a:gd name="connsiteY329" fmla="*/ 433388 h 2405063"/>
              <a:gd name="connsiteX330" fmla="*/ 7806796 w 11725275"/>
              <a:gd name="connsiteY330" fmla="*/ 433388 h 2405063"/>
              <a:gd name="connsiteX331" fmla="*/ 7801504 w 11725275"/>
              <a:gd name="connsiteY331" fmla="*/ 434975 h 2405063"/>
              <a:gd name="connsiteX332" fmla="*/ 7793038 w 11725275"/>
              <a:gd name="connsiteY332" fmla="*/ 438150 h 2405063"/>
              <a:gd name="connsiteX333" fmla="*/ 7778221 w 11725275"/>
              <a:gd name="connsiteY333" fmla="*/ 441325 h 2405063"/>
              <a:gd name="connsiteX334" fmla="*/ 7772400 w 11725275"/>
              <a:gd name="connsiteY334" fmla="*/ 443706 h 2405063"/>
              <a:gd name="connsiteX335" fmla="*/ 7764463 w 11725275"/>
              <a:gd name="connsiteY335" fmla="*/ 446088 h 2405063"/>
              <a:gd name="connsiteX336" fmla="*/ 7757054 w 11725275"/>
              <a:gd name="connsiteY336" fmla="*/ 447675 h 2405063"/>
              <a:gd name="connsiteX337" fmla="*/ 7752821 w 11725275"/>
              <a:gd name="connsiteY337" fmla="*/ 450056 h 2405063"/>
              <a:gd name="connsiteX338" fmla="*/ 7727950 w 11725275"/>
              <a:gd name="connsiteY338" fmla="*/ 457994 h 2405063"/>
              <a:gd name="connsiteX339" fmla="*/ 7734829 w 11725275"/>
              <a:gd name="connsiteY339" fmla="*/ 460375 h 2405063"/>
              <a:gd name="connsiteX340" fmla="*/ 7741709 w 11725275"/>
              <a:gd name="connsiteY340" fmla="*/ 461169 h 2405063"/>
              <a:gd name="connsiteX341" fmla="*/ 7748059 w 11725275"/>
              <a:gd name="connsiteY341" fmla="*/ 462757 h 2405063"/>
              <a:gd name="connsiteX342" fmla="*/ 7755467 w 11725275"/>
              <a:gd name="connsiteY342" fmla="*/ 463550 h 2405063"/>
              <a:gd name="connsiteX343" fmla="*/ 7762346 w 11725275"/>
              <a:gd name="connsiteY343" fmla="*/ 465931 h 2405063"/>
              <a:gd name="connsiteX344" fmla="*/ 7769225 w 11725275"/>
              <a:gd name="connsiteY344" fmla="*/ 467519 h 2405063"/>
              <a:gd name="connsiteX345" fmla="*/ 7890934 w 11725275"/>
              <a:gd name="connsiteY345" fmla="*/ 477044 h 2405063"/>
              <a:gd name="connsiteX346" fmla="*/ 7886171 w 11725275"/>
              <a:gd name="connsiteY346" fmla="*/ 476250 h 2405063"/>
              <a:gd name="connsiteX347" fmla="*/ 7875059 w 11725275"/>
              <a:gd name="connsiteY347" fmla="*/ 472281 h 2405063"/>
              <a:gd name="connsiteX348" fmla="*/ 7868179 w 11725275"/>
              <a:gd name="connsiteY348" fmla="*/ 468313 h 2405063"/>
              <a:gd name="connsiteX349" fmla="*/ 7861829 w 11725275"/>
              <a:gd name="connsiteY349" fmla="*/ 462757 h 2405063"/>
              <a:gd name="connsiteX350" fmla="*/ 7858654 w 11725275"/>
              <a:gd name="connsiteY350" fmla="*/ 459581 h 2405063"/>
              <a:gd name="connsiteX351" fmla="*/ 7856009 w 11725275"/>
              <a:gd name="connsiteY351" fmla="*/ 455613 h 2405063"/>
              <a:gd name="connsiteX352" fmla="*/ 7853892 w 11725275"/>
              <a:gd name="connsiteY352" fmla="*/ 450850 h 2405063"/>
              <a:gd name="connsiteX353" fmla="*/ 7852304 w 11725275"/>
              <a:gd name="connsiteY353" fmla="*/ 446088 h 2405063"/>
              <a:gd name="connsiteX354" fmla="*/ 7868179 w 11725275"/>
              <a:gd name="connsiteY354" fmla="*/ 449263 h 2405063"/>
              <a:gd name="connsiteX355" fmla="*/ 7886171 w 11725275"/>
              <a:gd name="connsiteY355" fmla="*/ 451644 h 2405063"/>
              <a:gd name="connsiteX356" fmla="*/ 7904163 w 11725275"/>
              <a:gd name="connsiteY356" fmla="*/ 454819 h 2405063"/>
              <a:gd name="connsiteX357" fmla="*/ 7922684 w 11725275"/>
              <a:gd name="connsiteY357" fmla="*/ 456406 h 2405063"/>
              <a:gd name="connsiteX358" fmla="*/ 7942263 w 11725275"/>
              <a:gd name="connsiteY358" fmla="*/ 457994 h 2405063"/>
              <a:gd name="connsiteX359" fmla="*/ 7961313 w 11725275"/>
              <a:gd name="connsiteY359" fmla="*/ 460375 h 2405063"/>
              <a:gd name="connsiteX360" fmla="*/ 7980363 w 11725275"/>
              <a:gd name="connsiteY360" fmla="*/ 461963 h 2405063"/>
              <a:gd name="connsiteX361" fmla="*/ 7999413 w 11725275"/>
              <a:gd name="connsiteY361" fmla="*/ 463550 h 2405063"/>
              <a:gd name="connsiteX362" fmla="*/ 8001529 w 11725275"/>
              <a:gd name="connsiteY362" fmla="*/ 466725 h 2405063"/>
              <a:gd name="connsiteX363" fmla="*/ 8002588 w 11725275"/>
              <a:gd name="connsiteY363" fmla="*/ 469107 h 2405063"/>
              <a:gd name="connsiteX364" fmla="*/ 8002588 w 11725275"/>
              <a:gd name="connsiteY364" fmla="*/ 471488 h 2405063"/>
              <a:gd name="connsiteX365" fmla="*/ 8001000 w 11725275"/>
              <a:gd name="connsiteY365" fmla="*/ 473075 h 2405063"/>
              <a:gd name="connsiteX366" fmla="*/ 7996767 w 11725275"/>
              <a:gd name="connsiteY366" fmla="*/ 473869 h 2405063"/>
              <a:gd name="connsiteX367" fmla="*/ 7989888 w 11725275"/>
              <a:gd name="connsiteY367" fmla="*/ 473869 h 2405063"/>
              <a:gd name="connsiteX368" fmla="*/ 7983538 w 11725275"/>
              <a:gd name="connsiteY368" fmla="*/ 473869 h 2405063"/>
              <a:gd name="connsiteX369" fmla="*/ 7979304 w 11725275"/>
              <a:gd name="connsiteY369" fmla="*/ 474663 h 2405063"/>
              <a:gd name="connsiteX370" fmla="*/ 7977717 w 11725275"/>
              <a:gd name="connsiteY370" fmla="*/ 476250 h 2405063"/>
              <a:gd name="connsiteX371" fmla="*/ 7976659 w 11725275"/>
              <a:gd name="connsiteY371" fmla="*/ 477838 h 2405063"/>
              <a:gd name="connsiteX372" fmla="*/ 7978246 w 11725275"/>
              <a:gd name="connsiteY372" fmla="*/ 479425 h 2405063"/>
              <a:gd name="connsiteX373" fmla="*/ 7980363 w 11725275"/>
              <a:gd name="connsiteY373" fmla="*/ 483394 h 2405063"/>
              <a:gd name="connsiteX374" fmla="*/ 8004704 w 11725275"/>
              <a:gd name="connsiteY374" fmla="*/ 482600 h 2405063"/>
              <a:gd name="connsiteX375" fmla="*/ 8023225 w 11725275"/>
              <a:gd name="connsiteY375" fmla="*/ 482600 h 2405063"/>
              <a:gd name="connsiteX376" fmla="*/ 8037513 w 11725275"/>
              <a:gd name="connsiteY376" fmla="*/ 481013 h 2405063"/>
              <a:gd name="connsiteX377" fmla="*/ 8050213 w 11725275"/>
              <a:gd name="connsiteY377" fmla="*/ 478631 h 2405063"/>
              <a:gd name="connsiteX378" fmla="*/ 8061325 w 11725275"/>
              <a:gd name="connsiteY378" fmla="*/ 476250 h 2405063"/>
              <a:gd name="connsiteX379" fmla="*/ 8071909 w 11725275"/>
              <a:gd name="connsiteY379" fmla="*/ 472281 h 2405063"/>
              <a:gd name="connsiteX380" fmla="*/ 8085137 w 11725275"/>
              <a:gd name="connsiteY380" fmla="*/ 467519 h 2405063"/>
              <a:gd name="connsiteX381" fmla="*/ 8102071 w 11725275"/>
              <a:gd name="connsiteY381" fmla="*/ 461169 h 2405063"/>
              <a:gd name="connsiteX382" fmla="*/ 8117417 w 11725275"/>
              <a:gd name="connsiteY382" fmla="*/ 454819 h 2405063"/>
              <a:gd name="connsiteX383" fmla="*/ 8124524 w 11725275"/>
              <a:gd name="connsiteY383" fmla="*/ 451858 h 2405063"/>
              <a:gd name="connsiteX384" fmla="*/ 8128529 w 11725275"/>
              <a:gd name="connsiteY384" fmla="*/ 455613 h 2405063"/>
              <a:gd name="connsiteX385" fmla="*/ 8130646 w 11725275"/>
              <a:gd name="connsiteY385" fmla="*/ 457994 h 2405063"/>
              <a:gd name="connsiteX386" fmla="*/ 8130646 w 11725275"/>
              <a:gd name="connsiteY386" fmla="*/ 459581 h 2405063"/>
              <a:gd name="connsiteX387" fmla="*/ 8130117 w 11725275"/>
              <a:gd name="connsiteY387" fmla="*/ 461169 h 2405063"/>
              <a:gd name="connsiteX388" fmla="*/ 8128000 w 11725275"/>
              <a:gd name="connsiteY388" fmla="*/ 461963 h 2405063"/>
              <a:gd name="connsiteX389" fmla="*/ 8124825 w 11725275"/>
              <a:gd name="connsiteY389" fmla="*/ 465138 h 2405063"/>
              <a:gd name="connsiteX390" fmla="*/ 8122709 w 11725275"/>
              <a:gd name="connsiteY390" fmla="*/ 468313 h 2405063"/>
              <a:gd name="connsiteX391" fmla="*/ 8119533 w 11725275"/>
              <a:gd name="connsiteY391" fmla="*/ 474663 h 2405063"/>
              <a:gd name="connsiteX392" fmla="*/ 8115829 w 11725275"/>
              <a:gd name="connsiteY392" fmla="*/ 484981 h 2405063"/>
              <a:gd name="connsiteX393" fmla="*/ 8112654 w 11725275"/>
              <a:gd name="connsiteY393" fmla="*/ 493713 h 2405063"/>
              <a:gd name="connsiteX394" fmla="*/ 8111067 w 11725275"/>
              <a:gd name="connsiteY394" fmla="*/ 497682 h 2405063"/>
              <a:gd name="connsiteX395" fmla="*/ 8110009 w 11725275"/>
              <a:gd name="connsiteY395" fmla="*/ 500063 h 2405063"/>
              <a:gd name="connsiteX396" fmla="*/ 8111067 w 11725275"/>
              <a:gd name="connsiteY396" fmla="*/ 502444 h 2405063"/>
              <a:gd name="connsiteX397" fmla="*/ 8112654 w 11725275"/>
              <a:gd name="connsiteY397" fmla="*/ 504032 h 2405063"/>
              <a:gd name="connsiteX398" fmla="*/ 8115300 w 11725275"/>
              <a:gd name="connsiteY398" fmla="*/ 505619 h 2405063"/>
              <a:gd name="connsiteX399" fmla="*/ 8119533 w 11725275"/>
              <a:gd name="connsiteY399" fmla="*/ 506413 h 2405063"/>
              <a:gd name="connsiteX400" fmla="*/ 8125354 w 11725275"/>
              <a:gd name="connsiteY400" fmla="*/ 508000 h 2405063"/>
              <a:gd name="connsiteX401" fmla="*/ 8134350 w 11725275"/>
              <a:gd name="connsiteY401" fmla="*/ 508794 h 2405063"/>
              <a:gd name="connsiteX402" fmla="*/ 8157104 w 11725275"/>
              <a:gd name="connsiteY402" fmla="*/ 509588 h 2405063"/>
              <a:gd name="connsiteX403" fmla="*/ 8190971 w 11725275"/>
              <a:gd name="connsiteY403" fmla="*/ 509588 h 2405063"/>
              <a:gd name="connsiteX404" fmla="*/ 8195733 w 11725275"/>
              <a:gd name="connsiteY404" fmla="*/ 500856 h 2405063"/>
              <a:gd name="connsiteX405" fmla="*/ 8198909 w 11725275"/>
              <a:gd name="connsiteY405" fmla="*/ 493713 h 2405063"/>
              <a:gd name="connsiteX406" fmla="*/ 8201025 w 11725275"/>
              <a:gd name="connsiteY406" fmla="*/ 490538 h 2405063"/>
              <a:gd name="connsiteX407" fmla="*/ 8204200 w 11725275"/>
              <a:gd name="connsiteY407" fmla="*/ 488950 h 2405063"/>
              <a:gd name="connsiteX408" fmla="*/ 8207904 w 11725275"/>
              <a:gd name="connsiteY408" fmla="*/ 487363 h 2405063"/>
              <a:gd name="connsiteX409" fmla="*/ 8213725 w 11725275"/>
              <a:gd name="connsiteY409" fmla="*/ 486569 h 2405063"/>
              <a:gd name="connsiteX410" fmla="*/ 8221663 w 11725275"/>
              <a:gd name="connsiteY410" fmla="*/ 484981 h 2405063"/>
              <a:gd name="connsiteX411" fmla="*/ 8232775 w 11725275"/>
              <a:gd name="connsiteY411" fmla="*/ 484981 h 2405063"/>
              <a:gd name="connsiteX412" fmla="*/ 8246533 w 11725275"/>
              <a:gd name="connsiteY412" fmla="*/ 484981 h 2405063"/>
              <a:gd name="connsiteX413" fmla="*/ 8263467 w 11725275"/>
              <a:gd name="connsiteY413" fmla="*/ 487363 h 2405063"/>
              <a:gd name="connsiteX414" fmla="*/ 8311091 w 11725275"/>
              <a:gd name="connsiteY414" fmla="*/ 490538 h 2405063"/>
              <a:gd name="connsiteX415" fmla="*/ 8378296 w 11725275"/>
              <a:gd name="connsiteY415" fmla="*/ 496094 h 2405063"/>
              <a:gd name="connsiteX416" fmla="*/ 8374063 w 11725275"/>
              <a:gd name="connsiteY416" fmla="*/ 492919 h 2405063"/>
              <a:gd name="connsiteX417" fmla="*/ 8369829 w 11725275"/>
              <a:gd name="connsiteY417" fmla="*/ 488950 h 2405063"/>
              <a:gd name="connsiteX418" fmla="*/ 8365067 w 11725275"/>
              <a:gd name="connsiteY418" fmla="*/ 486569 h 2405063"/>
              <a:gd name="connsiteX419" fmla="*/ 8360304 w 11725275"/>
              <a:gd name="connsiteY419" fmla="*/ 483394 h 2405063"/>
              <a:gd name="connsiteX420" fmla="*/ 8349191 w 11725275"/>
              <a:gd name="connsiteY420" fmla="*/ 478631 h 2405063"/>
              <a:gd name="connsiteX421" fmla="*/ 8337550 w 11725275"/>
              <a:gd name="connsiteY421" fmla="*/ 476250 h 2405063"/>
              <a:gd name="connsiteX422" fmla="*/ 8307917 w 11725275"/>
              <a:gd name="connsiteY422" fmla="*/ 472281 h 2405063"/>
              <a:gd name="connsiteX423" fmla="*/ 8271933 w 11725275"/>
              <a:gd name="connsiteY423" fmla="*/ 469107 h 2405063"/>
              <a:gd name="connsiteX424" fmla="*/ 8280929 w 11725275"/>
              <a:gd name="connsiteY424" fmla="*/ 466725 h 2405063"/>
              <a:gd name="connsiteX425" fmla="*/ 8290983 w 11725275"/>
              <a:gd name="connsiteY425" fmla="*/ 465138 h 2405063"/>
              <a:gd name="connsiteX426" fmla="*/ 8303683 w 11725275"/>
              <a:gd name="connsiteY426" fmla="*/ 463550 h 2405063"/>
              <a:gd name="connsiteX427" fmla="*/ 8316913 w 11725275"/>
              <a:gd name="connsiteY427" fmla="*/ 463550 h 2405063"/>
              <a:gd name="connsiteX428" fmla="*/ 8347604 w 11725275"/>
              <a:gd name="connsiteY428" fmla="*/ 463550 h 2405063"/>
              <a:gd name="connsiteX429" fmla="*/ 8380413 w 11725275"/>
              <a:gd name="connsiteY429" fmla="*/ 465931 h 2405063"/>
              <a:gd name="connsiteX430" fmla="*/ 8414279 w 11725275"/>
              <a:gd name="connsiteY430" fmla="*/ 469107 h 2405063"/>
              <a:gd name="connsiteX431" fmla="*/ 8447088 w 11725275"/>
              <a:gd name="connsiteY431" fmla="*/ 473075 h 2405063"/>
              <a:gd name="connsiteX432" fmla="*/ 8478308 w 11725275"/>
              <a:gd name="connsiteY432" fmla="*/ 478631 h 2405063"/>
              <a:gd name="connsiteX433" fmla="*/ 8503179 w 11725275"/>
              <a:gd name="connsiteY433" fmla="*/ 484981 h 2405063"/>
              <a:gd name="connsiteX434" fmla="*/ 8460317 w 11725275"/>
              <a:gd name="connsiteY434" fmla="*/ 492125 h 2405063"/>
              <a:gd name="connsiteX435" fmla="*/ 8456612 w 11725275"/>
              <a:gd name="connsiteY435" fmla="*/ 493713 h 2405063"/>
              <a:gd name="connsiteX436" fmla="*/ 8454496 w 11725275"/>
              <a:gd name="connsiteY436" fmla="*/ 495300 h 2405063"/>
              <a:gd name="connsiteX437" fmla="*/ 8453438 w 11725275"/>
              <a:gd name="connsiteY437" fmla="*/ 497682 h 2405063"/>
              <a:gd name="connsiteX438" fmla="*/ 8451850 w 11725275"/>
              <a:gd name="connsiteY438" fmla="*/ 499269 h 2405063"/>
              <a:gd name="connsiteX439" fmla="*/ 8448675 w 11725275"/>
              <a:gd name="connsiteY439" fmla="*/ 504825 h 2405063"/>
              <a:gd name="connsiteX440" fmla="*/ 8443912 w 11725275"/>
              <a:gd name="connsiteY440" fmla="*/ 514350 h 2405063"/>
              <a:gd name="connsiteX441" fmla="*/ 8559271 w 11725275"/>
              <a:gd name="connsiteY441" fmla="*/ 500063 h 2405063"/>
              <a:gd name="connsiteX442" fmla="*/ 8593138 w 11725275"/>
              <a:gd name="connsiteY442" fmla="*/ 490538 h 2405063"/>
              <a:gd name="connsiteX443" fmla="*/ 8620125 w 11725275"/>
              <a:gd name="connsiteY443" fmla="*/ 483394 h 2405063"/>
              <a:gd name="connsiteX444" fmla="*/ 8641292 w 11725275"/>
              <a:gd name="connsiteY444" fmla="*/ 478631 h 2405063"/>
              <a:gd name="connsiteX445" fmla="*/ 8658225 w 11725275"/>
              <a:gd name="connsiteY445" fmla="*/ 474663 h 2405063"/>
              <a:gd name="connsiteX446" fmla="*/ 8670925 w 11725275"/>
              <a:gd name="connsiteY446" fmla="*/ 473869 h 2405063"/>
              <a:gd name="connsiteX447" fmla="*/ 8680979 w 11725275"/>
              <a:gd name="connsiteY447" fmla="*/ 473075 h 2405063"/>
              <a:gd name="connsiteX448" fmla="*/ 8688917 w 11725275"/>
              <a:gd name="connsiteY448" fmla="*/ 473869 h 2405063"/>
              <a:gd name="connsiteX449" fmla="*/ 8695796 w 11725275"/>
              <a:gd name="connsiteY449" fmla="*/ 476250 h 2405063"/>
              <a:gd name="connsiteX450" fmla="*/ 8709554 w 11725275"/>
              <a:gd name="connsiteY450" fmla="*/ 482600 h 2405063"/>
              <a:gd name="connsiteX451" fmla="*/ 8729662 w 11725275"/>
              <a:gd name="connsiteY451" fmla="*/ 488950 h 2405063"/>
              <a:gd name="connsiteX452" fmla="*/ 8743950 w 11725275"/>
              <a:gd name="connsiteY452" fmla="*/ 492919 h 2405063"/>
              <a:gd name="connsiteX453" fmla="*/ 8763000 w 11725275"/>
              <a:gd name="connsiteY453" fmla="*/ 495300 h 2405063"/>
              <a:gd name="connsiteX454" fmla="*/ 8787342 w 11725275"/>
              <a:gd name="connsiteY454" fmla="*/ 498475 h 2405063"/>
              <a:gd name="connsiteX455" fmla="*/ 8817504 w 11725275"/>
              <a:gd name="connsiteY455" fmla="*/ 499269 h 2405063"/>
              <a:gd name="connsiteX456" fmla="*/ 8841846 w 11725275"/>
              <a:gd name="connsiteY456" fmla="*/ 499269 h 2405063"/>
              <a:gd name="connsiteX457" fmla="*/ 8871479 w 11725275"/>
              <a:gd name="connsiteY457" fmla="*/ 498475 h 2405063"/>
              <a:gd name="connsiteX458" fmla="*/ 8905875 w 11725275"/>
              <a:gd name="connsiteY458" fmla="*/ 497682 h 2405063"/>
              <a:gd name="connsiteX459" fmla="*/ 8941858 w 11725275"/>
              <a:gd name="connsiteY459" fmla="*/ 496094 h 2405063"/>
              <a:gd name="connsiteX460" fmla="*/ 8977312 w 11725275"/>
              <a:gd name="connsiteY460" fmla="*/ 495300 h 2405063"/>
              <a:gd name="connsiteX461" fmla="*/ 9009592 w 11725275"/>
              <a:gd name="connsiteY461" fmla="*/ 496094 h 2405063"/>
              <a:gd name="connsiteX462" fmla="*/ 9023879 w 11725275"/>
              <a:gd name="connsiteY462" fmla="*/ 497682 h 2405063"/>
              <a:gd name="connsiteX463" fmla="*/ 9037108 w 11725275"/>
              <a:gd name="connsiteY463" fmla="*/ 499269 h 2405063"/>
              <a:gd name="connsiteX464" fmla="*/ 9048221 w 11725275"/>
              <a:gd name="connsiteY464" fmla="*/ 500856 h 2405063"/>
              <a:gd name="connsiteX465" fmla="*/ 9057217 w 11725275"/>
              <a:gd name="connsiteY465" fmla="*/ 504032 h 2405063"/>
              <a:gd name="connsiteX466" fmla="*/ 9069388 w 11725275"/>
              <a:gd name="connsiteY466" fmla="*/ 515144 h 2405063"/>
              <a:gd name="connsiteX467" fmla="*/ 9082088 w 11725275"/>
              <a:gd name="connsiteY467" fmla="*/ 509588 h 2405063"/>
              <a:gd name="connsiteX468" fmla="*/ 9095317 w 11725275"/>
              <a:gd name="connsiteY468" fmla="*/ 504825 h 2405063"/>
              <a:gd name="connsiteX469" fmla="*/ 9109075 w 11725275"/>
              <a:gd name="connsiteY469" fmla="*/ 500856 h 2405063"/>
              <a:gd name="connsiteX470" fmla="*/ 9123892 w 11725275"/>
              <a:gd name="connsiteY470" fmla="*/ 498475 h 2405063"/>
              <a:gd name="connsiteX471" fmla="*/ 9138179 w 11725275"/>
              <a:gd name="connsiteY471" fmla="*/ 496094 h 2405063"/>
              <a:gd name="connsiteX472" fmla="*/ 9153525 w 11725275"/>
              <a:gd name="connsiteY472" fmla="*/ 494506 h 2405063"/>
              <a:gd name="connsiteX473" fmla="*/ 9169929 w 11725275"/>
              <a:gd name="connsiteY473" fmla="*/ 494506 h 2405063"/>
              <a:gd name="connsiteX474" fmla="*/ 9186862 w 11725275"/>
              <a:gd name="connsiteY474" fmla="*/ 494506 h 2405063"/>
              <a:gd name="connsiteX475" fmla="*/ 9221788 w 11725275"/>
              <a:gd name="connsiteY475" fmla="*/ 495300 h 2405063"/>
              <a:gd name="connsiteX476" fmla="*/ 9259358 w 11725275"/>
              <a:gd name="connsiteY476" fmla="*/ 497682 h 2405063"/>
              <a:gd name="connsiteX477" fmla="*/ 9299046 w 11725275"/>
              <a:gd name="connsiteY477" fmla="*/ 499269 h 2405063"/>
              <a:gd name="connsiteX478" fmla="*/ 9340850 w 11725275"/>
              <a:gd name="connsiteY478" fmla="*/ 500856 h 2405063"/>
              <a:gd name="connsiteX479" fmla="*/ 9338204 w 11725275"/>
              <a:gd name="connsiteY479" fmla="*/ 471488 h 2405063"/>
              <a:gd name="connsiteX480" fmla="*/ 9463088 w 11725275"/>
              <a:gd name="connsiteY480" fmla="*/ 469107 h 2405063"/>
              <a:gd name="connsiteX481" fmla="*/ 9454092 w 11725275"/>
              <a:gd name="connsiteY481" fmla="*/ 483394 h 2405063"/>
              <a:gd name="connsiteX482" fmla="*/ 9449329 w 11725275"/>
              <a:gd name="connsiteY482" fmla="*/ 489744 h 2405063"/>
              <a:gd name="connsiteX483" fmla="*/ 9447742 w 11725275"/>
              <a:gd name="connsiteY483" fmla="*/ 490538 h 2405063"/>
              <a:gd name="connsiteX484" fmla="*/ 9446154 w 11725275"/>
              <a:gd name="connsiteY484" fmla="*/ 490538 h 2405063"/>
              <a:gd name="connsiteX485" fmla="*/ 9445625 w 11725275"/>
              <a:gd name="connsiteY485" fmla="*/ 489744 h 2405063"/>
              <a:gd name="connsiteX486" fmla="*/ 9444567 w 11725275"/>
              <a:gd name="connsiteY486" fmla="*/ 488950 h 2405063"/>
              <a:gd name="connsiteX487" fmla="*/ 9444038 w 11725275"/>
              <a:gd name="connsiteY487" fmla="*/ 488950 h 2405063"/>
              <a:gd name="connsiteX488" fmla="*/ 9442450 w 11725275"/>
              <a:gd name="connsiteY488" fmla="*/ 488950 h 2405063"/>
              <a:gd name="connsiteX489" fmla="*/ 9440862 w 11725275"/>
              <a:gd name="connsiteY489" fmla="*/ 489744 h 2405063"/>
              <a:gd name="connsiteX490" fmla="*/ 9435042 w 11725275"/>
              <a:gd name="connsiteY490" fmla="*/ 496094 h 2405063"/>
              <a:gd name="connsiteX491" fmla="*/ 9424988 w 11725275"/>
              <a:gd name="connsiteY491" fmla="*/ 509588 h 2405063"/>
              <a:gd name="connsiteX492" fmla="*/ 9463617 w 11725275"/>
              <a:gd name="connsiteY492" fmla="*/ 509588 h 2405063"/>
              <a:gd name="connsiteX493" fmla="*/ 9488488 w 11725275"/>
              <a:gd name="connsiteY493" fmla="*/ 509588 h 2405063"/>
              <a:gd name="connsiteX494" fmla="*/ 9497483 w 11725275"/>
              <a:gd name="connsiteY494" fmla="*/ 509588 h 2405063"/>
              <a:gd name="connsiteX495" fmla="*/ 9503833 w 11725275"/>
              <a:gd name="connsiteY495" fmla="*/ 510381 h 2405063"/>
              <a:gd name="connsiteX496" fmla="*/ 9508596 w 11725275"/>
              <a:gd name="connsiteY496" fmla="*/ 511969 h 2405063"/>
              <a:gd name="connsiteX497" fmla="*/ 9512300 w 11725275"/>
              <a:gd name="connsiteY497" fmla="*/ 513557 h 2405063"/>
              <a:gd name="connsiteX498" fmla="*/ 9514417 w 11725275"/>
              <a:gd name="connsiteY498" fmla="*/ 515144 h 2405063"/>
              <a:gd name="connsiteX499" fmla="*/ 9516004 w 11725275"/>
              <a:gd name="connsiteY499" fmla="*/ 516731 h 2405063"/>
              <a:gd name="connsiteX500" fmla="*/ 9516533 w 11725275"/>
              <a:gd name="connsiteY500" fmla="*/ 519907 h 2405063"/>
              <a:gd name="connsiteX501" fmla="*/ 9518121 w 11725275"/>
              <a:gd name="connsiteY501" fmla="*/ 521494 h 2405063"/>
              <a:gd name="connsiteX502" fmla="*/ 9519708 w 11725275"/>
              <a:gd name="connsiteY502" fmla="*/ 525463 h 2405063"/>
              <a:gd name="connsiteX503" fmla="*/ 9522354 w 11725275"/>
              <a:gd name="connsiteY503" fmla="*/ 529431 h 2405063"/>
              <a:gd name="connsiteX504" fmla="*/ 9526058 w 11725275"/>
              <a:gd name="connsiteY504" fmla="*/ 532606 h 2405063"/>
              <a:gd name="connsiteX505" fmla="*/ 9531350 w 11725275"/>
              <a:gd name="connsiteY505" fmla="*/ 536575 h 2405063"/>
              <a:gd name="connsiteX506" fmla="*/ 9644062 w 11725275"/>
              <a:gd name="connsiteY506" fmla="*/ 521494 h 2405063"/>
              <a:gd name="connsiteX507" fmla="*/ 9685338 w 11725275"/>
              <a:gd name="connsiteY507" fmla="*/ 520700 h 2405063"/>
              <a:gd name="connsiteX508" fmla="*/ 9707562 w 11725275"/>
              <a:gd name="connsiteY508" fmla="*/ 519907 h 2405063"/>
              <a:gd name="connsiteX509" fmla="*/ 9716558 w 11725275"/>
              <a:gd name="connsiteY509" fmla="*/ 519907 h 2405063"/>
              <a:gd name="connsiteX510" fmla="*/ 9717088 w 11725275"/>
              <a:gd name="connsiteY510" fmla="*/ 519113 h 2405063"/>
              <a:gd name="connsiteX511" fmla="*/ 9716029 w 11725275"/>
              <a:gd name="connsiteY511" fmla="*/ 519113 h 2405063"/>
              <a:gd name="connsiteX512" fmla="*/ 9714971 w 11725275"/>
              <a:gd name="connsiteY512" fmla="*/ 517525 h 2405063"/>
              <a:gd name="connsiteX513" fmla="*/ 9713912 w 11725275"/>
              <a:gd name="connsiteY513" fmla="*/ 516731 h 2405063"/>
              <a:gd name="connsiteX514" fmla="*/ 9714442 w 11725275"/>
              <a:gd name="connsiteY514" fmla="*/ 515938 h 2405063"/>
              <a:gd name="connsiteX515" fmla="*/ 9716558 w 11725275"/>
              <a:gd name="connsiteY515" fmla="*/ 514350 h 2405063"/>
              <a:gd name="connsiteX516" fmla="*/ 9720792 w 11725275"/>
              <a:gd name="connsiteY516" fmla="*/ 511175 h 2405063"/>
              <a:gd name="connsiteX517" fmla="*/ 9728200 w 11725275"/>
              <a:gd name="connsiteY517" fmla="*/ 508794 h 2405063"/>
              <a:gd name="connsiteX518" fmla="*/ 9739842 w 11725275"/>
              <a:gd name="connsiteY518" fmla="*/ 505619 h 2405063"/>
              <a:gd name="connsiteX519" fmla="*/ 9756775 w 11725275"/>
              <a:gd name="connsiteY519" fmla="*/ 500856 h 2405063"/>
              <a:gd name="connsiteX520" fmla="*/ 9775825 w 11725275"/>
              <a:gd name="connsiteY520" fmla="*/ 497682 h 2405063"/>
              <a:gd name="connsiteX521" fmla="*/ 9794875 w 11725275"/>
              <a:gd name="connsiteY521" fmla="*/ 494506 h 2405063"/>
              <a:gd name="connsiteX522" fmla="*/ 9815512 w 11725275"/>
              <a:gd name="connsiteY522" fmla="*/ 492125 h 2405063"/>
              <a:gd name="connsiteX523" fmla="*/ 9857846 w 11725275"/>
              <a:gd name="connsiteY523" fmla="*/ 488156 h 2405063"/>
              <a:gd name="connsiteX524" fmla="*/ 9902825 w 11725275"/>
              <a:gd name="connsiteY524" fmla="*/ 486569 h 2405063"/>
              <a:gd name="connsiteX525" fmla="*/ 9948333 w 11725275"/>
              <a:gd name="connsiteY525" fmla="*/ 486569 h 2405063"/>
              <a:gd name="connsiteX526" fmla="*/ 9993842 w 11725275"/>
              <a:gd name="connsiteY526" fmla="*/ 486569 h 2405063"/>
              <a:gd name="connsiteX527" fmla="*/ 10038292 w 11725275"/>
              <a:gd name="connsiteY527" fmla="*/ 487363 h 2405063"/>
              <a:gd name="connsiteX528" fmla="*/ 10080096 w 11725275"/>
              <a:gd name="connsiteY528" fmla="*/ 487363 h 2405063"/>
              <a:gd name="connsiteX529" fmla="*/ 10095971 w 11725275"/>
              <a:gd name="connsiteY529" fmla="*/ 487363 h 2405063"/>
              <a:gd name="connsiteX530" fmla="*/ 10110258 w 11725275"/>
              <a:gd name="connsiteY530" fmla="*/ 488156 h 2405063"/>
              <a:gd name="connsiteX531" fmla="*/ 10121900 w 11725275"/>
              <a:gd name="connsiteY531" fmla="*/ 488950 h 2405063"/>
              <a:gd name="connsiteX532" fmla="*/ 10131954 w 11725275"/>
              <a:gd name="connsiteY532" fmla="*/ 490538 h 2405063"/>
              <a:gd name="connsiteX533" fmla="*/ 10148888 w 11725275"/>
              <a:gd name="connsiteY533" fmla="*/ 493713 h 2405063"/>
              <a:gd name="connsiteX534" fmla="*/ 10165821 w 11725275"/>
              <a:gd name="connsiteY534" fmla="*/ 495300 h 2405063"/>
              <a:gd name="connsiteX535" fmla="*/ 10174817 w 11725275"/>
              <a:gd name="connsiteY535" fmla="*/ 496094 h 2405063"/>
              <a:gd name="connsiteX536" fmla="*/ 10184871 w 11725275"/>
              <a:gd name="connsiteY536" fmla="*/ 497682 h 2405063"/>
              <a:gd name="connsiteX537" fmla="*/ 10196512 w 11725275"/>
              <a:gd name="connsiteY537" fmla="*/ 496094 h 2405063"/>
              <a:gd name="connsiteX538" fmla="*/ 10210271 w 11725275"/>
              <a:gd name="connsiteY538" fmla="*/ 496094 h 2405063"/>
              <a:gd name="connsiteX539" fmla="*/ 10227204 w 11725275"/>
              <a:gd name="connsiteY539" fmla="*/ 494506 h 2405063"/>
              <a:gd name="connsiteX540" fmla="*/ 10247842 w 11725275"/>
              <a:gd name="connsiteY540" fmla="*/ 492125 h 2405063"/>
              <a:gd name="connsiteX541" fmla="*/ 10271125 w 11725275"/>
              <a:gd name="connsiteY541" fmla="*/ 488156 h 2405063"/>
              <a:gd name="connsiteX542" fmla="*/ 10299171 w 11725275"/>
              <a:gd name="connsiteY542" fmla="*/ 483394 h 2405063"/>
              <a:gd name="connsiteX543" fmla="*/ 10321925 w 11725275"/>
              <a:gd name="connsiteY543" fmla="*/ 481013 h 2405063"/>
              <a:gd name="connsiteX544" fmla="*/ 10342562 w 11725275"/>
              <a:gd name="connsiteY544" fmla="*/ 477838 h 2405063"/>
              <a:gd name="connsiteX545" fmla="*/ 10361612 w 11725275"/>
              <a:gd name="connsiteY545" fmla="*/ 477044 h 2405063"/>
              <a:gd name="connsiteX546" fmla="*/ 10377488 w 11725275"/>
              <a:gd name="connsiteY546" fmla="*/ 477044 h 2405063"/>
              <a:gd name="connsiteX547" fmla="*/ 10392304 w 11725275"/>
              <a:gd name="connsiteY547" fmla="*/ 478631 h 2405063"/>
              <a:gd name="connsiteX548" fmla="*/ 10406062 w 11725275"/>
              <a:gd name="connsiteY548" fmla="*/ 481013 h 2405063"/>
              <a:gd name="connsiteX549" fmla="*/ 10417704 w 11725275"/>
              <a:gd name="connsiteY549" fmla="*/ 483394 h 2405063"/>
              <a:gd name="connsiteX550" fmla="*/ 10428817 w 11725275"/>
              <a:gd name="connsiteY550" fmla="*/ 488156 h 2405063"/>
              <a:gd name="connsiteX551" fmla="*/ 10438342 w 11725275"/>
              <a:gd name="connsiteY551" fmla="*/ 492919 h 2405063"/>
              <a:gd name="connsiteX552" fmla="*/ 10447338 w 11725275"/>
              <a:gd name="connsiteY552" fmla="*/ 498475 h 2405063"/>
              <a:gd name="connsiteX553" fmla="*/ 10455804 w 11725275"/>
              <a:gd name="connsiteY553" fmla="*/ 504825 h 2405063"/>
              <a:gd name="connsiteX554" fmla="*/ 10464271 w 11725275"/>
              <a:gd name="connsiteY554" fmla="*/ 511969 h 2405063"/>
              <a:gd name="connsiteX555" fmla="*/ 10480146 w 11725275"/>
              <a:gd name="connsiteY555" fmla="*/ 527844 h 2405063"/>
              <a:gd name="connsiteX556" fmla="*/ 10497079 w 11725275"/>
              <a:gd name="connsiteY556" fmla="*/ 546894 h 2405063"/>
              <a:gd name="connsiteX557" fmla="*/ 10606088 w 11725275"/>
              <a:gd name="connsiteY557" fmla="*/ 656431 h 2405063"/>
              <a:gd name="connsiteX558" fmla="*/ 10634662 w 11725275"/>
              <a:gd name="connsiteY558" fmla="*/ 656431 h 2405063"/>
              <a:gd name="connsiteX559" fmla="*/ 10662708 w 11725275"/>
              <a:gd name="connsiteY559" fmla="*/ 655638 h 2405063"/>
              <a:gd name="connsiteX560" fmla="*/ 10690754 w 11725275"/>
              <a:gd name="connsiteY560" fmla="*/ 654050 h 2405063"/>
              <a:gd name="connsiteX561" fmla="*/ 10716683 w 11725275"/>
              <a:gd name="connsiteY561" fmla="*/ 653257 h 2405063"/>
              <a:gd name="connsiteX562" fmla="*/ 10741554 w 11725275"/>
              <a:gd name="connsiteY562" fmla="*/ 650875 h 2405063"/>
              <a:gd name="connsiteX563" fmla="*/ 10763250 w 11725275"/>
              <a:gd name="connsiteY563" fmla="*/ 650081 h 2405063"/>
              <a:gd name="connsiteX564" fmla="*/ 10782300 w 11725275"/>
              <a:gd name="connsiteY564" fmla="*/ 649288 h 2405063"/>
              <a:gd name="connsiteX565" fmla="*/ 10796058 w 11725275"/>
              <a:gd name="connsiteY565" fmla="*/ 648494 h 2405063"/>
              <a:gd name="connsiteX566" fmla="*/ 10813521 w 11725275"/>
              <a:gd name="connsiteY566" fmla="*/ 648494 h 2405063"/>
              <a:gd name="connsiteX567" fmla="*/ 10832571 w 11725275"/>
              <a:gd name="connsiteY567" fmla="*/ 648494 h 2405063"/>
              <a:gd name="connsiteX568" fmla="*/ 10853208 w 11725275"/>
              <a:gd name="connsiteY568" fmla="*/ 649288 h 2405063"/>
              <a:gd name="connsiteX569" fmla="*/ 10875962 w 11725275"/>
              <a:gd name="connsiteY569" fmla="*/ 650081 h 2405063"/>
              <a:gd name="connsiteX570" fmla="*/ 10900833 w 11725275"/>
              <a:gd name="connsiteY570" fmla="*/ 650081 h 2405063"/>
              <a:gd name="connsiteX571" fmla="*/ 10926233 w 11725275"/>
              <a:gd name="connsiteY571" fmla="*/ 650875 h 2405063"/>
              <a:gd name="connsiteX572" fmla="*/ 10953750 w 11725275"/>
              <a:gd name="connsiteY572" fmla="*/ 650875 h 2405063"/>
              <a:gd name="connsiteX573" fmla="*/ 10982325 w 11725275"/>
              <a:gd name="connsiteY573" fmla="*/ 650875 h 2405063"/>
              <a:gd name="connsiteX574" fmla="*/ 11010900 w 11725275"/>
              <a:gd name="connsiteY574" fmla="*/ 650081 h 2405063"/>
              <a:gd name="connsiteX575" fmla="*/ 11037888 w 11725275"/>
              <a:gd name="connsiteY575" fmla="*/ 650081 h 2405063"/>
              <a:gd name="connsiteX576" fmla="*/ 11064346 w 11725275"/>
              <a:gd name="connsiteY576" fmla="*/ 649288 h 2405063"/>
              <a:gd name="connsiteX577" fmla="*/ 11089746 w 11725275"/>
              <a:gd name="connsiteY577" fmla="*/ 650081 h 2405063"/>
              <a:gd name="connsiteX578" fmla="*/ 11114088 w 11725275"/>
              <a:gd name="connsiteY578" fmla="*/ 650875 h 2405063"/>
              <a:gd name="connsiteX579" fmla="*/ 11136842 w 11725275"/>
              <a:gd name="connsiteY579" fmla="*/ 654050 h 2405063"/>
              <a:gd name="connsiteX580" fmla="*/ 11147954 w 11725275"/>
              <a:gd name="connsiteY580" fmla="*/ 655638 h 2405063"/>
              <a:gd name="connsiteX581" fmla="*/ 11158538 w 11725275"/>
              <a:gd name="connsiteY581" fmla="*/ 657225 h 2405063"/>
              <a:gd name="connsiteX582" fmla="*/ 11169650 w 11725275"/>
              <a:gd name="connsiteY582" fmla="*/ 660400 h 2405063"/>
              <a:gd name="connsiteX583" fmla="*/ 11180233 w 11725275"/>
              <a:gd name="connsiteY583" fmla="*/ 664369 h 2405063"/>
              <a:gd name="connsiteX584" fmla="*/ 11194521 w 11725275"/>
              <a:gd name="connsiteY584" fmla="*/ 669925 h 2405063"/>
              <a:gd name="connsiteX585" fmla="*/ 11205104 w 11725275"/>
              <a:gd name="connsiteY585" fmla="*/ 674688 h 2405063"/>
              <a:gd name="connsiteX586" fmla="*/ 11211454 w 11725275"/>
              <a:gd name="connsiteY586" fmla="*/ 677863 h 2405063"/>
              <a:gd name="connsiteX587" fmla="*/ 11216217 w 11725275"/>
              <a:gd name="connsiteY587" fmla="*/ 681832 h 2405063"/>
              <a:gd name="connsiteX588" fmla="*/ 11220979 w 11725275"/>
              <a:gd name="connsiteY588" fmla="*/ 688975 h 2405063"/>
              <a:gd name="connsiteX589" fmla="*/ 11224154 w 11725275"/>
              <a:gd name="connsiteY589" fmla="*/ 696913 h 2405063"/>
              <a:gd name="connsiteX590" fmla="*/ 11228917 w 11725275"/>
              <a:gd name="connsiteY590" fmla="*/ 706438 h 2405063"/>
              <a:gd name="connsiteX591" fmla="*/ 11229975 w 11725275"/>
              <a:gd name="connsiteY591" fmla="*/ 709613 h 2405063"/>
              <a:gd name="connsiteX592" fmla="*/ 11228388 w 11725275"/>
              <a:gd name="connsiteY592" fmla="*/ 708819 h 2405063"/>
              <a:gd name="connsiteX593" fmla="*/ 11224683 w 11725275"/>
              <a:gd name="connsiteY593" fmla="*/ 707231 h 2405063"/>
              <a:gd name="connsiteX594" fmla="*/ 11222567 w 11725275"/>
              <a:gd name="connsiteY594" fmla="*/ 704057 h 2405063"/>
              <a:gd name="connsiteX595" fmla="*/ 11222038 w 11725275"/>
              <a:gd name="connsiteY595" fmla="*/ 704850 h 2405063"/>
              <a:gd name="connsiteX596" fmla="*/ 11224683 w 11725275"/>
              <a:gd name="connsiteY596" fmla="*/ 709613 h 2405063"/>
              <a:gd name="connsiteX597" fmla="*/ 11233679 w 11725275"/>
              <a:gd name="connsiteY597" fmla="*/ 720725 h 2405063"/>
              <a:gd name="connsiteX598" fmla="*/ 11242146 w 11725275"/>
              <a:gd name="connsiteY598" fmla="*/ 733425 h 2405063"/>
              <a:gd name="connsiteX599" fmla="*/ 11243204 w 11725275"/>
              <a:gd name="connsiteY599" fmla="*/ 733425 h 2405063"/>
              <a:gd name="connsiteX600" fmla="*/ 11242146 w 11725275"/>
              <a:gd name="connsiteY600" fmla="*/ 731838 h 2405063"/>
              <a:gd name="connsiteX601" fmla="*/ 11243204 w 11725275"/>
              <a:gd name="connsiteY601" fmla="*/ 731044 h 2405063"/>
              <a:gd name="connsiteX602" fmla="*/ 11245850 w 11725275"/>
              <a:gd name="connsiteY602" fmla="*/ 733425 h 2405063"/>
              <a:gd name="connsiteX603" fmla="*/ 11252729 w 11725275"/>
              <a:gd name="connsiteY603" fmla="*/ 737394 h 2405063"/>
              <a:gd name="connsiteX604" fmla="*/ 11296650 w 11725275"/>
              <a:gd name="connsiteY604" fmla="*/ 777875 h 2405063"/>
              <a:gd name="connsiteX605" fmla="*/ 11314642 w 11725275"/>
              <a:gd name="connsiteY605" fmla="*/ 791369 h 2405063"/>
              <a:gd name="connsiteX606" fmla="*/ 11329458 w 11725275"/>
              <a:gd name="connsiteY606" fmla="*/ 800894 h 2405063"/>
              <a:gd name="connsiteX607" fmla="*/ 11340571 w 11725275"/>
              <a:gd name="connsiteY607" fmla="*/ 807244 h 2405063"/>
              <a:gd name="connsiteX608" fmla="*/ 11349567 w 11725275"/>
              <a:gd name="connsiteY608" fmla="*/ 812007 h 2405063"/>
              <a:gd name="connsiteX609" fmla="*/ 11352742 w 11725275"/>
              <a:gd name="connsiteY609" fmla="*/ 815975 h 2405063"/>
              <a:gd name="connsiteX610" fmla="*/ 11356446 w 11725275"/>
              <a:gd name="connsiteY610" fmla="*/ 819944 h 2405063"/>
              <a:gd name="connsiteX611" fmla="*/ 11360150 w 11725275"/>
              <a:gd name="connsiteY611" fmla="*/ 823119 h 2405063"/>
              <a:gd name="connsiteX612" fmla="*/ 11363854 w 11725275"/>
              <a:gd name="connsiteY612" fmla="*/ 828675 h 2405063"/>
              <a:gd name="connsiteX613" fmla="*/ 11368617 w 11725275"/>
              <a:gd name="connsiteY613" fmla="*/ 836613 h 2405063"/>
              <a:gd name="connsiteX614" fmla="*/ 11371792 w 11725275"/>
              <a:gd name="connsiteY614" fmla="*/ 844550 h 2405063"/>
              <a:gd name="connsiteX615" fmla="*/ 11376554 w 11725275"/>
              <a:gd name="connsiteY615" fmla="*/ 854869 h 2405063"/>
              <a:gd name="connsiteX616" fmla="*/ 11381317 w 11725275"/>
              <a:gd name="connsiteY616" fmla="*/ 867569 h 2405063"/>
              <a:gd name="connsiteX617" fmla="*/ 11384492 w 11725275"/>
              <a:gd name="connsiteY617" fmla="*/ 876300 h 2405063"/>
              <a:gd name="connsiteX618" fmla="*/ 11387667 w 11725275"/>
              <a:gd name="connsiteY618" fmla="*/ 889000 h 2405063"/>
              <a:gd name="connsiteX619" fmla="*/ 11388725 w 11725275"/>
              <a:gd name="connsiteY619" fmla="*/ 895350 h 2405063"/>
              <a:gd name="connsiteX620" fmla="*/ 11389783 w 11725275"/>
              <a:gd name="connsiteY620" fmla="*/ 902494 h 2405063"/>
              <a:gd name="connsiteX621" fmla="*/ 11389783 w 11725275"/>
              <a:gd name="connsiteY621" fmla="*/ 910432 h 2405063"/>
              <a:gd name="connsiteX622" fmla="*/ 11389783 w 11725275"/>
              <a:gd name="connsiteY622" fmla="*/ 917575 h 2405063"/>
              <a:gd name="connsiteX623" fmla="*/ 11388725 w 11725275"/>
              <a:gd name="connsiteY623" fmla="*/ 925513 h 2405063"/>
              <a:gd name="connsiteX624" fmla="*/ 11387667 w 11725275"/>
              <a:gd name="connsiteY624" fmla="*/ 933450 h 2405063"/>
              <a:gd name="connsiteX625" fmla="*/ 11386079 w 11725275"/>
              <a:gd name="connsiteY625" fmla="*/ 939800 h 2405063"/>
              <a:gd name="connsiteX626" fmla="*/ 11382375 w 11725275"/>
              <a:gd name="connsiteY626" fmla="*/ 946944 h 2405063"/>
              <a:gd name="connsiteX627" fmla="*/ 11378671 w 11725275"/>
              <a:gd name="connsiteY627" fmla="*/ 954088 h 2405063"/>
              <a:gd name="connsiteX628" fmla="*/ 11373379 w 11725275"/>
              <a:gd name="connsiteY628" fmla="*/ 959644 h 2405063"/>
              <a:gd name="connsiteX629" fmla="*/ 11367558 w 11725275"/>
              <a:gd name="connsiteY629" fmla="*/ 964407 h 2405063"/>
              <a:gd name="connsiteX630" fmla="*/ 11360150 w 11725275"/>
              <a:gd name="connsiteY630" fmla="*/ 967582 h 2405063"/>
              <a:gd name="connsiteX631" fmla="*/ 11349567 w 11725275"/>
              <a:gd name="connsiteY631" fmla="*/ 971550 h 2405063"/>
              <a:gd name="connsiteX632" fmla="*/ 11333162 w 11725275"/>
              <a:gd name="connsiteY632" fmla="*/ 973932 h 2405063"/>
              <a:gd name="connsiteX633" fmla="*/ 11311996 w 11725275"/>
              <a:gd name="connsiteY633" fmla="*/ 976313 h 2405063"/>
              <a:gd name="connsiteX634" fmla="*/ 11286067 w 11725275"/>
              <a:gd name="connsiteY634" fmla="*/ 977900 h 2405063"/>
              <a:gd name="connsiteX635" fmla="*/ 11222038 w 11725275"/>
              <a:gd name="connsiteY635" fmla="*/ 981075 h 2405063"/>
              <a:gd name="connsiteX636" fmla="*/ 11142662 w 11725275"/>
              <a:gd name="connsiteY636" fmla="*/ 981869 h 2405063"/>
              <a:gd name="connsiteX637" fmla="*/ 11051117 w 11725275"/>
              <a:gd name="connsiteY637" fmla="*/ 981869 h 2405063"/>
              <a:gd name="connsiteX638" fmla="*/ 10950046 w 11725275"/>
              <a:gd name="connsiteY638" fmla="*/ 981075 h 2405063"/>
              <a:gd name="connsiteX639" fmla="*/ 10841567 w 11725275"/>
              <a:gd name="connsiteY639" fmla="*/ 978694 h 2405063"/>
              <a:gd name="connsiteX640" fmla="*/ 10729383 w 11725275"/>
              <a:gd name="connsiteY640" fmla="*/ 977107 h 2405063"/>
              <a:gd name="connsiteX641" fmla="*/ 10615083 w 11725275"/>
              <a:gd name="connsiteY641" fmla="*/ 975519 h 2405063"/>
              <a:gd name="connsiteX642" fmla="*/ 10501312 w 11725275"/>
              <a:gd name="connsiteY642" fmla="*/ 973138 h 2405063"/>
              <a:gd name="connsiteX643" fmla="*/ 10390717 w 11725275"/>
              <a:gd name="connsiteY643" fmla="*/ 971550 h 2405063"/>
              <a:gd name="connsiteX644" fmla="*/ 10286471 w 11725275"/>
              <a:gd name="connsiteY644" fmla="*/ 970757 h 2405063"/>
              <a:gd name="connsiteX645" fmla="*/ 10191221 w 11725275"/>
              <a:gd name="connsiteY645" fmla="*/ 970757 h 2405063"/>
              <a:gd name="connsiteX646" fmla="*/ 10106554 w 11725275"/>
              <a:gd name="connsiteY646" fmla="*/ 972344 h 2405063"/>
              <a:gd name="connsiteX647" fmla="*/ 10068983 w 11725275"/>
              <a:gd name="connsiteY647" fmla="*/ 973138 h 2405063"/>
              <a:gd name="connsiteX648" fmla="*/ 10036175 w 11725275"/>
              <a:gd name="connsiteY648" fmla="*/ 975519 h 2405063"/>
              <a:gd name="connsiteX649" fmla="*/ 10006012 w 11725275"/>
              <a:gd name="connsiteY649" fmla="*/ 977107 h 2405063"/>
              <a:gd name="connsiteX650" fmla="*/ 9981142 w 11725275"/>
              <a:gd name="connsiteY650" fmla="*/ 980282 h 2405063"/>
              <a:gd name="connsiteX651" fmla="*/ 9983258 w 11725275"/>
              <a:gd name="connsiteY651" fmla="*/ 987425 h 2405063"/>
              <a:gd name="connsiteX652" fmla="*/ 9986433 w 11725275"/>
              <a:gd name="connsiteY652" fmla="*/ 993775 h 2405063"/>
              <a:gd name="connsiteX653" fmla="*/ 9989079 w 11725275"/>
              <a:gd name="connsiteY653" fmla="*/ 1000125 h 2405063"/>
              <a:gd name="connsiteX654" fmla="*/ 9992254 w 11725275"/>
              <a:gd name="connsiteY654" fmla="*/ 1005682 h 2405063"/>
              <a:gd name="connsiteX655" fmla="*/ 9999662 w 11725275"/>
              <a:gd name="connsiteY655" fmla="*/ 1016794 h 2405063"/>
              <a:gd name="connsiteX656" fmla="*/ 10007600 w 11725275"/>
              <a:gd name="connsiteY656" fmla="*/ 1026319 h 2405063"/>
              <a:gd name="connsiteX657" fmla="*/ 10016067 w 11725275"/>
              <a:gd name="connsiteY657" fmla="*/ 1035050 h 2405063"/>
              <a:gd name="connsiteX658" fmla="*/ 10025062 w 11725275"/>
              <a:gd name="connsiteY658" fmla="*/ 1042194 h 2405063"/>
              <a:gd name="connsiteX659" fmla="*/ 10034588 w 11725275"/>
              <a:gd name="connsiteY659" fmla="*/ 1050132 h 2405063"/>
              <a:gd name="connsiteX660" fmla="*/ 10044112 w 11725275"/>
              <a:gd name="connsiteY660" fmla="*/ 1055688 h 2405063"/>
              <a:gd name="connsiteX661" fmla="*/ 10053108 w 11725275"/>
              <a:gd name="connsiteY661" fmla="*/ 1062038 h 2405063"/>
              <a:gd name="connsiteX662" fmla="*/ 10061046 w 11725275"/>
              <a:gd name="connsiteY662" fmla="*/ 1068388 h 2405063"/>
              <a:gd name="connsiteX663" fmla="*/ 10068983 w 11725275"/>
              <a:gd name="connsiteY663" fmla="*/ 1074738 h 2405063"/>
              <a:gd name="connsiteX664" fmla="*/ 10075862 w 11725275"/>
              <a:gd name="connsiteY664" fmla="*/ 1081088 h 2405063"/>
              <a:gd name="connsiteX665" fmla="*/ 10078508 w 11725275"/>
              <a:gd name="connsiteY665" fmla="*/ 1085057 h 2405063"/>
              <a:gd name="connsiteX666" fmla="*/ 10081683 w 11725275"/>
              <a:gd name="connsiteY666" fmla="*/ 1089025 h 2405063"/>
              <a:gd name="connsiteX667" fmla="*/ 10083800 w 11725275"/>
              <a:gd name="connsiteY667" fmla="*/ 1092994 h 2405063"/>
              <a:gd name="connsiteX668" fmla="*/ 10085388 w 11725275"/>
              <a:gd name="connsiteY668" fmla="*/ 1096963 h 2405063"/>
              <a:gd name="connsiteX669" fmla="*/ 10086446 w 11725275"/>
              <a:gd name="connsiteY669" fmla="*/ 1100932 h 2405063"/>
              <a:gd name="connsiteX670" fmla="*/ 10088033 w 11725275"/>
              <a:gd name="connsiteY670" fmla="*/ 1105694 h 2405063"/>
              <a:gd name="connsiteX671" fmla="*/ 10088033 w 11725275"/>
              <a:gd name="connsiteY671" fmla="*/ 1111250 h 2405063"/>
              <a:gd name="connsiteX672" fmla="*/ 10088033 w 11725275"/>
              <a:gd name="connsiteY672" fmla="*/ 1116013 h 2405063"/>
              <a:gd name="connsiteX673" fmla="*/ 10087504 w 11725275"/>
              <a:gd name="connsiteY673" fmla="*/ 1123157 h 2405063"/>
              <a:gd name="connsiteX674" fmla="*/ 10085388 w 11725275"/>
              <a:gd name="connsiteY674" fmla="*/ 1129507 h 2405063"/>
              <a:gd name="connsiteX675" fmla="*/ 10085388 w 11725275"/>
              <a:gd name="connsiteY675" fmla="*/ 1132682 h 2405063"/>
              <a:gd name="connsiteX676" fmla="*/ 10085388 w 11725275"/>
              <a:gd name="connsiteY676" fmla="*/ 1136650 h 2405063"/>
              <a:gd name="connsiteX677" fmla="*/ 10085917 w 11725275"/>
              <a:gd name="connsiteY677" fmla="*/ 1139825 h 2405063"/>
              <a:gd name="connsiteX678" fmla="*/ 10087504 w 11725275"/>
              <a:gd name="connsiteY678" fmla="*/ 1144588 h 2405063"/>
              <a:gd name="connsiteX679" fmla="*/ 10110788 w 11725275"/>
              <a:gd name="connsiteY679" fmla="*/ 1231107 h 2405063"/>
              <a:gd name="connsiteX680" fmla="*/ 10110258 w 11725275"/>
              <a:gd name="connsiteY680" fmla="*/ 1238250 h 2405063"/>
              <a:gd name="connsiteX681" fmla="*/ 10109200 w 11725275"/>
              <a:gd name="connsiteY681" fmla="*/ 1243807 h 2405063"/>
              <a:gd name="connsiteX682" fmla="*/ 10109200 w 11725275"/>
              <a:gd name="connsiteY682" fmla="*/ 1248569 h 2405063"/>
              <a:gd name="connsiteX683" fmla="*/ 10109200 w 11725275"/>
              <a:gd name="connsiteY683" fmla="*/ 1252538 h 2405063"/>
              <a:gd name="connsiteX684" fmla="*/ 10110258 w 11725275"/>
              <a:gd name="connsiteY684" fmla="*/ 1257300 h 2405063"/>
              <a:gd name="connsiteX685" fmla="*/ 10111846 w 11725275"/>
              <a:gd name="connsiteY685" fmla="*/ 1261269 h 2405063"/>
              <a:gd name="connsiteX686" fmla="*/ 10112904 w 11725275"/>
              <a:gd name="connsiteY686" fmla="*/ 1265238 h 2405063"/>
              <a:gd name="connsiteX687" fmla="*/ 10114492 w 11725275"/>
              <a:gd name="connsiteY687" fmla="*/ 1268413 h 2405063"/>
              <a:gd name="connsiteX688" fmla="*/ 10118725 w 11725275"/>
              <a:gd name="connsiteY688" fmla="*/ 1273969 h 2405063"/>
              <a:gd name="connsiteX689" fmla="*/ 10124017 w 11725275"/>
              <a:gd name="connsiteY689" fmla="*/ 1279525 h 2405063"/>
              <a:gd name="connsiteX690" fmla="*/ 10130896 w 11725275"/>
              <a:gd name="connsiteY690" fmla="*/ 1284288 h 2405063"/>
              <a:gd name="connsiteX691" fmla="*/ 10137246 w 11725275"/>
              <a:gd name="connsiteY691" fmla="*/ 1289050 h 2405063"/>
              <a:gd name="connsiteX692" fmla="*/ 10151004 w 11725275"/>
              <a:gd name="connsiteY692" fmla="*/ 1296988 h 2405063"/>
              <a:gd name="connsiteX693" fmla="*/ 10165821 w 11725275"/>
              <a:gd name="connsiteY693" fmla="*/ 1304925 h 2405063"/>
              <a:gd name="connsiteX694" fmla="*/ 10172171 w 11725275"/>
              <a:gd name="connsiteY694" fmla="*/ 1310482 h 2405063"/>
              <a:gd name="connsiteX695" fmla="*/ 10178521 w 11725275"/>
              <a:gd name="connsiteY695" fmla="*/ 1315244 h 2405063"/>
              <a:gd name="connsiteX696" fmla="*/ 10183283 w 11725275"/>
              <a:gd name="connsiteY696" fmla="*/ 1321594 h 2405063"/>
              <a:gd name="connsiteX697" fmla="*/ 10188046 w 11725275"/>
              <a:gd name="connsiteY697" fmla="*/ 1329532 h 2405063"/>
              <a:gd name="connsiteX698" fmla="*/ 10189104 w 11725275"/>
              <a:gd name="connsiteY698" fmla="*/ 1333500 h 2405063"/>
              <a:gd name="connsiteX699" fmla="*/ 10190162 w 11725275"/>
              <a:gd name="connsiteY699" fmla="*/ 1337469 h 2405063"/>
              <a:gd name="connsiteX700" fmla="*/ 10190162 w 11725275"/>
              <a:gd name="connsiteY700" fmla="*/ 1341438 h 2405063"/>
              <a:gd name="connsiteX701" fmla="*/ 10189104 w 11725275"/>
              <a:gd name="connsiteY701" fmla="*/ 1345407 h 2405063"/>
              <a:gd name="connsiteX702" fmla="*/ 10188046 w 11725275"/>
              <a:gd name="connsiteY702" fmla="*/ 1353344 h 2405063"/>
              <a:gd name="connsiteX703" fmla="*/ 10186458 w 11725275"/>
              <a:gd name="connsiteY703" fmla="*/ 1364457 h 2405063"/>
              <a:gd name="connsiteX704" fmla="*/ 10186458 w 11725275"/>
              <a:gd name="connsiteY704" fmla="*/ 1376363 h 2405063"/>
              <a:gd name="connsiteX705" fmla="*/ 10186458 w 11725275"/>
              <a:gd name="connsiteY705" fmla="*/ 1385888 h 2405063"/>
              <a:gd name="connsiteX706" fmla="*/ 10186458 w 11725275"/>
              <a:gd name="connsiteY706" fmla="*/ 1393825 h 2405063"/>
              <a:gd name="connsiteX707" fmla="*/ 10186988 w 11725275"/>
              <a:gd name="connsiteY707" fmla="*/ 1397794 h 2405063"/>
              <a:gd name="connsiteX708" fmla="*/ 10188046 w 11725275"/>
              <a:gd name="connsiteY708" fmla="*/ 1401763 h 2405063"/>
              <a:gd name="connsiteX709" fmla="*/ 10189104 w 11725275"/>
              <a:gd name="connsiteY709" fmla="*/ 1403350 h 2405063"/>
              <a:gd name="connsiteX710" fmla="*/ 10190692 w 11725275"/>
              <a:gd name="connsiteY710" fmla="*/ 1405732 h 2405063"/>
              <a:gd name="connsiteX711" fmla="*/ 10192808 w 11725275"/>
              <a:gd name="connsiteY711" fmla="*/ 1405732 h 2405063"/>
              <a:gd name="connsiteX712" fmla="*/ 10198100 w 11725275"/>
              <a:gd name="connsiteY712" fmla="*/ 1405732 h 2405063"/>
              <a:gd name="connsiteX713" fmla="*/ 10204450 w 11725275"/>
              <a:gd name="connsiteY713" fmla="*/ 1406525 h 2405063"/>
              <a:gd name="connsiteX714" fmla="*/ 10209212 w 11725275"/>
              <a:gd name="connsiteY714" fmla="*/ 1408113 h 2405063"/>
              <a:gd name="connsiteX715" fmla="*/ 10213446 w 11725275"/>
              <a:gd name="connsiteY715" fmla="*/ 1411288 h 2405063"/>
              <a:gd name="connsiteX716" fmla="*/ 10217679 w 11725275"/>
              <a:gd name="connsiteY716" fmla="*/ 1416050 h 2405063"/>
              <a:gd name="connsiteX717" fmla="*/ 10222971 w 11725275"/>
              <a:gd name="connsiteY717" fmla="*/ 1422400 h 2405063"/>
              <a:gd name="connsiteX718" fmla="*/ 10226146 w 11725275"/>
              <a:gd name="connsiteY718" fmla="*/ 1427163 h 2405063"/>
              <a:gd name="connsiteX719" fmla="*/ 10227204 w 11725275"/>
              <a:gd name="connsiteY719" fmla="*/ 1431132 h 2405063"/>
              <a:gd name="connsiteX720" fmla="*/ 10228792 w 11725275"/>
              <a:gd name="connsiteY720" fmla="*/ 1435100 h 2405063"/>
              <a:gd name="connsiteX721" fmla="*/ 10229321 w 11725275"/>
              <a:gd name="connsiteY721" fmla="*/ 1439069 h 2405063"/>
              <a:gd name="connsiteX722" fmla="*/ 10229321 w 11725275"/>
              <a:gd name="connsiteY722" fmla="*/ 1445419 h 2405063"/>
              <a:gd name="connsiteX723" fmla="*/ 10228262 w 11725275"/>
              <a:gd name="connsiteY723" fmla="*/ 1452563 h 2405063"/>
              <a:gd name="connsiteX724" fmla="*/ 10226675 w 11725275"/>
              <a:gd name="connsiteY724" fmla="*/ 1458913 h 2405063"/>
              <a:gd name="connsiteX725" fmla="*/ 10225088 w 11725275"/>
              <a:gd name="connsiteY725" fmla="*/ 1466057 h 2405063"/>
              <a:gd name="connsiteX726" fmla="*/ 10224558 w 11725275"/>
              <a:gd name="connsiteY726" fmla="*/ 1470025 h 2405063"/>
              <a:gd name="connsiteX727" fmla="*/ 10224558 w 11725275"/>
              <a:gd name="connsiteY727" fmla="*/ 1474788 h 2405063"/>
              <a:gd name="connsiteX728" fmla="*/ 10225088 w 11725275"/>
              <a:gd name="connsiteY728" fmla="*/ 1479550 h 2405063"/>
              <a:gd name="connsiteX729" fmla="*/ 10226146 w 11725275"/>
              <a:gd name="connsiteY729" fmla="*/ 1483519 h 2405063"/>
              <a:gd name="connsiteX730" fmla="*/ 10191221 w 11725275"/>
              <a:gd name="connsiteY730" fmla="*/ 1486694 h 2405063"/>
              <a:gd name="connsiteX731" fmla="*/ 10172171 w 11725275"/>
              <a:gd name="connsiteY731" fmla="*/ 1489075 h 2405063"/>
              <a:gd name="connsiteX732" fmla="*/ 10167408 w 11725275"/>
              <a:gd name="connsiteY732" fmla="*/ 1490663 h 2405063"/>
              <a:gd name="connsiteX733" fmla="*/ 10164233 w 11725275"/>
              <a:gd name="connsiteY733" fmla="*/ 1491457 h 2405063"/>
              <a:gd name="connsiteX734" fmla="*/ 10162117 w 11725275"/>
              <a:gd name="connsiteY734" fmla="*/ 1493044 h 2405063"/>
              <a:gd name="connsiteX735" fmla="*/ 10161588 w 11725275"/>
              <a:gd name="connsiteY735" fmla="*/ 1493838 h 2405063"/>
              <a:gd name="connsiteX736" fmla="*/ 10159471 w 11725275"/>
              <a:gd name="connsiteY736" fmla="*/ 1496219 h 2405063"/>
              <a:gd name="connsiteX737" fmla="*/ 10152592 w 11725275"/>
              <a:gd name="connsiteY737" fmla="*/ 1497807 h 2405063"/>
              <a:gd name="connsiteX738" fmla="*/ 10137246 w 11725275"/>
              <a:gd name="connsiteY738" fmla="*/ 1498600 h 2405063"/>
              <a:gd name="connsiteX739" fmla="*/ 10107083 w 11725275"/>
              <a:gd name="connsiteY739" fmla="*/ 1500982 h 2405063"/>
              <a:gd name="connsiteX740" fmla="*/ 10082742 w 11725275"/>
              <a:gd name="connsiteY740" fmla="*/ 1500982 h 2405063"/>
              <a:gd name="connsiteX741" fmla="*/ 10057871 w 11725275"/>
              <a:gd name="connsiteY741" fmla="*/ 1499394 h 2405063"/>
              <a:gd name="connsiteX742" fmla="*/ 10035117 w 11725275"/>
              <a:gd name="connsiteY742" fmla="*/ 1498600 h 2405063"/>
              <a:gd name="connsiteX743" fmla="*/ 10015008 w 11725275"/>
              <a:gd name="connsiteY743" fmla="*/ 1499394 h 2405063"/>
              <a:gd name="connsiteX744" fmla="*/ 10006012 w 11725275"/>
              <a:gd name="connsiteY744" fmla="*/ 1499394 h 2405063"/>
              <a:gd name="connsiteX745" fmla="*/ 9998075 w 11725275"/>
              <a:gd name="connsiteY745" fmla="*/ 1500982 h 2405063"/>
              <a:gd name="connsiteX746" fmla="*/ 9991196 w 11725275"/>
              <a:gd name="connsiteY746" fmla="*/ 1502569 h 2405063"/>
              <a:gd name="connsiteX747" fmla="*/ 9986433 w 11725275"/>
              <a:gd name="connsiteY747" fmla="*/ 1504157 h 2405063"/>
              <a:gd name="connsiteX748" fmla="*/ 9984317 w 11725275"/>
              <a:gd name="connsiteY748" fmla="*/ 1506538 h 2405063"/>
              <a:gd name="connsiteX749" fmla="*/ 9981671 w 11725275"/>
              <a:gd name="connsiteY749" fmla="*/ 1507332 h 2405063"/>
              <a:gd name="connsiteX750" fmla="*/ 9980612 w 11725275"/>
              <a:gd name="connsiteY750" fmla="*/ 1508919 h 2405063"/>
              <a:gd name="connsiteX751" fmla="*/ 9979554 w 11725275"/>
              <a:gd name="connsiteY751" fmla="*/ 1510507 h 2405063"/>
              <a:gd name="connsiteX752" fmla="*/ 9979025 w 11725275"/>
              <a:gd name="connsiteY752" fmla="*/ 1513682 h 2405063"/>
              <a:gd name="connsiteX753" fmla="*/ 9979025 w 11725275"/>
              <a:gd name="connsiteY753" fmla="*/ 1515269 h 2405063"/>
              <a:gd name="connsiteX754" fmla="*/ 9979554 w 11725275"/>
              <a:gd name="connsiteY754" fmla="*/ 1518444 h 2405063"/>
              <a:gd name="connsiteX755" fmla="*/ 9980612 w 11725275"/>
              <a:gd name="connsiteY755" fmla="*/ 1520826 h 2405063"/>
              <a:gd name="connsiteX756" fmla="*/ 9983258 w 11725275"/>
              <a:gd name="connsiteY756" fmla="*/ 1530351 h 2405063"/>
              <a:gd name="connsiteX757" fmla="*/ 9986962 w 11725275"/>
              <a:gd name="connsiteY757" fmla="*/ 1537494 h 2405063"/>
              <a:gd name="connsiteX758" fmla="*/ 9990667 w 11725275"/>
              <a:gd name="connsiteY758" fmla="*/ 1544638 h 2405063"/>
              <a:gd name="connsiteX759" fmla="*/ 9993842 w 11725275"/>
              <a:gd name="connsiteY759" fmla="*/ 1550194 h 2405063"/>
              <a:gd name="connsiteX760" fmla="*/ 9997017 w 11725275"/>
              <a:gd name="connsiteY760" fmla="*/ 1554957 h 2405063"/>
              <a:gd name="connsiteX761" fmla="*/ 10000721 w 11725275"/>
              <a:gd name="connsiteY761" fmla="*/ 1558926 h 2405063"/>
              <a:gd name="connsiteX762" fmla="*/ 10005483 w 11725275"/>
              <a:gd name="connsiteY762" fmla="*/ 1562894 h 2405063"/>
              <a:gd name="connsiteX763" fmla="*/ 10009717 w 11725275"/>
              <a:gd name="connsiteY763" fmla="*/ 1566863 h 2405063"/>
              <a:gd name="connsiteX764" fmla="*/ 10032471 w 11725275"/>
              <a:gd name="connsiteY764" fmla="*/ 1581944 h 2405063"/>
              <a:gd name="connsiteX765" fmla="*/ 10066867 w 11725275"/>
              <a:gd name="connsiteY765" fmla="*/ 1601788 h 2405063"/>
              <a:gd name="connsiteX766" fmla="*/ 10083800 w 11725275"/>
              <a:gd name="connsiteY766" fmla="*/ 1734344 h 2405063"/>
              <a:gd name="connsiteX767" fmla="*/ 10085917 w 11725275"/>
              <a:gd name="connsiteY767" fmla="*/ 1735138 h 2405063"/>
              <a:gd name="connsiteX768" fmla="*/ 10085917 w 11725275"/>
              <a:gd name="connsiteY768" fmla="*/ 1737519 h 2405063"/>
              <a:gd name="connsiteX769" fmla="*/ 10084329 w 11725275"/>
              <a:gd name="connsiteY769" fmla="*/ 1739107 h 2405063"/>
              <a:gd name="connsiteX770" fmla="*/ 10082212 w 11725275"/>
              <a:gd name="connsiteY770" fmla="*/ 1740694 h 2405063"/>
              <a:gd name="connsiteX771" fmla="*/ 10077979 w 11725275"/>
              <a:gd name="connsiteY771" fmla="*/ 1743869 h 2405063"/>
              <a:gd name="connsiteX772" fmla="*/ 10071100 w 11725275"/>
              <a:gd name="connsiteY772" fmla="*/ 1746251 h 2405063"/>
              <a:gd name="connsiteX773" fmla="*/ 10063162 w 11725275"/>
              <a:gd name="connsiteY773" fmla="*/ 1749426 h 2405063"/>
              <a:gd name="connsiteX774" fmla="*/ 10052050 w 11725275"/>
              <a:gd name="connsiteY774" fmla="*/ 1751807 h 2405063"/>
              <a:gd name="connsiteX775" fmla="*/ 10039879 w 11725275"/>
              <a:gd name="connsiteY775" fmla="*/ 1754982 h 2405063"/>
              <a:gd name="connsiteX776" fmla="*/ 10024533 w 11725275"/>
              <a:gd name="connsiteY776" fmla="*/ 1757363 h 2405063"/>
              <a:gd name="connsiteX777" fmla="*/ 10006012 w 11725275"/>
              <a:gd name="connsiteY777" fmla="*/ 1759744 h 2405063"/>
              <a:gd name="connsiteX778" fmla="*/ 9984846 w 11725275"/>
              <a:gd name="connsiteY778" fmla="*/ 1762126 h 2405063"/>
              <a:gd name="connsiteX779" fmla="*/ 9961562 w 11725275"/>
              <a:gd name="connsiteY779" fmla="*/ 1762919 h 2405063"/>
              <a:gd name="connsiteX780" fmla="*/ 9934046 w 11725275"/>
              <a:gd name="connsiteY780" fmla="*/ 1765301 h 2405063"/>
              <a:gd name="connsiteX781" fmla="*/ 9903354 w 11725275"/>
              <a:gd name="connsiteY781" fmla="*/ 1765301 h 2405063"/>
              <a:gd name="connsiteX782" fmla="*/ 9869488 w 11725275"/>
              <a:gd name="connsiteY782" fmla="*/ 1765301 h 2405063"/>
              <a:gd name="connsiteX783" fmla="*/ 9850438 w 11725275"/>
              <a:gd name="connsiteY783" fmla="*/ 1765301 h 2405063"/>
              <a:gd name="connsiteX784" fmla="*/ 9832975 w 11725275"/>
              <a:gd name="connsiteY784" fmla="*/ 1765301 h 2405063"/>
              <a:gd name="connsiteX785" fmla="*/ 9815512 w 11725275"/>
              <a:gd name="connsiteY785" fmla="*/ 1765301 h 2405063"/>
              <a:gd name="connsiteX786" fmla="*/ 9799638 w 11725275"/>
              <a:gd name="connsiteY786" fmla="*/ 1766094 h 2405063"/>
              <a:gd name="connsiteX787" fmla="*/ 9782704 w 11725275"/>
              <a:gd name="connsiteY787" fmla="*/ 1766094 h 2405063"/>
              <a:gd name="connsiteX788" fmla="*/ 9766300 w 11725275"/>
              <a:gd name="connsiteY788" fmla="*/ 1766888 h 2405063"/>
              <a:gd name="connsiteX789" fmla="*/ 9748838 w 11725275"/>
              <a:gd name="connsiteY789" fmla="*/ 1767682 h 2405063"/>
              <a:gd name="connsiteX790" fmla="*/ 9730317 w 11725275"/>
              <a:gd name="connsiteY790" fmla="*/ 1768476 h 2405063"/>
              <a:gd name="connsiteX791" fmla="*/ 9670521 w 11725275"/>
              <a:gd name="connsiteY791" fmla="*/ 1770857 h 2405063"/>
              <a:gd name="connsiteX792" fmla="*/ 9609667 w 11725275"/>
              <a:gd name="connsiteY792" fmla="*/ 1770857 h 2405063"/>
              <a:gd name="connsiteX793" fmla="*/ 9548283 w 11725275"/>
              <a:gd name="connsiteY793" fmla="*/ 1770857 h 2405063"/>
              <a:gd name="connsiteX794" fmla="*/ 9486371 w 11725275"/>
              <a:gd name="connsiteY794" fmla="*/ 1768476 h 2405063"/>
              <a:gd name="connsiteX795" fmla="*/ 9425517 w 11725275"/>
              <a:gd name="connsiteY795" fmla="*/ 1766888 h 2405063"/>
              <a:gd name="connsiteX796" fmla="*/ 9364662 w 11725275"/>
              <a:gd name="connsiteY796" fmla="*/ 1765301 h 2405063"/>
              <a:gd name="connsiteX797" fmla="*/ 9304867 w 11725275"/>
              <a:gd name="connsiteY797" fmla="*/ 1762919 h 2405063"/>
              <a:gd name="connsiteX798" fmla="*/ 9245600 w 11725275"/>
              <a:gd name="connsiteY798" fmla="*/ 1762126 h 2405063"/>
              <a:gd name="connsiteX799" fmla="*/ 9213321 w 11725275"/>
              <a:gd name="connsiteY799" fmla="*/ 1762126 h 2405063"/>
              <a:gd name="connsiteX800" fmla="*/ 9181571 w 11725275"/>
              <a:gd name="connsiteY800" fmla="*/ 1762919 h 2405063"/>
              <a:gd name="connsiteX801" fmla="*/ 9151408 w 11725275"/>
              <a:gd name="connsiteY801" fmla="*/ 1765301 h 2405063"/>
              <a:gd name="connsiteX802" fmla="*/ 9120717 w 11725275"/>
              <a:gd name="connsiteY802" fmla="*/ 1767682 h 2405063"/>
              <a:gd name="connsiteX803" fmla="*/ 9090025 w 11725275"/>
              <a:gd name="connsiteY803" fmla="*/ 1770857 h 2405063"/>
              <a:gd name="connsiteX804" fmla="*/ 9058275 w 11725275"/>
              <a:gd name="connsiteY804" fmla="*/ 1773238 h 2405063"/>
              <a:gd name="connsiteX805" fmla="*/ 9026525 w 11725275"/>
              <a:gd name="connsiteY805" fmla="*/ 1775619 h 2405063"/>
              <a:gd name="connsiteX806" fmla="*/ 8992658 w 11725275"/>
              <a:gd name="connsiteY806" fmla="*/ 1778001 h 2405063"/>
              <a:gd name="connsiteX807" fmla="*/ 9157229 w 11725275"/>
              <a:gd name="connsiteY807" fmla="*/ 1938338 h 2405063"/>
              <a:gd name="connsiteX808" fmla="*/ 9167812 w 11725275"/>
              <a:gd name="connsiteY808" fmla="*/ 1959769 h 2405063"/>
              <a:gd name="connsiteX809" fmla="*/ 9178925 w 11725275"/>
              <a:gd name="connsiteY809" fmla="*/ 1982788 h 2405063"/>
              <a:gd name="connsiteX810" fmla="*/ 9184746 w 11725275"/>
              <a:gd name="connsiteY810" fmla="*/ 1996282 h 2405063"/>
              <a:gd name="connsiteX811" fmla="*/ 9188979 w 11725275"/>
              <a:gd name="connsiteY811" fmla="*/ 2008982 h 2405063"/>
              <a:gd name="connsiteX812" fmla="*/ 9190567 w 11725275"/>
              <a:gd name="connsiteY812" fmla="*/ 2015332 h 2405063"/>
              <a:gd name="connsiteX813" fmla="*/ 9191625 w 11725275"/>
              <a:gd name="connsiteY813" fmla="*/ 2022476 h 2405063"/>
              <a:gd name="connsiteX814" fmla="*/ 9192683 w 11725275"/>
              <a:gd name="connsiteY814" fmla="*/ 2028032 h 2405063"/>
              <a:gd name="connsiteX815" fmla="*/ 9193212 w 11725275"/>
              <a:gd name="connsiteY815" fmla="*/ 2034382 h 2405063"/>
              <a:gd name="connsiteX816" fmla="*/ 9193212 w 11725275"/>
              <a:gd name="connsiteY816" fmla="*/ 2039938 h 2405063"/>
              <a:gd name="connsiteX817" fmla="*/ 9192683 w 11725275"/>
              <a:gd name="connsiteY817" fmla="*/ 2046288 h 2405063"/>
              <a:gd name="connsiteX818" fmla="*/ 9191096 w 11725275"/>
              <a:gd name="connsiteY818" fmla="*/ 2051844 h 2405063"/>
              <a:gd name="connsiteX819" fmla="*/ 9188979 w 11725275"/>
              <a:gd name="connsiteY819" fmla="*/ 2057401 h 2405063"/>
              <a:gd name="connsiteX820" fmla="*/ 9185804 w 11725275"/>
              <a:gd name="connsiteY820" fmla="*/ 2062957 h 2405063"/>
              <a:gd name="connsiteX821" fmla="*/ 9182100 w 11725275"/>
              <a:gd name="connsiteY821" fmla="*/ 2067719 h 2405063"/>
              <a:gd name="connsiteX822" fmla="*/ 9177867 w 11725275"/>
              <a:gd name="connsiteY822" fmla="*/ 2072482 h 2405063"/>
              <a:gd name="connsiteX823" fmla="*/ 9172575 w 11725275"/>
              <a:gd name="connsiteY823" fmla="*/ 2077244 h 2405063"/>
              <a:gd name="connsiteX824" fmla="*/ 9166225 w 11725275"/>
              <a:gd name="connsiteY824" fmla="*/ 2082007 h 2405063"/>
              <a:gd name="connsiteX825" fmla="*/ 9158817 w 11725275"/>
              <a:gd name="connsiteY825" fmla="*/ 2085182 h 2405063"/>
              <a:gd name="connsiteX826" fmla="*/ 9150350 w 11725275"/>
              <a:gd name="connsiteY826" fmla="*/ 2089151 h 2405063"/>
              <a:gd name="connsiteX827" fmla="*/ 9140825 w 11725275"/>
              <a:gd name="connsiteY827" fmla="*/ 2092326 h 2405063"/>
              <a:gd name="connsiteX828" fmla="*/ 9129712 w 11725275"/>
              <a:gd name="connsiteY828" fmla="*/ 2094707 h 2405063"/>
              <a:gd name="connsiteX829" fmla="*/ 9118071 w 11725275"/>
              <a:gd name="connsiteY829" fmla="*/ 2097088 h 2405063"/>
              <a:gd name="connsiteX830" fmla="*/ 9103783 w 11725275"/>
              <a:gd name="connsiteY830" fmla="*/ 2098676 h 2405063"/>
              <a:gd name="connsiteX831" fmla="*/ 9089496 w 11725275"/>
              <a:gd name="connsiteY831" fmla="*/ 2099469 h 2405063"/>
              <a:gd name="connsiteX832" fmla="*/ 9052454 w 11725275"/>
              <a:gd name="connsiteY832" fmla="*/ 2101057 h 2405063"/>
              <a:gd name="connsiteX833" fmla="*/ 9015412 w 11725275"/>
              <a:gd name="connsiteY833" fmla="*/ 2101057 h 2405063"/>
              <a:gd name="connsiteX834" fmla="*/ 8977842 w 11725275"/>
              <a:gd name="connsiteY834" fmla="*/ 2101057 h 2405063"/>
              <a:gd name="connsiteX835" fmla="*/ 8940271 w 11725275"/>
              <a:gd name="connsiteY835" fmla="*/ 2100263 h 2405063"/>
              <a:gd name="connsiteX836" fmla="*/ 8903229 w 11725275"/>
              <a:gd name="connsiteY836" fmla="*/ 2100263 h 2405063"/>
              <a:gd name="connsiteX837" fmla="*/ 8867246 w 11725275"/>
              <a:gd name="connsiteY837" fmla="*/ 2101057 h 2405063"/>
              <a:gd name="connsiteX838" fmla="*/ 8849783 w 11725275"/>
              <a:gd name="connsiteY838" fmla="*/ 2102644 h 2405063"/>
              <a:gd name="connsiteX839" fmla="*/ 8832321 w 11725275"/>
              <a:gd name="connsiteY839" fmla="*/ 2104232 h 2405063"/>
              <a:gd name="connsiteX840" fmla="*/ 8814329 w 11725275"/>
              <a:gd name="connsiteY840" fmla="*/ 2105026 h 2405063"/>
              <a:gd name="connsiteX841" fmla="*/ 8797396 w 11725275"/>
              <a:gd name="connsiteY841" fmla="*/ 2108201 h 2405063"/>
              <a:gd name="connsiteX842" fmla="*/ 8761942 w 11725275"/>
              <a:gd name="connsiteY842" fmla="*/ 2112963 h 2405063"/>
              <a:gd name="connsiteX843" fmla="*/ 8739717 w 11725275"/>
              <a:gd name="connsiteY843" fmla="*/ 2114551 h 2405063"/>
              <a:gd name="connsiteX844" fmla="*/ 8729662 w 11725275"/>
              <a:gd name="connsiteY844" fmla="*/ 2115344 h 2405063"/>
              <a:gd name="connsiteX845" fmla="*/ 8726488 w 11725275"/>
              <a:gd name="connsiteY845" fmla="*/ 2115344 h 2405063"/>
              <a:gd name="connsiteX846" fmla="*/ 8728604 w 11725275"/>
              <a:gd name="connsiteY846" fmla="*/ 2116138 h 2405063"/>
              <a:gd name="connsiteX847" fmla="*/ 8730721 w 11725275"/>
              <a:gd name="connsiteY847" fmla="*/ 2119313 h 2405063"/>
              <a:gd name="connsiteX848" fmla="*/ 8731779 w 11725275"/>
              <a:gd name="connsiteY848" fmla="*/ 2121694 h 2405063"/>
              <a:gd name="connsiteX849" fmla="*/ 8730721 w 11725275"/>
              <a:gd name="connsiteY849" fmla="*/ 2124869 h 2405063"/>
              <a:gd name="connsiteX850" fmla="*/ 8729662 w 11725275"/>
              <a:gd name="connsiteY850" fmla="*/ 2129632 h 2405063"/>
              <a:gd name="connsiteX851" fmla="*/ 8725958 w 11725275"/>
              <a:gd name="connsiteY851" fmla="*/ 2134394 h 2405063"/>
              <a:gd name="connsiteX852" fmla="*/ 8722254 w 11725275"/>
              <a:gd name="connsiteY852" fmla="*/ 2139951 h 2405063"/>
              <a:gd name="connsiteX853" fmla="*/ 8719079 w 11725275"/>
              <a:gd name="connsiteY853" fmla="*/ 2143126 h 2405063"/>
              <a:gd name="connsiteX854" fmla="*/ 8717492 w 11725275"/>
              <a:gd name="connsiteY854" fmla="*/ 2147094 h 2405063"/>
              <a:gd name="connsiteX855" fmla="*/ 8716433 w 11725275"/>
              <a:gd name="connsiteY855" fmla="*/ 2148682 h 2405063"/>
              <a:gd name="connsiteX856" fmla="*/ 8716433 w 11725275"/>
              <a:gd name="connsiteY856" fmla="*/ 2151857 h 2405063"/>
              <a:gd name="connsiteX857" fmla="*/ 8717492 w 11725275"/>
              <a:gd name="connsiteY857" fmla="*/ 2153444 h 2405063"/>
              <a:gd name="connsiteX858" fmla="*/ 8719079 w 11725275"/>
              <a:gd name="connsiteY858" fmla="*/ 2155032 h 2405063"/>
              <a:gd name="connsiteX859" fmla="*/ 8721196 w 11725275"/>
              <a:gd name="connsiteY859" fmla="*/ 2157413 h 2405063"/>
              <a:gd name="connsiteX860" fmla="*/ 8729662 w 11725275"/>
              <a:gd name="connsiteY860" fmla="*/ 2159794 h 2405063"/>
              <a:gd name="connsiteX861" fmla="*/ 8739717 w 11725275"/>
              <a:gd name="connsiteY861" fmla="*/ 2164557 h 2405063"/>
              <a:gd name="connsiteX862" fmla="*/ 8753475 w 11725275"/>
              <a:gd name="connsiteY862" fmla="*/ 2172494 h 2405063"/>
              <a:gd name="connsiteX863" fmla="*/ 8769879 w 11725275"/>
              <a:gd name="connsiteY863" fmla="*/ 2182813 h 2405063"/>
              <a:gd name="connsiteX864" fmla="*/ 8781521 w 11725275"/>
              <a:gd name="connsiteY864" fmla="*/ 2190751 h 2405063"/>
              <a:gd name="connsiteX865" fmla="*/ 8792633 w 11725275"/>
              <a:gd name="connsiteY865" fmla="*/ 2201069 h 2405063"/>
              <a:gd name="connsiteX866" fmla="*/ 8803746 w 11725275"/>
              <a:gd name="connsiteY866" fmla="*/ 2212976 h 2405063"/>
              <a:gd name="connsiteX867" fmla="*/ 8813271 w 11725275"/>
              <a:gd name="connsiteY867" fmla="*/ 2227263 h 2405063"/>
              <a:gd name="connsiteX868" fmla="*/ 8817504 w 11725275"/>
              <a:gd name="connsiteY868" fmla="*/ 2233613 h 2405063"/>
              <a:gd name="connsiteX869" fmla="*/ 8821738 w 11725275"/>
              <a:gd name="connsiteY869" fmla="*/ 2240757 h 2405063"/>
              <a:gd name="connsiteX870" fmla="*/ 8825442 w 11725275"/>
              <a:gd name="connsiteY870" fmla="*/ 2248694 h 2405063"/>
              <a:gd name="connsiteX871" fmla="*/ 8828617 w 11725275"/>
              <a:gd name="connsiteY871" fmla="*/ 2255838 h 2405063"/>
              <a:gd name="connsiteX872" fmla="*/ 8831262 w 11725275"/>
              <a:gd name="connsiteY872" fmla="*/ 2263776 h 2405063"/>
              <a:gd name="connsiteX873" fmla="*/ 8833379 w 11725275"/>
              <a:gd name="connsiteY873" fmla="*/ 2270919 h 2405063"/>
              <a:gd name="connsiteX874" fmla="*/ 8834438 w 11725275"/>
              <a:gd name="connsiteY874" fmla="*/ 2278063 h 2405063"/>
              <a:gd name="connsiteX875" fmla="*/ 8835496 w 11725275"/>
              <a:gd name="connsiteY875" fmla="*/ 2285207 h 2405063"/>
              <a:gd name="connsiteX876" fmla="*/ 8835496 w 11725275"/>
              <a:gd name="connsiteY876" fmla="*/ 2292351 h 2405063"/>
              <a:gd name="connsiteX877" fmla="*/ 8834967 w 11725275"/>
              <a:gd name="connsiteY877" fmla="*/ 2299494 h 2405063"/>
              <a:gd name="connsiteX878" fmla="*/ 8833379 w 11725275"/>
              <a:gd name="connsiteY878" fmla="*/ 2306638 h 2405063"/>
              <a:gd name="connsiteX879" fmla="*/ 8831262 w 11725275"/>
              <a:gd name="connsiteY879" fmla="*/ 2312988 h 2405063"/>
              <a:gd name="connsiteX880" fmla="*/ 8827558 w 11725275"/>
              <a:gd name="connsiteY880" fmla="*/ 2319338 h 2405063"/>
              <a:gd name="connsiteX881" fmla="*/ 8823854 w 11725275"/>
              <a:gd name="connsiteY881" fmla="*/ 2324894 h 2405063"/>
              <a:gd name="connsiteX882" fmla="*/ 8819092 w 11725275"/>
              <a:gd name="connsiteY882" fmla="*/ 2330451 h 2405063"/>
              <a:gd name="connsiteX883" fmla="*/ 8812212 w 11725275"/>
              <a:gd name="connsiteY883" fmla="*/ 2336007 h 2405063"/>
              <a:gd name="connsiteX884" fmla="*/ 8805862 w 11725275"/>
              <a:gd name="connsiteY884" fmla="*/ 2340769 h 2405063"/>
              <a:gd name="connsiteX885" fmla="*/ 8796867 w 11725275"/>
              <a:gd name="connsiteY885" fmla="*/ 2345532 h 2405063"/>
              <a:gd name="connsiteX886" fmla="*/ 8787342 w 11725275"/>
              <a:gd name="connsiteY886" fmla="*/ 2349501 h 2405063"/>
              <a:gd name="connsiteX887" fmla="*/ 8777288 w 11725275"/>
              <a:gd name="connsiteY887" fmla="*/ 2352676 h 2405063"/>
              <a:gd name="connsiteX888" fmla="*/ 8764588 w 11725275"/>
              <a:gd name="connsiteY888" fmla="*/ 2355057 h 2405063"/>
              <a:gd name="connsiteX889" fmla="*/ 8751358 w 11725275"/>
              <a:gd name="connsiteY889" fmla="*/ 2357438 h 2405063"/>
              <a:gd name="connsiteX890" fmla="*/ 8737600 w 11725275"/>
              <a:gd name="connsiteY890" fmla="*/ 2358232 h 2405063"/>
              <a:gd name="connsiteX891" fmla="*/ 8721196 w 11725275"/>
              <a:gd name="connsiteY891" fmla="*/ 2359026 h 2405063"/>
              <a:gd name="connsiteX892" fmla="*/ 8032750 w 11725275"/>
              <a:gd name="connsiteY892" fmla="*/ 2360613 h 2405063"/>
              <a:gd name="connsiteX893" fmla="*/ 7984067 w 11725275"/>
              <a:gd name="connsiteY893" fmla="*/ 2360613 h 2405063"/>
              <a:gd name="connsiteX894" fmla="*/ 7943321 w 11725275"/>
              <a:gd name="connsiteY894" fmla="*/ 2360613 h 2405063"/>
              <a:gd name="connsiteX895" fmla="*/ 7906279 w 11725275"/>
              <a:gd name="connsiteY895" fmla="*/ 2359026 h 2405063"/>
              <a:gd name="connsiteX896" fmla="*/ 7874000 w 11725275"/>
              <a:gd name="connsiteY896" fmla="*/ 2359026 h 2405063"/>
              <a:gd name="connsiteX897" fmla="*/ 7842779 w 11725275"/>
              <a:gd name="connsiteY897" fmla="*/ 2359026 h 2405063"/>
              <a:gd name="connsiteX898" fmla="*/ 7811029 w 11725275"/>
              <a:gd name="connsiteY898" fmla="*/ 2359026 h 2405063"/>
              <a:gd name="connsiteX899" fmla="*/ 7776634 w 11725275"/>
              <a:gd name="connsiteY899" fmla="*/ 2360613 h 2405063"/>
              <a:gd name="connsiteX900" fmla="*/ 7738534 w 11725275"/>
              <a:gd name="connsiteY900" fmla="*/ 2361407 h 2405063"/>
              <a:gd name="connsiteX901" fmla="*/ 7722659 w 11725275"/>
              <a:gd name="connsiteY901" fmla="*/ 2362201 h 2405063"/>
              <a:gd name="connsiteX902" fmla="*/ 7708900 w 11725275"/>
              <a:gd name="connsiteY902" fmla="*/ 2362201 h 2405063"/>
              <a:gd name="connsiteX903" fmla="*/ 7696200 w 11725275"/>
              <a:gd name="connsiteY903" fmla="*/ 2362201 h 2405063"/>
              <a:gd name="connsiteX904" fmla="*/ 7684559 w 11725275"/>
              <a:gd name="connsiteY904" fmla="*/ 2362201 h 2405063"/>
              <a:gd name="connsiteX905" fmla="*/ 7671859 w 11725275"/>
              <a:gd name="connsiteY905" fmla="*/ 2362201 h 2405063"/>
              <a:gd name="connsiteX906" fmla="*/ 7658100 w 11725275"/>
              <a:gd name="connsiteY906" fmla="*/ 2362201 h 2405063"/>
              <a:gd name="connsiteX907" fmla="*/ 7641696 w 11725275"/>
              <a:gd name="connsiteY907" fmla="*/ 2362201 h 2405063"/>
              <a:gd name="connsiteX908" fmla="*/ 7622646 w 11725275"/>
              <a:gd name="connsiteY908" fmla="*/ 2362201 h 2405063"/>
              <a:gd name="connsiteX909" fmla="*/ 7208309 w 11725275"/>
              <a:gd name="connsiteY909" fmla="*/ 2368551 h 2405063"/>
              <a:gd name="connsiteX910" fmla="*/ 7172325 w 11725275"/>
              <a:gd name="connsiteY910" fmla="*/ 2371726 h 2405063"/>
              <a:gd name="connsiteX911" fmla="*/ 7133167 w 11725275"/>
              <a:gd name="connsiteY911" fmla="*/ 2374107 h 2405063"/>
              <a:gd name="connsiteX912" fmla="*/ 7091363 w 11725275"/>
              <a:gd name="connsiteY912" fmla="*/ 2376488 h 2405063"/>
              <a:gd name="connsiteX913" fmla="*/ 7047442 w 11725275"/>
              <a:gd name="connsiteY913" fmla="*/ 2378076 h 2405063"/>
              <a:gd name="connsiteX914" fmla="*/ 7001934 w 11725275"/>
              <a:gd name="connsiteY914" fmla="*/ 2379663 h 2405063"/>
              <a:gd name="connsiteX915" fmla="*/ 6955367 w 11725275"/>
              <a:gd name="connsiteY915" fmla="*/ 2382044 h 2405063"/>
              <a:gd name="connsiteX916" fmla="*/ 6907742 w 11725275"/>
              <a:gd name="connsiteY916" fmla="*/ 2382838 h 2405063"/>
              <a:gd name="connsiteX917" fmla="*/ 6858529 w 11725275"/>
              <a:gd name="connsiteY917" fmla="*/ 2383632 h 2405063"/>
              <a:gd name="connsiteX918" fmla="*/ 6809317 w 11725275"/>
              <a:gd name="connsiteY918" fmla="*/ 2384426 h 2405063"/>
              <a:gd name="connsiteX919" fmla="*/ 6761163 w 11725275"/>
              <a:gd name="connsiteY919" fmla="*/ 2385219 h 2405063"/>
              <a:gd name="connsiteX920" fmla="*/ 6712479 w 11725275"/>
              <a:gd name="connsiteY920" fmla="*/ 2385219 h 2405063"/>
              <a:gd name="connsiteX921" fmla="*/ 6664854 w 11725275"/>
              <a:gd name="connsiteY921" fmla="*/ 2386807 h 2405063"/>
              <a:gd name="connsiteX922" fmla="*/ 6619875 w 11725275"/>
              <a:gd name="connsiteY922" fmla="*/ 2387601 h 2405063"/>
              <a:gd name="connsiteX923" fmla="*/ 6574896 w 11725275"/>
              <a:gd name="connsiteY923" fmla="*/ 2388394 h 2405063"/>
              <a:gd name="connsiteX924" fmla="*/ 6532563 w 11725275"/>
              <a:gd name="connsiteY924" fmla="*/ 2389188 h 2405063"/>
              <a:gd name="connsiteX925" fmla="*/ 6492875 w 11725275"/>
              <a:gd name="connsiteY925" fmla="*/ 2389982 h 2405063"/>
              <a:gd name="connsiteX926" fmla="*/ 6165321 w 11725275"/>
              <a:gd name="connsiteY926" fmla="*/ 2393951 h 2405063"/>
              <a:gd name="connsiteX927" fmla="*/ 6108700 w 11725275"/>
              <a:gd name="connsiteY927" fmla="*/ 2395538 h 2405063"/>
              <a:gd name="connsiteX928" fmla="*/ 6051021 w 11725275"/>
              <a:gd name="connsiteY928" fmla="*/ 2397919 h 2405063"/>
              <a:gd name="connsiteX929" fmla="*/ 5991754 w 11725275"/>
              <a:gd name="connsiteY929" fmla="*/ 2399507 h 2405063"/>
              <a:gd name="connsiteX930" fmla="*/ 5931429 w 11725275"/>
              <a:gd name="connsiteY930" fmla="*/ 2400301 h 2405063"/>
              <a:gd name="connsiteX931" fmla="*/ 5872692 w 11725275"/>
              <a:gd name="connsiteY931" fmla="*/ 2401094 h 2405063"/>
              <a:gd name="connsiteX932" fmla="*/ 5815013 w 11725275"/>
              <a:gd name="connsiteY932" fmla="*/ 2401094 h 2405063"/>
              <a:gd name="connsiteX933" fmla="*/ 5759450 w 11725275"/>
              <a:gd name="connsiteY933" fmla="*/ 2400301 h 2405063"/>
              <a:gd name="connsiteX934" fmla="*/ 5706534 w 11725275"/>
              <a:gd name="connsiteY934" fmla="*/ 2398713 h 2405063"/>
              <a:gd name="connsiteX935" fmla="*/ 5680076 w 11725275"/>
              <a:gd name="connsiteY935" fmla="*/ 2396332 h 2405063"/>
              <a:gd name="connsiteX936" fmla="*/ 5655734 w 11725275"/>
              <a:gd name="connsiteY936" fmla="*/ 2396332 h 2405063"/>
              <a:gd name="connsiteX937" fmla="*/ 5632451 w 11725275"/>
              <a:gd name="connsiteY937" fmla="*/ 2396332 h 2405063"/>
              <a:gd name="connsiteX938" fmla="*/ 5609696 w 11725275"/>
              <a:gd name="connsiteY938" fmla="*/ 2396332 h 2405063"/>
              <a:gd name="connsiteX939" fmla="*/ 5566834 w 11725275"/>
              <a:gd name="connsiteY939" fmla="*/ 2398713 h 2405063"/>
              <a:gd name="connsiteX940" fmla="*/ 5523442 w 11725275"/>
              <a:gd name="connsiteY940" fmla="*/ 2401094 h 2405063"/>
              <a:gd name="connsiteX941" fmla="*/ 5478463 w 11725275"/>
              <a:gd name="connsiteY941" fmla="*/ 2403476 h 2405063"/>
              <a:gd name="connsiteX942" fmla="*/ 5430838 w 11725275"/>
              <a:gd name="connsiteY942" fmla="*/ 2405063 h 2405063"/>
              <a:gd name="connsiteX943" fmla="*/ 5405438 w 11725275"/>
              <a:gd name="connsiteY943" fmla="*/ 2405063 h 2405063"/>
              <a:gd name="connsiteX944" fmla="*/ 5377392 w 11725275"/>
              <a:gd name="connsiteY944" fmla="*/ 2405063 h 2405063"/>
              <a:gd name="connsiteX945" fmla="*/ 5348817 w 11725275"/>
              <a:gd name="connsiteY945" fmla="*/ 2404269 h 2405063"/>
              <a:gd name="connsiteX946" fmla="*/ 5317596 w 11725275"/>
              <a:gd name="connsiteY946" fmla="*/ 2401888 h 2405063"/>
              <a:gd name="connsiteX947" fmla="*/ 5299604 w 11725275"/>
              <a:gd name="connsiteY947" fmla="*/ 2400301 h 2405063"/>
              <a:gd name="connsiteX948" fmla="*/ 5284259 w 11725275"/>
              <a:gd name="connsiteY948" fmla="*/ 2397919 h 2405063"/>
              <a:gd name="connsiteX949" fmla="*/ 5271029 w 11725275"/>
              <a:gd name="connsiteY949" fmla="*/ 2394744 h 2405063"/>
              <a:gd name="connsiteX950" fmla="*/ 5258859 w 11725275"/>
              <a:gd name="connsiteY950" fmla="*/ 2392363 h 2405063"/>
              <a:gd name="connsiteX951" fmla="*/ 5247217 w 11725275"/>
              <a:gd name="connsiteY951" fmla="*/ 2388394 h 2405063"/>
              <a:gd name="connsiteX952" fmla="*/ 5234517 w 11725275"/>
              <a:gd name="connsiteY952" fmla="*/ 2385219 h 2405063"/>
              <a:gd name="connsiteX953" fmla="*/ 5220759 w 11725275"/>
              <a:gd name="connsiteY953" fmla="*/ 2382838 h 2405063"/>
              <a:gd name="connsiteX954" fmla="*/ 5205413 w 11725275"/>
              <a:gd name="connsiteY954" fmla="*/ 2380457 h 2405063"/>
              <a:gd name="connsiteX955" fmla="*/ 5188479 w 11725275"/>
              <a:gd name="connsiteY955" fmla="*/ 2379663 h 2405063"/>
              <a:gd name="connsiteX956" fmla="*/ 5161492 w 11725275"/>
              <a:gd name="connsiteY956" fmla="*/ 2380457 h 2405063"/>
              <a:gd name="connsiteX957" fmla="*/ 5126038 w 11725275"/>
              <a:gd name="connsiteY957" fmla="*/ 2382838 h 2405063"/>
              <a:gd name="connsiteX958" fmla="*/ 5085821 w 11725275"/>
              <a:gd name="connsiteY958" fmla="*/ 2384426 h 2405063"/>
              <a:gd name="connsiteX959" fmla="*/ 5041900 w 11725275"/>
              <a:gd name="connsiteY959" fmla="*/ 2385219 h 2405063"/>
              <a:gd name="connsiteX960" fmla="*/ 4998509 w 11725275"/>
              <a:gd name="connsiteY960" fmla="*/ 2387601 h 2405063"/>
              <a:gd name="connsiteX961" fmla="*/ 4957763 w 11725275"/>
              <a:gd name="connsiteY961" fmla="*/ 2387601 h 2405063"/>
              <a:gd name="connsiteX962" fmla="*/ 4922309 w 11725275"/>
              <a:gd name="connsiteY962" fmla="*/ 2386807 h 2405063"/>
              <a:gd name="connsiteX963" fmla="*/ 4887384 w 11725275"/>
              <a:gd name="connsiteY963" fmla="*/ 2385219 h 2405063"/>
              <a:gd name="connsiteX964" fmla="*/ 4855104 w 11725275"/>
              <a:gd name="connsiteY964" fmla="*/ 2384426 h 2405063"/>
              <a:gd name="connsiteX965" fmla="*/ 4824942 w 11725275"/>
              <a:gd name="connsiteY965" fmla="*/ 2384426 h 2405063"/>
              <a:gd name="connsiteX966" fmla="*/ 4797954 w 11725275"/>
              <a:gd name="connsiteY966" fmla="*/ 2384426 h 2405063"/>
              <a:gd name="connsiteX967" fmla="*/ 4772025 w 11725275"/>
              <a:gd name="connsiteY967" fmla="*/ 2385219 h 2405063"/>
              <a:gd name="connsiteX968" fmla="*/ 4748742 w 11725275"/>
              <a:gd name="connsiteY968" fmla="*/ 2385219 h 2405063"/>
              <a:gd name="connsiteX969" fmla="*/ 4725459 w 11725275"/>
              <a:gd name="connsiteY969" fmla="*/ 2385219 h 2405063"/>
              <a:gd name="connsiteX970" fmla="*/ 4702704 w 11725275"/>
              <a:gd name="connsiteY970" fmla="*/ 2385219 h 2405063"/>
              <a:gd name="connsiteX971" fmla="*/ 4655079 w 11725275"/>
              <a:gd name="connsiteY971" fmla="*/ 2383632 h 2405063"/>
              <a:gd name="connsiteX972" fmla="*/ 4616979 w 11725275"/>
              <a:gd name="connsiteY972" fmla="*/ 2382044 h 2405063"/>
              <a:gd name="connsiteX973" fmla="*/ 4585229 w 11725275"/>
              <a:gd name="connsiteY973" fmla="*/ 2378869 h 2405063"/>
              <a:gd name="connsiteX974" fmla="*/ 4558242 w 11725275"/>
              <a:gd name="connsiteY974" fmla="*/ 2374901 h 2405063"/>
              <a:gd name="connsiteX975" fmla="*/ 4533371 w 11725275"/>
              <a:gd name="connsiteY975" fmla="*/ 2372519 h 2405063"/>
              <a:gd name="connsiteX976" fmla="*/ 4506384 w 11725275"/>
              <a:gd name="connsiteY976" fmla="*/ 2370932 h 2405063"/>
              <a:gd name="connsiteX977" fmla="*/ 4474634 w 11725275"/>
              <a:gd name="connsiteY977" fmla="*/ 2368551 h 2405063"/>
              <a:gd name="connsiteX978" fmla="*/ 4436534 w 11725275"/>
              <a:gd name="connsiteY978" fmla="*/ 2367757 h 2405063"/>
              <a:gd name="connsiteX979" fmla="*/ 4442884 w 11725275"/>
              <a:gd name="connsiteY979" fmla="*/ 2356644 h 2405063"/>
              <a:gd name="connsiteX980" fmla="*/ 4446588 w 11725275"/>
              <a:gd name="connsiteY980" fmla="*/ 2351088 h 2405063"/>
              <a:gd name="connsiteX981" fmla="*/ 4449234 w 11725275"/>
              <a:gd name="connsiteY981" fmla="*/ 2347913 h 2405063"/>
              <a:gd name="connsiteX982" fmla="*/ 4451879 w 11725275"/>
              <a:gd name="connsiteY982" fmla="*/ 2347913 h 2405063"/>
              <a:gd name="connsiteX983" fmla="*/ 4455584 w 11725275"/>
              <a:gd name="connsiteY983" fmla="*/ 2347913 h 2405063"/>
              <a:gd name="connsiteX984" fmla="*/ 4462992 w 11725275"/>
              <a:gd name="connsiteY984" fmla="*/ 2346326 h 2405063"/>
              <a:gd name="connsiteX985" fmla="*/ 4475163 w 11725275"/>
              <a:gd name="connsiteY985" fmla="*/ 2339976 h 2405063"/>
              <a:gd name="connsiteX986" fmla="*/ 4495271 w 11725275"/>
              <a:gd name="connsiteY986" fmla="*/ 2328863 h 2405063"/>
              <a:gd name="connsiteX987" fmla="*/ 4441826 w 11725275"/>
              <a:gd name="connsiteY987" fmla="*/ 2328863 h 2405063"/>
              <a:gd name="connsiteX988" fmla="*/ 4382559 w 11725275"/>
              <a:gd name="connsiteY988" fmla="*/ 2329657 h 2405063"/>
              <a:gd name="connsiteX989" fmla="*/ 4316942 w 11725275"/>
              <a:gd name="connsiteY989" fmla="*/ 2329657 h 2405063"/>
              <a:gd name="connsiteX990" fmla="*/ 4249209 w 11725275"/>
              <a:gd name="connsiteY990" fmla="*/ 2330451 h 2405063"/>
              <a:gd name="connsiteX991" fmla="*/ 4177242 w 11725275"/>
              <a:gd name="connsiteY991" fmla="*/ 2329657 h 2405063"/>
              <a:gd name="connsiteX992" fmla="*/ 4103688 w 11725275"/>
              <a:gd name="connsiteY992" fmla="*/ 2329657 h 2405063"/>
              <a:gd name="connsiteX993" fmla="*/ 4029075 w 11725275"/>
              <a:gd name="connsiteY993" fmla="*/ 2328863 h 2405063"/>
              <a:gd name="connsiteX994" fmla="*/ 3956050 w 11725275"/>
              <a:gd name="connsiteY994" fmla="*/ 2325688 h 2405063"/>
              <a:gd name="connsiteX995" fmla="*/ 3883026 w 11725275"/>
              <a:gd name="connsiteY995" fmla="*/ 2323307 h 2405063"/>
              <a:gd name="connsiteX996" fmla="*/ 3813705 w 11725275"/>
              <a:gd name="connsiteY996" fmla="*/ 2319338 h 2405063"/>
              <a:gd name="connsiteX997" fmla="*/ 3747559 w 11725275"/>
              <a:gd name="connsiteY997" fmla="*/ 2313782 h 2405063"/>
              <a:gd name="connsiteX998" fmla="*/ 3686175 w 11725275"/>
              <a:gd name="connsiteY998" fmla="*/ 2307432 h 2405063"/>
              <a:gd name="connsiteX999" fmla="*/ 3657600 w 11725275"/>
              <a:gd name="connsiteY999" fmla="*/ 2302669 h 2405063"/>
              <a:gd name="connsiteX1000" fmla="*/ 3631142 w 11725275"/>
              <a:gd name="connsiteY1000" fmla="*/ 2298701 h 2405063"/>
              <a:gd name="connsiteX1001" fmla="*/ 3606271 w 11725275"/>
              <a:gd name="connsiteY1001" fmla="*/ 2293938 h 2405063"/>
              <a:gd name="connsiteX1002" fmla="*/ 3582988 w 11725275"/>
              <a:gd name="connsiteY1002" fmla="*/ 2288382 h 2405063"/>
              <a:gd name="connsiteX1003" fmla="*/ 3561292 w 11725275"/>
              <a:gd name="connsiteY1003" fmla="*/ 2282826 h 2405063"/>
              <a:gd name="connsiteX1004" fmla="*/ 3543300 w 11725275"/>
              <a:gd name="connsiteY1004" fmla="*/ 2276476 h 2405063"/>
              <a:gd name="connsiteX1005" fmla="*/ 3526367 w 11725275"/>
              <a:gd name="connsiteY1005" fmla="*/ 2270126 h 2405063"/>
              <a:gd name="connsiteX1006" fmla="*/ 3512608 w 11725275"/>
              <a:gd name="connsiteY1006" fmla="*/ 2262188 h 2405063"/>
              <a:gd name="connsiteX1007" fmla="*/ 3495675 w 11725275"/>
              <a:gd name="connsiteY1007" fmla="*/ 2253457 h 2405063"/>
              <a:gd name="connsiteX1008" fmla="*/ 3480330 w 11725275"/>
              <a:gd name="connsiteY1008" fmla="*/ 2243138 h 2405063"/>
              <a:gd name="connsiteX1009" fmla="*/ 3466042 w 11725275"/>
              <a:gd name="connsiteY1009" fmla="*/ 2233613 h 2405063"/>
              <a:gd name="connsiteX1010" fmla="*/ 3453871 w 11725275"/>
              <a:gd name="connsiteY1010" fmla="*/ 2224088 h 2405063"/>
              <a:gd name="connsiteX1011" fmla="*/ 3442230 w 11725275"/>
              <a:gd name="connsiteY1011" fmla="*/ 2215357 h 2405063"/>
              <a:gd name="connsiteX1012" fmla="*/ 3431646 w 11725275"/>
              <a:gd name="connsiteY1012" fmla="*/ 2205832 h 2405063"/>
              <a:gd name="connsiteX1013" fmla="*/ 3422121 w 11725275"/>
              <a:gd name="connsiteY1013" fmla="*/ 2196307 h 2405063"/>
              <a:gd name="connsiteX1014" fmla="*/ 3413654 w 11725275"/>
              <a:gd name="connsiteY1014" fmla="*/ 2186782 h 2405063"/>
              <a:gd name="connsiteX1015" fmla="*/ 3406246 w 11725275"/>
              <a:gd name="connsiteY1015" fmla="*/ 2178844 h 2405063"/>
              <a:gd name="connsiteX1016" fmla="*/ 3398838 w 11725275"/>
              <a:gd name="connsiteY1016" fmla="*/ 2170113 h 2405063"/>
              <a:gd name="connsiteX1017" fmla="*/ 3393017 w 11725275"/>
              <a:gd name="connsiteY1017" fmla="*/ 2161382 h 2405063"/>
              <a:gd name="connsiteX1018" fmla="*/ 3387725 w 11725275"/>
              <a:gd name="connsiteY1018" fmla="*/ 2152651 h 2405063"/>
              <a:gd name="connsiteX1019" fmla="*/ 3383492 w 11725275"/>
              <a:gd name="connsiteY1019" fmla="*/ 2143919 h 2405063"/>
              <a:gd name="connsiteX1020" fmla="*/ 3379259 w 11725275"/>
              <a:gd name="connsiteY1020" fmla="*/ 2135982 h 2405063"/>
              <a:gd name="connsiteX1021" fmla="*/ 3375555 w 11725275"/>
              <a:gd name="connsiteY1021" fmla="*/ 2128044 h 2405063"/>
              <a:gd name="connsiteX1022" fmla="*/ 3372380 w 11725275"/>
              <a:gd name="connsiteY1022" fmla="*/ 2120107 h 2405063"/>
              <a:gd name="connsiteX1023" fmla="*/ 3368146 w 11725275"/>
              <a:gd name="connsiteY1023" fmla="*/ 2104232 h 2405063"/>
              <a:gd name="connsiteX1024" fmla="*/ 3364442 w 11725275"/>
              <a:gd name="connsiteY1024" fmla="*/ 2088357 h 2405063"/>
              <a:gd name="connsiteX1025" fmla="*/ 3362325 w 11725275"/>
              <a:gd name="connsiteY1025" fmla="*/ 2073276 h 2405063"/>
              <a:gd name="connsiteX1026" fmla="*/ 3359150 w 11725275"/>
              <a:gd name="connsiteY1026" fmla="*/ 2059782 h 2405063"/>
              <a:gd name="connsiteX1027" fmla="*/ 3357033 w 11725275"/>
              <a:gd name="connsiteY1027" fmla="*/ 2044701 h 2405063"/>
              <a:gd name="connsiteX1028" fmla="*/ 3353330 w 11725275"/>
              <a:gd name="connsiteY1028" fmla="*/ 2030413 h 2405063"/>
              <a:gd name="connsiteX1029" fmla="*/ 3351213 w 11725275"/>
              <a:gd name="connsiteY1029" fmla="*/ 2024063 h 2405063"/>
              <a:gd name="connsiteX1030" fmla="*/ 3349096 w 11725275"/>
              <a:gd name="connsiteY1030" fmla="*/ 2016919 h 2405063"/>
              <a:gd name="connsiteX1031" fmla="*/ 3345921 w 11725275"/>
              <a:gd name="connsiteY1031" fmla="*/ 2009776 h 2405063"/>
              <a:gd name="connsiteX1032" fmla="*/ 3343275 w 11725275"/>
              <a:gd name="connsiteY1032" fmla="*/ 2003426 h 2405063"/>
              <a:gd name="connsiteX1033" fmla="*/ 3284009 w 11725275"/>
              <a:gd name="connsiteY1033" fmla="*/ 2004219 h 2405063"/>
              <a:gd name="connsiteX1034" fmla="*/ 3218392 w 11725275"/>
              <a:gd name="connsiteY1034" fmla="*/ 2006601 h 2405063"/>
              <a:gd name="connsiteX1035" fmla="*/ 3149071 w 11725275"/>
              <a:gd name="connsiteY1035" fmla="*/ 2007394 h 2405063"/>
              <a:gd name="connsiteX1036" fmla="*/ 3076575 w 11725275"/>
              <a:gd name="connsiteY1036" fmla="*/ 2008982 h 2405063"/>
              <a:gd name="connsiteX1037" fmla="*/ 3000905 w 11725275"/>
              <a:gd name="connsiteY1037" fmla="*/ 2011363 h 2405063"/>
              <a:gd name="connsiteX1038" fmla="*/ 2924175 w 11725275"/>
              <a:gd name="connsiteY1038" fmla="*/ 2012157 h 2405063"/>
              <a:gd name="connsiteX1039" fmla="*/ 2846388 w 11725275"/>
              <a:gd name="connsiteY1039" fmla="*/ 2013744 h 2405063"/>
              <a:gd name="connsiteX1040" fmla="*/ 2768600 w 11725275"/>
              <a:gd name="connsiteY1040" fmla="*/ 2014538 h 2405063"/>
              <a:gd name="connsiteX1041" fmla="*/ 2692400 w 11725275"/>
              <a:gd name="connsiteY1041" fmla="*/ 2015332 h 2405063"/>
              <a:gd name="connsiteX1042" fmla="*/ 2619375 w 11725275"/>
              <a:gd name="connsiteY1042" fmla="*/ 2016919 h 2405063"/>
              <a:gd name="connsiteX1043" fmla="*/ 2548996 w 11725275"/>
              <a:gd name="connsiteY1043" fmla="*/ 2016919 h 2405063"/>
              <a:gd name="connsiteX1044" fmla="*/ 2482850 w 11725275"/>
              <a:gd name="connsiteY1044" fmla="*/ 2016919 h 2405063"/>
              <a:gd name="connsiteX1045" fmla="*/ 2421996 w 11725275"/>
              <a:gd name="connsiteY1045" fmla="*/ 2015332 h 2405063"/>
              <a:gd name="connsiteX1046" fmla="*/ 2368021 w 11725275"/>
              <a:gd name="connsiteY1046" fmla="*/ 2014538 h 2405063"/>
              <a:gd name="connsiteX1047" fmla="*/ 2320396 w 11725275"/>
              <a:gd name="connsiteY1047" fmla="*/ 2012157 h 2405063"/>
              <a:gd name="connsiteX1048" fmla="*/ 2281238 w 11725275"/>
              <a:gd name="connsiteY1048" fmla="*/ 2008982 h 2405063"/>
              <a:gd name="connsiteX1049" fmla="*/ 2246842 w 11725275"/>
              <a:gd name="connsiteY1049" fmla="*/ 2004219 h 2405063"/>
              <a:gd name="connsiteX1050" fmla="*/ 2215092 w 11725275"/>
              <a:gd name="connsiteY1050" fmla="*/ 1998663 h 2405063"/>
              <a:gd name="connsiteX1051" fmla="*/ 2185988 w 11725275"/>
              <a:gd name="connsiteY1051" fmla="*/ 1992313 h 2405063"/>
              <a:gd name="connsiteX1052" fmla="*/ 2159530 w 11725275"/>
              <a:gd name="connsiteY1052" fmla="*/ 1985169 h 2405063"/>
              <a:gd name="connsiteX1053" fmla="*/ 2147359 w 11725275"/>
              <a:gd name="connsiteY1053" fmla="*/ 1980407 h 2405063"/>
              <a:gd name="connsiteX1054" fmla="*/ 2136246 w 11725275"/>
              <a:gd name="connsiteY1054" fmla="*/ 1975644 h 2405063"/>
              <a:gd name="connsiteX1055" fmla="*/ 2125134 w 11725275"/>
              <a:gd name="connsiteY1055" fmla="*/ 1970882 h 2405063"/>
              <a:gd name="connsiteX1056" fmla="*/ 2115080 w 11725275"/>
              <a:gd name="connsiteY1056" fmla="*/ 1966119 h 2405063"/>
              <a:gd name="connsiteX1057" fmla="*/ 2104496 w 11725275"/>
              <a:gd name="connsiteY1057" fmla="*/ 1960563 h 2405063"/>
              <a:gd name="connsiteX1058" fmla="*/ 2096029 w 11725275"/>
              <a:gd name="connsiteY1058" fmla="*/ 1955007 h 2405063"/>
              <a:gd name="connsiteX1059" fmla="*/ 2087034 w 11725275"/>
              <a:gd name="connsiteY1059" fmla="*/ 1949451 h 2405063"/>
              <a:gd name="connsiteX1060" fmla="*/ 2079096 w 11725275"/>
              <a:gd name="connsiteY1060" fmla="*/ 1943894 h 2405063"/>
              <a:gd name="connsiteX1061" fmla="*/ 2071688 w 11725275"/>
              <a:gd name="connsiteY1061" fmla="*/ 1937544 h 2405063"/>
              <a:gd name="connsiteX1062" fmla="*/ 2064279 w 11725275"/>
              <a:gd name="connsiteY1062" fmla="*/ 1931194 h 2405063"/>
              <a:gd name="connsiteX1063" fmla="*/ 2057929 w 11725275"/>
              <a:gd name="connsiteY1063" fmla="*/ 1925638 h 2405063"/>
              <a:gd name="connsiteX1064" fmla="*/ 2052109 w 11725275"/>
              <a:gd name="connsiteY1064" fmla="*/ 1917701 h 2405063"/>
              <a:gd name="connsiteX1065" fmla="*/ 2046288 w 11725275"/>
              <a:gd name="connsiteY1065" fmla="*/ 1911351 h 2405063"/>
              <a:gd name="connsiteX1066" fmla="*/ 2041525 w 11725275"/>
              <a:gd name="connsiteY1066" fmla="*/ 1905001 h 2405063"/>
              <a:gd name="connsiteX1067" fmla="*/ 2036763 w 11725275"/>
              <a:gd name="connsiteY1067" fmla="*/ 1897063 h 2405063"/>
              <a:gd name="connsiteX1068" fmla="*/ 2033059 w 11725275"/>
              <a:gd name="connsiteY1068" fmla="*/ 1889919 h 2405063"/>
              <a:gd name="connsiteX1069" fmla="*/ 2029354 w 11725275"/>
              <a:gd name="connsiteY1069" fmla="*/ 1883569 h 2405063"/>
              <a:gd name="connsiteX1070" fmla="*/ 2026179 w 11725275"/>
              <a:gd name="connsiteY1070" fmla="*/ 1874838 h 2405063"/>
              <a:gd name="connsiteX1071" fmla="*/ 2023534 w 11725275"/>
              <a:gd name="connsiteY1071" fmla="*/ 1867694 h 2405063"/>
              <a:gd name="connsiteX1072" fmla="*/ 2020888 w 11725275"/>
              <a:gd name="connsiteY1072" fmla="*/ 1859757 h 2405063"/>
              <a:gd name="connsiteX1073" fmla="*/ 2018771 w 11725275"/>
              <a:gd name="connsiteY1073" fmla="*/ 1852613 h 2405063"/>
              <a:gd name="connsiteX1074" fmla="*/ 2017713 w 11725275"/>
              <a:gd name="connsiteY1074" fmla="*/ 1844676 h 2405063"/>
              <a:gd name="connsiteX1075" fmla="*/ 2016125 w 11725275"/>
              <a:gd name="connsiteY1075" fmla="*/ 1836738 h 2405063"/>
              <a:gd name="connsiteX1076" fmla="*/ 2015067 w 11725275"/>
              <a:gd name="connsiteY1076" fmla="*/ 1828801 h 2405063"/>
              <a:gd name="connsiteX1077" fmla="*/ 2014009 w 11725275"/>
              <a:gd name="connsiteY1077" fmla="*/ 1815307 h 2405063"/>
              <a:gd name="connsiteX1078" fmla="*/ 2010304 w 11725275"/>
              <a:gd name="connsiteY1078" fmla="*/ 1809751 h 2405063"/>
              <a:gd name="connsiteX1079" fmla="*/ 2006600 w 11725275"/>
              <a:gd name="connsiteY1079" fmla="*/ 1804988 h 2405063"/>
              <a:gd name="connsiteX1080" fmla="*/ 2001309 w 11725275"/>
              <a:gd name="connsiteY1080" fmla="*/ 1799432 h 2405063"/>
              <a:gd name="connsiteX1081" fmla="*/ 1995488 w 11725275"/>
              <a:gd name="connsiteY1081" fmla="*/ 1794669 h 2405063"/>
              <a:gd name="connsiteX1082" fmla="*/ 1983846 w 11725275"/>
              <a:gd name="connsiteY1082" fmla="*/ 1785938 h 2405063"/>
              <a:gd name="connsiteX1083" fmla="*/ 1972734 w 11725275"/>
              <a:gd name="connsiteY1083" fmla="*/ 1775619 h 2405063"/>
              <a:gd name="connsiteX1084" fmla="*/ 1968500 w 11725275"/>
              <a:gd name="connsiteY1084" fmla="*/ 1770063 h 2405063"/>
              <a:gd name="connsiteX1085" fmla="*/ 1963738 w 11725275"/>
              <a:gd name="connsiteY1085" fmla="*/ 1762919 h 2405063"/>
              <a:gd name="connsiteX1086" fmla="*/ 1960563 w 11725275"/>
              <a:gd name="connsiteY1086" fmla="*/ 1756569 h 2405063"/>
              <a:gd name="connsiteX1087" fmla="*/ 1957917 w 11725275"/>
              <a:gd name="connsiteY1087" fmla="*/ 1749426 h 2405063"/>
              <a:gd name="connsiteX1088" fmla="*/ 1957917 w 11725275"/>
              <a:gd name="connsiteY1088" fmla="*/ 1745457 h 2405063"/>
              <a:gd name="connsiteX1089" fmla="*/ 1957388 w 11725275"/>
              <a:gd name="connsiteY1089" fmla="*/ 1741488 h 2405063"/>
              <a:gd name="connsiteX1090" fmla="*/ 1957388 w 11725275"/>
              <a:gd name="connsiteY1090" fmla="*/ 1737519 h 2405063"/>
              <a:gd name="connsiteX1091" fmla="*/ 1957917 w 11725275"/>
              <a:gd name="connsiteY1091" fmla="*/ 1732757 h 2405063"/>
              <a:gd name="connsiteX1092" fmla="*/ 1960563 w 11725275"/>
              <a:gd name="connsiteY1092" fmla="*/ 1723232 h 2405063"/>
              <a:gd name="connsiteX1093" fmla="*/ 1963738 w 11725275"/>
              <a:gd name="connsiteY1093" fmla="*/ 1712119 h 2405063"/>
              <a:gd name="connsiteX1094" fmla="*/ 1934634 w 11725275"/>
              <a:gd name="connsiteY1094" fmla="*/ 1712119 h 2405063"/>
              <a:gd name="connsiteX1095" fmla="*/ 1911350 w 11725275"/>
              <a:gd name="connsiteY1095" fmla="*/ 1712119 h 2405063"/>
              <a:gd name="connsiteX1096" fmla="*/ 1891242 w 11725275"/>
              <a:gd name="connsiteY1096" fmla="*/ 1711326 h 2405063"/>
              <a:gd name="connsiteX1097" fmla="*/ 1875367 w 11725275"/>
              <a:gd name="connsiteY1097" fmla="*/ 1710532 h 2405063"/>
              <a:gd name="connsiteX1098" fmla="*/ 1858963 w 11725275"/>
              <a:gd name="connsiteY1098" fmla="*/ 1708944 h 2405063"/>
              <a:gd name="connsiteX1099" fmla="*/ 1843088 w 11725275"/>
              <a:gd name="connsiteY1099" fmla="*/ 1708944 h 2405063"/>
              <a:gd name="connsiteX1100" fmla="*/ 1824567 w 11725275"/>
              <a:gd name="connsiteY1100" fmla="*/ 1708944 h 2405063"/>
              <a:gd name="connsiteX1101" fmla="*/ 1802871 w 11725275"/>
              <a:gd name="connsiteY1101" fmla="*/ 1708944 h 2405063"/>
              <a:gd name="connsiteX1102" fmla="*/ 1335088 w 11725275"/>
              <a:gd name="connsiteY1102" fmla="*/ 1712119 h 2405063"/>
              <a:gd name="connsiteX1103" fmla="*/ 1286934 w 11725275"/>
              <a:gd name="connsiteY1103" fmla="*/ 1711326 h 2405063"/>
              <a:gd name="connsiteX1104" fmla="*/ 1251479 w 11725275"/>
              <a:gd name="connsiteY1104" fmla="*/ 1708944 h 2405063"/>
              <a:gd name="connsiteX1105" fmla="*/ 1238250 w 11725275"/>
              <a:gd name="connsiteY1105" fmla="*/ 1708151 h 2405063"/>
              <a:gd name="connsiteX1106" fmla="*/ 1227667 w 11725275"/>
              <a:gd name="connsiteY1106" fmla="*/ 1706563 h 2405063"/>
              <a:gd name="connsiteX1107" fmla="*/ 1218142 w 11725275"/>
              <a:gd name="connsiteY1107" fmla="*/ 1704976 h 2405063"/>
              <a:gd name="connsiteX1108" fmla="*/ 1210734 w 11725275"/>
              <a:gd name="connsiteY1108" fmla="*/ 1702594 h 2405063"/>
              <a:gd name="connsiteX1109" fmla="*/ 1203854 w 11725275"/>
              <a:gd name="connsiteY1109" fmla="*/ 1700213 h 2405063"/>
              <a:gd name="connsiteX1110" fmla="*/ 1198034 w 11725275"/>
              <a:gd name="connsiteY1110" fmla="*/ 1697038 h 2405063"/>
              <a:gd name="connsiteX1111" fmla="*/ 1192213 w 11725275"/>
              <a:gd name="connsiteY1111" fmla="*/ 1693069 h 2405063"/>
              <a:gd name="connsiteX1112" fmla="*/ 1186921 w 11725275"/>
              <a:gd name="connsiteY1112" fmla="*/ 1689894 h 2405063"/>
              <a:gd name="connsiteX1113" fmla="*/ 1174221 w 11725275"/>
              <a:gd name="connsiteY1113" fmla="*/ 1680369 h 2405063"/>
              <a:gd name="connsiteX1114" fmla="*/ 1156229 w 11725275"/>
              <a:gd name="connsiteY1114" fmla="*/ 1669257 h 2405063"/>
              <a:gd name="connsiteX1115" fmla="*/ 1123421 w 11725275"/>
              <a:gd name="connsiteY1115" fmla="*/ 1649413 h 2405063"/>
              <a:gd name="connsiteX1116" fmla="*/ 1103842 w 11725275"/>
              <a:gd name="connsiteY1116" fmla="*/ 1637507 h 2405063"/>
              <a:gd name="connsiteX1117" fmla="*/ 1098550 w 11725275"/>
              <a:gd name="connsiteY1117" fmla="*/ 1633538 h 2405063"/>
              <a:gd name="connsiteX1118" fmla="*/ 1094846 w 11725275"/>
              <a:gd name="connsiteY1118" fmla="*/ 1631157 h 2405063"/>
              <a:gd name="connsiteX1119" fmla="*/ 1092729 w 11725275"/>
              <a:gd name="connsiteY1119" fmla="*/ 1628776 h 2405063"/>
              <a:gd name="connsiteX1120" fmla="*/ 1091671 w 11725275"/>
              <a:gd name="connsiteY1120" fmla="*/ 1627188 h 2405063"/>
              <a:gd name="connsiteX1121" fmla="*/ 1091142 w 11725275"/>
              <a:gd name="connsiteY1121" fmla="*/ 1623219 h 2405063"/>
              <a:gd name="connsiteX1122" fmla="*/ 1089025 w 11725275"/>
              <a:gd name="connsiteY1122" fmla="*/ 1616869 h 2405063"/>
              <a:gd name="connsiteX1123" fmla="*/ 1085850 w 11725275"/>
              <a:gd name="connsiteY1123" fmla="*/ 1611313 h 2405063"/>
              <a:gd name="connsiteX1124" fmla="*/ 1081088 w 11725275"/>
              <a:gd name="connsiteY1124" fmla="*/ 1604963 h 2405063"/>
              <a:gd name="connsiteX1125" fmla="*/ 1073679 w 11725275"/>
              <a:gd name="connsiteY1125" fmla="*/ 1596232 h 2405063"/>
              <a:gd name="connsiteX1126" fmla="*/ 1063096 w 11725275"/>
              <a:gd name="connsiteY1126" fmla="*/ 1585119 h 2405063"/>
              <a:gd name="connsiteX1127" fmla="*/ 1055159 w 11725275"/>
              <a:gd name="connsiteY1127" fmla="*/ 1576388 h 2405063"/>
              <a:gd name="connsiteX1128" fmla="*/ 1047750 w 11725275"/>
              <a:gd name="connsiteY1128" fmla="*/ 1567657 h 2405063"/>
              <a:gd name="connsiteX1129" fmla="*/ 1042988 w 11725275"/>
              <a:gd name="connsiteY1129" fmla="*/ 1560513 h 2405063"/>
              <a:gd name="connsiteX1130" fmla="*/ 1037696 w 11725275"/>
              <a:gd name="connsiteY1130" fmla="*/ 1553369 h 2405063"/>
              <a:gd name="connsiteX1131" fmla="*/ 1031875 w 11725275"/>
              <a:gd name="connsiteY1131" fmla="*/ 1540669 h 2405063"/>
              <a:gd name="connsiteX1132" fmla="*/ 1026584 w 11725275"/>
              <a:gd name="connsiteY1132" fmla="*/ 1529557 h 2405063"/>
              <a:gd name="connsiteX1133" fmla="*/ 1022350 w 11725275"/>
              <a:gd name="connsiteY1133" fmla="*/ 1517651 h 2405063"/>
              <a:gd name="connsiteX1134" fmla="*/ 1016529 w 11725275"/>
              <a:gd name="connsiteY1134" fmla="*/ 1504157 h 2405063"/>
              <a:gd name="connsiteX1135" fmla="*/ 1012296 w 11725275"/>
              <a:gd name="connsiteY1135" fmla="*/ 1497013 h 2405063"/>
              <a:gd name="connsiteX1136" fmla="*/ 1007533 w 11725275"/>
              <a:gd name="connsiteY1136" fmla="*/ 1488282 h 2405063"/>
              <a:gd name="connsiteX1137" fmla="*/ 1001183 w 11725275"/>
              <a:gd name="connsiteY1137" fmla="*/ 1479550 h 2405063"/>
              <a:gd name="connsiteX1138" fmla="*/ 993246 w 11725275"/>
              <a:gd name="connsiteY1138" fmla="*/ 1469232 h 2405063"/>
              <a:gd name="connsiteX1139" fmla="*/ 984779 w 11725275"/>
              <a:gd name="connsiteY1139" fmla="*/ 1458119 h 2405063"/>
              <a:gd name="connsiteX1140" fmla="*/ 980017 w 11725275"/>
              <a:gd name="connsiteY1140" fmla="*/ 1450182 h 2405063"/>
              <a:gd name="connsiteX1141" fmla="*/ 977371 w 11725275"/>
              <a:gd name="connsiteY1141" fmla="*/ 1446213 h 2405063"/>
              <a:gd name="connsiteX1142" fmla="*/ 975255 w 11725275"/>
              <a:gd name="connsiteY1142" fmla="*/ 1444625 h 2405063"/>
              <a:gd name="connsiteX1143" fmla="*/ 971550 w 11725275"/>
              <a:gd name="connsiteY1143" fmla="*/ 1443832 h 2405063"/>
              <a:gd name="connsiteX1144" fmla="*/ 965200 w 11725275"/>
              <a:gd name="connsiteY1144" fmla="*/ 1443038 h 2405063"/>
              <a:gd name="connsiteX1145" fmla="*/ 954617 w 11725275"/>
              <a:gd name="connsiteY1145" fmla="*/ 1440657 h 2405063"/>
              <a:gd name="connsiteX1146" fmla="*/ 937154 w 11725275"/>
              <a:gd name="connsiteY1146" fmla="*/ 1436688 h 2405063"/>
              <a:gd name="connsiteX1147" fmla="*/ 923925 w 11725275"/>
              <a:gd name="connsiteY1147" fmla="*/ 1433513 h 2405063"/>
              <a:gd name="connsiteX1148" fmla="*/ 895350 w 11725275"/>
              <a:gd name="connsiteY1148" fmla="*/ 1427163 h 2405063"/>
              <a:gd name="connsiteX1149" fmla="*/ 866775 w 11725275"/>
              <a:gd name="connsiteY1149" fmla="*/ 1420813 h 2405063"/>
              <a:gd name="connsiteX1150" fmla="*/ 853017 w 11725275"/>
              <a:gd name="connsiteY1150" fmla="*/ 1417638 h 2405063"/>
              <a:gd name="connsiteX1151" fmla="*/ 832380 w 11725275"/>
              <a:gd name="connsiteY1151" fmla="*/ 1412875 h 2405063"/>
              <a:gd name="connsiteX1152" fmla="*/ 811213 w 11725275"/>
              <a:gd name="connsiteY1152" fmla="*/ 1408113 h 2405063"/>
              <a:gd name="connsiteX1153" fmla="*/ 801688 w 11725275"/>
              <a:gd name="connsiteY1153" fmla="*/ 1405732 h 2405063"/>
              <a:gd name="connsiteX1154" fmla="*/ 792163 w 11725275"/>
              <a:gd name="connsiteY1154" fmla="*/ 1402557 h 2405063"/>
              <a:gd name="connsiteX1155" fmla="*/ 783167 w 11725275"/>
              <a:gd name="connsiteY1155" fmla="*/ 1399382 h 2405063"/>
              <a:gd name="connsiteX1156" fmla="*/ 775230 w 11725275"/>
              <a:gd name="connsiteY1156" fmla="*/ 1395413 h 2405063"/>
              <a:gd name="connsiteX1157" fmla="*/ 758296 w 11725275"/>
              <a:gd name="connsiteY1157" fmla="*/ 1385888 h 2405063"/>
              <a:gd name="connsiteX1158" fmla="*/ 749830 w 11725275"/>
              <a:gd name="connsiteY1158" fmla="*/ 1381125 h 2405063"/>
              <a:gd name="connsiteX1159" fmla="*/ 748242 w 11725275"/>
              <a:gd name="connsiteY1159" fmla="*/ 1380332 h 2405063"/>
              <a:gd name="connsiteX1160" fmla="*/ 747713 w 11725275"/>
              <a:gd name="connsiteY1160" fmla="*/ 1379538 h 2405063"/>
              <a:gd name="connsiteX1161" fmla="*/ 747713 w 11725275"/>
              <a:gd name="connsiteY1161" fmla="*/ 1378744 h 2405063"/>
              <a:gd name="connsiteX1162" fmla="*/ 748242 w 11725275"/>
              <a:gd name="connsiteY1162" fmla="*/ 1378744 h 2405063"/>
              <a:gd name="connsiteX1163" fmla="*/ 749830 w 11725275"/>
              <a:gd name="connsiteY1163" fmla="*/ 1378744 h 2405063"/>
              <a:gd name="connsiteX1164" fmla="*/ 750888 w 11725275"/>
              <a:gd name="connsiteY1164" fmla="*/ 1378744 h 2405063"/>
              <a:gd name="connsiteX1165" fmla="*/ 751946 w 11725275"/>
              <a:gd name="connsiteY1165" fmla="*/ 1377950 h 2405063"/>
              <a:gd name="connsiteX1166" fmla="*/ 752475 w 11725275"/>
              <a:gd name="connsiteY1166" fmla="*/ 1375569 h 2405063"/>
              <a:gd name="connsiteX1167" fmla="*/ 751946 w 11725275"/>
              <a:gd name="connsiteY1167" fmla="*/ 1373982 h 2405063"/>
              <a:gd name="connsiteX1168" fmla="*/ 750358 w 11725275"/>
              <a:gd name="connsiteY1168" fmla="*/ 1370807 h 2405063"/>
              <a:gd name="connsiteX1169" fmla="*/ 746654 w 11725275"/>
              <a:gd name="connsiteY1169" fmla="*/ 1367632 h 2405063"/>
              <a:gd name="connsiteX1170" fmla="*/ 741363 w 11725275"/>
              <a:gd name="connsiteY1170" fmla="*/ 1362075 h 2405063"/>
              <a:gd name="connsiteX1171" fmla="*/ 737130 w 11725275"/>
              <a:gd name="connsiteY1171" fmla="*/ 1357313 h 2405063"/>
              <a:gd name="connsiteX1172" fmla="*/ 731838 w 11725275"/>
              <a:gd name="connsiteY1172" fmla="*/ 1353344 h 2405063"/>
              <a:gd name="connsiteX1173" fmla="*/ 725488 w 11725275"/>
              <a:gd name="connsiteY1173" fmla="*/ 1348582 h 2405063"/>
              <a:gd name="connsiteX1174" fmla="*/ 719138 w 11725275"/>
              <a:gd name="connsiteY1174" fmla="*/ 1345407 h 2405063"/>
              <a:gd name="connsiteX1175" fmla="*/ 704321 w 11725275"/>
              <a:gd name="connsiteY1175" fmla="*/ 1337469 h 2405063"/>
              <a:gd name="connsiteX1176" fmla="*/ 688975 w 11725275"/>
              <a:gd name="connsiteY1176" fmla="*/ 1330325 h 2405063"/>
              <a:gd name="connsiteX1177" fmla="*/ 673629 w 11725275"/>
              <a:gd name="connsiteY1177" fmla="*/ 1321594 h 2405063"/>
              <a:gd name="connsiteX1178" fmla="*/ 658284 w 11725275"/>
              <a:gd name="connsiteY1178" fmla="*/ 1313657 h 2405063"/>
              <a:gd name="connsiteX1179" fmla="*/ 650875 w 11725275"/>
              <a:gd name="connsiteY1179" fmla="*/ 1308894 h 2405063"/>
              <a:gd name="connsiteX1180" fmla="*/ 643996 w 11725275"/>
              <a:gd name="connsiteY1180" fmla="*/ 1304925 h 2405063"/>
              <a:gd name="connsiteX1181" fmla="*/ 638175 w 11725275"/>
              <a:gd name="connsiteY1181" fmla="*/ 1300163 h 2405063"/>
              <a:gd name="connsiteX1182" fmla="*/ 632354 w 11725275"/>
              <a:gd name="connsiteY1182" fmla="*/ 1294607 h 2405063"/>
              <a:gd name="connsiteX1183" fmla="*/ 624417 w 11725275"/>
              <a:gd name="connsiteY1183" fmla="*/ 1286669 h 2405063"/>
              <a:gd name="connsiteX1184" fmla="*/ 619125 w 11725275"/>
              <a:gd name="connsiteY1184" fmla="*/ 1279525 h 2405063"/>
              <a:gd name="connsiteX1185" fmla="*/ 617009 w 11725275"/>
              <a:gd name="connsiteY1185" fmla="*/ 1275557 h 2405063"/>
              <a:gd name="connsiteX1186" fmla="*/ 615421 w 11725275"/>
              <a:gd name="connsiteY1186" fmla="*/ 1270794 h 2405063"/>
              <a:gd name="connsiteX1187" fmla="*/ 614892 w 11725275"/>
              <a:gd name="connsiteY1187" fmla="*/ 1266825 h 2405063"/>
              <a:gd name="connsiteX1188" fmla="*/ 614363 w 11725275"/>
              <a:gd name="connsiteY1188" fmla="*/ 1262063 h 2405063"/>
              <a:gd name="connsiteX1189" fmla="*/ 611188 w 11725275"/>
              <a:gd name="connsiteY1189" fmla="*/ 1256507 h 2405063"/>
              <a:gd name="connsiteX1190" fmla="*/ 605896 w 11725275"/>
              <a:gd name="connsiteY1190" fmla="*/ 1246982 h 2405063"/>
              <a:gd name="connsiteX1191" fmla="*/ 601663 w 11725275"/>
              <a:gd name="connsiteY1191" fmla="*/ 1241425 h 2405063"/>
              <a:gd name="connsiteX1192" fmla="*/ 597959 w 11725275"/>
              <a:gd name="connsiteY1192" fmla="*/ 1236663 h 2405063"/>
              <a:gd name="connsiteX1193" fmla="*/ 593725 w 11725275"/>
              <a:gd name="connsiteY1193" fmla="*/ 1232694 h 2405063"/>
              <a:gd name="connsiteX1194" fmla="*/ 588434 w 11725275"/>
              <a:gd name="connsiteY1194" fmla="*/ 1228725 h 2405063"/>
              <a:gd name="connsiteX1195" fmla="*/ 583142 w 11725275"/>
              <a:gd name="connsiteY1195" fmla="*/ 1224757 h 2405063"/>
              <a:gd name="connsiteX1196" fmla="*/ 577321 w 11725275"/>
              <a:gd name="connsiteY1196" fmla="*/ 1222375 h 2405063"/>
              <a:gd name="connsiteX1197" fmla="*/ 571500 w 11725275"/>
              <a:gd name="connsiteY1197" fmla="*/ 1219200 h 2405063"/>
              <a:gd name="connsiteX1198" fmla="*/ 565150 w 11725275"/>
              <a:gd name="connsiteY1198" fmla="*/ 1216819 h 2405063"/>
              <a:gd name="connsiteX1199" fmla="*/ 549804 w 11725275"/>
              <a:gd name="connsiteY1199" fmla="*/ 1212850 h 2405063"/>
              <a:gd name="connsiteX1200" fmla="*/ 531283 w 11725275"/>
              <a:gd name="connsiteY1200" fmla="*/ 1209675 h 2405063"/>
              <a:gd name="connsiteX1201" fmla="*/ 510117 w 11725275"/>
              <a:gd name="connsiteY1201" fmla="*/ 1208088 h 2405063"/>
              <a:gd name="connsiteX1202" fmla="*/ 484188 w 11725275"/>
              <a:gd name="connsiteY1202" fmla="*/ 1207294 h 2405063"/>
              <a:gd name="connsiteX1203" fmla="*/ 458788 w 11725275"/>
              <a:gd name="connsiteY1203" fmla="*/ 1207294 h 2405063"/>
              <a:gd name="connsiteX1204" fmla="*/ 431800 w 11725275"/>
              <a:gd name="connsiteY1204" fmla="*/ 1208088 h 2405063"/>
              <a:gd name="connsiteX1205" fmla="*/ 405342 w 11725275"/>
              <a:gd name="connsiteY1205" fmla="*/ 1208882 h 2405063"/>
              <a:gd name="connsiteX1206" fmla="*/ 378884 w 11725275"/>
              <a:gd name="connsiteY1206" fmla="*/ 1208882 h 2405063"/>
              <a:gd name="connsiteX1207" fmla="*/ 340254 w 11725275"/>
              <a:gd name="connsiteY1207" fmla="*/ 1208882 h 2405063"/>
              <a:gd name="connsiteX1208" fmla="*/ 305329 w 11725275"/>
              <a:gd name="connsiteY1208" fmla="*/ 1206500 h 2405063"/>
              <a:gd name="connsiteX1209" fmla="*/ 289454 w 11725275"/>
              <a:gd name="connsiteY1209" fmla="*/ 1205707 h 2405063"/>
              <a:gd name="connsiteX1210" fmla="*/ 274638 w 11725275"/>
              <a:gd name="connsiteY1210" fmla="*/ 1203325 h 2405063"/>
              <a:gd name="connsiteX1211" fmla="*/ 260350 w 11725275"/>
              <a:gd name="connsiteY1211" fmla="*/ 1200944 h 2405063"/>
              <a:gd name="connsiteX1212" fmla="*/ 247121 w 11725275"/>
              <a:gd name="connsiteY1212" fmla="*/ 1197769 h 2405063"/>
              <a:gd name="connsiteX1213" fmla="*/ 234421 w 11725275"/>
              <a:gd name="connsiteY1213" fmla="*/ 1193800 h 2405063"/>
              <a:gd name="connsiteX1214" fmla="*/ 222779 w 11725275"/>
              <a:gd name="connsiteY1214" fmla="*/ 1190625 h 2405063"/>
              <a:gd name="connsiteX1215" fmla="*/ 211667 w 11725275"/>
              <a:gd name="connsiteY1215" fmla="*/ 1185863 h 2405063"/>
              <a:gd name="connsiteX1216" fmla="*/ 201613 w 11725275"/>
              <a:gd name="connsiteY1216" fmla="*/ 1181100 h 2405063"/>
              <a:gd name="connsiteX1217" fmla="*/ 192088 w 11725275"/>
              <a:gd name="connsiteY1217" fmla="*/ 1175544 h 2405063"/>
              <a:gd name="connsiteX1218" fmla="*/ 183092 w 11725275"/>
              <a:gd name="connsiteY1218" fmla="*/ 1169194 h 2405063"/>
              <a:gd name="connsiteX1219" fmla="*/ 174625 w 11725275"/>
              <a:gd name="connsiteY1219" fmla="*/ 1162844 h 2405063"/>
              <a:gd name="connsiteX1220" fmla="*/ 166159 w 11725275"/>
              <a:gd name="connsiteY1220" fmla="*/ 1154907 h 2405063"/>
              <a:gd name="connsiteX1221" fmla="*/ 161396 w 11725275"/>
              <a:gd name="connsiteY1221" fmla="*/ 1149350 h 2405063"/>
              <a:gd name="connsiteX1222" fmla="*/ 156634 w 11725275"/>
              <a:gd name="connsiteY1222" fmla="*/ 1143794 h 2405063"/>
              <a:gd name="connsiteX1223" fmla="*/ 153988 w 11725275"/>
              <a:gd name="connsiteY1223" fmla="*/ 1139825 h 2405063"/>
              <a:gd name="connsiteX1224" fmla="*/ 152400 w 11725275"/>
              <a:gd name="connsiteY1224" fmla="*/ 1135857 h 2405063"/>
              <a:gd name="connsiteX1225" fmla="*/ 151871 w 11725275"/>
              <a:gd name="connsiteY1225" fmla="*/ 1132682 h 2405063"/>
              <a:gd name="connsiteX1226" fmla="*/ 152400 w 11725275"/>
              <a:gd name="connsiteY1226" fmla="*/ 1128713 h 2405063"/>
              <a:gd name="connsiteX1227" fmla="*/ 153988 w 11725275"/>
              <a:gd name="connsiteY1227" fmla="*/ 1126332 h 2405063"/>
              <a:gd name="connsiteX1228" fmla="*/ 156634 w 11725275"/>
              <a:gd name="connsiteY1228" fmla="*/ 1123157 h 2405063"/>
              <a:gd name="connsiteX1229" fmla="*/ 174625 w 11725275"/>
              <a:gd name="connsiteY1229" fmla="*/ 1112044 h 2405063"/>
              <a:gd name="connsiteX1230" fmla="*/ 203200 w 11725275"/>
              <a:gd name="connsiteY1230" fmla="*/ 1095375 h 2405063"/>
              <a:gd name="connsiteX1231" fmla="*/ 165629 w 11725275"/>
              <a:gd name="connsiteY1231" fmla="*/ 1095375 h 2405063"/>
              <a:gd name="connsiteX1232" fmla="*/ 140759 w 11725275"/>
              <a:gd name="connsiteY1232" fmla="*/ 1096169 h 2405063"/>
              <a:gd name="connsiteX1233" fmla="*/ 124354 w 11725275"/>
              <a:gd name="connsiteY1233" fmla="*/ 1096963 h 2405063"/>
              <a:gd name="connsiteX1234" fmla="*/ 114300 w 11725275"/>
              <a:gd name="connsiteY1234" fmla="*/ 1096169 h 2405063"/>
              <a:gd name="connsiteX1235" fmla="*/ 110067 w 11725275"/>
              <a:gd name="connsiteY1235" fmla="*/ 1096169 h 2405063"/>
              <a:gd name="connsiteX1236" fmla="*/ 106892 w 11725275"/>
              <a:gd name="connsiteY1236" fmla="*/ 1095375 h 2405063"/>
              <a:gd name="connsiteX1237" fmla="*/ 104246 w 11725275"/>
              <a:gd name="connsiteY1237" fmla="*/ 1093788 h 2405063"/>
              <a:gd name="connsiteX1238" fmla="*/ 100542 w 11725275"/>
              <a:gd name="connsiteY1238" fmla="*/ 1091407 h 2405063"/>
              <a:gd name="connsiteX1239" fmla="*/ 91546 w 11725275"/>
              <a:gd name="connsiteY1239" fmla="*/ 1085057 h 2405063"/>
              <a:gd name="connsiteX1240" fmla="*/ 77788 w 11725275"/>
              <a:gd name="connsiteY1240" fmla="*/ 1077119 h 2405063"/>
              <a:gd name="connsiteX1241" fmla="*/ 47625 w 11725275"/>
              <a:gd name="connsiteY1241" fmla="*/ 1050132 h 2405063"/>
              <a:gd name="connsiteX1242" fmla="*/ 41275 w 11725275"/>
              <a:gd name="connsiteY1242" fmla="*/ 1042988 h 2405063"/>
              <a:gd name="connsiteX1243" fmla="*/ 34396 w 11725275"/>
              <a:gd name="connsiteY1243" fmla="*/ 1034257 h 2405063"/>
              <a:gd name="connsiteX1244" fmla="*/ 26988 w 11725275"/>
              <a:gd name="connsiteY1244" fmla="*/ 1024732 h 2405063"/>
              <a:gd name="connsiteX1245" fmla="*/ 20638 w 11725275"/>
              <a:gd name="connsiteY1245" fmla="*/ 1013619 h 2405063"/>
              <a:gd name="connsiteX1246" fmla="*/ 13759 w 11725275"/>
              <a:gd name="connsiteY1246" fmla="*/ 1001713 h 2405063"/>
              <a:gd name="connsiteX1247" fmla="*/ 8996 w 11725275"/>
              <a:gd name="connsiteY1247" fmla="*/ 989013 h 2405063"/>
              <a:gd name="connsiteX1248" fmla="*/ 4233 w 11725275"/>
              <a:gd name="connsiteY1248" fmla="*/ 977107 h 2405063"/>
              <a:gd name="connsiteX1249" fmla="*/ 1588 w 11725275"/>
              <a:gd name="connsiteY1249" fmla="*/ 964407 h 2405063"/>
              <a:gd name="connsiteX1250" fmla="*/ 0 w 11725275"/>
              <a:gd name="connsiteY1250" fmla="*/ 957263 h 2405063"/>
              <a:gd name="connsiteX1251" fmla="*/ 0 w 11725275"/>
              <a:gd name="connsiteY1251" fmla="*/ 951707 h 2405063"/>
              <a:gd name="connsiteX1252" fmla="*/ 0 w 11725275"/>
              <a:gd name="connsiteY1252" fmla="*/ 945357 h 2405063"/>
              <a:gd name="connsiteX1253" fmla="*/ 529 w 11725275"/>
              <a:gd name="connsiteY1253" fmla="*/ 939800 h 2405063"/>
              <a:gd name="connsiteX1254" fmla="*/ 2117 w 11725275"/>
              <a:gd name="connsiteY1254" fmla="*/ 934244 h 2405063"/>
              <a:gd name="connsiteX1255" fmla="*/ 4233 w 11725275"/>
              <a:gd name="connsiteY1255" fmla="*/ 928688 h 2405063"/>
              <a:gd name="connsiteX1256" fmla="*/ 6350 w 11725275"/>
              <a:gd name="connsiteY1256" fmla="*/ 923925 h 2405063"/>
              <a:gd name="connsiteX1257" fmla="*/ 10054 w 11725275"/>
              <a:gd name="connsiteY1257" fmla="*/ 918369 h 2405063"/>
              <a:gd name="connsiteX1258" fmla="*/ 14817 w 11725275"/>
              <a:gd name="connsiteY1258" fmla="*/ 913607 h 2405063"/>
              <a:gd name="connsiteX1259" fmla="*/ 19579 w 11725275"/>
              <a:gd name="connsiteY1259" fmla="*/ 910432 h 2405063"/>
              <a:gd name="connsiteX1260" fmla="*/ 24871 w 11725275"/>
              <a:gd name="connsiteY1260" fmla="*/ 906463 h 2405063"/>
              <a:gd name="connsiteX1261" fmla="*/ 32279 w 11725275"/>
              <a:gd name="connsiteY1261" fmla="*/ 902494 h 2405063"/>
              <a:gd name="connsiteX1262" fmla="*/ 39688 w 11725275"/>
              <a:gd name="connsiteY1262" fmla="*/ 900113 h 2405063"/>
              <a:gd name="connsiteX1263" fmla="*/ 48154 w 11725275"/>
              <a:gd name="connsiteY1263" fmla="*/ 896938 h 2405063"/>
              <a:gd name="connsiteX1264" fmla="*/ 57679 w 11725275"/>
              <a:gd name="connsiteY1264" fmla="*/ 895350 h 2405063"/>
              <a:gd name="connsiteX1265" fmla="*/ 68263 w 11725275"/>
              <a:gd name="connsiteY1265" fmla="*/ 892969 h 2405063"/>
              <a:gd name="connsiteX1266" fmla="*/ 78317 w 11725275"/>
              <a:gd name="connsiteY1266" fmla="*/ 892175 h 2405063"/>
              <a:gd name="connsiteX1267" fmla="*/ 83609 w 11725275"/>
              <a:gd name="connsiteY1267" fmla="*/ 891382 h 2405063"/>
              <a:gd name="connsiteX1268" fmla="*/ 84138 w 11725275"/>
              <a:gd name="connsiteY1268" fmla="*/ 891382 h 2405063"/>
              <a:gd name="connsiteX1269" fmla="*/ 85196 w 11725275"/>
              <a:gd name="connsiteY1269" fmla="*/ 891382 h 2405063"/>
              <a:gd name="connsiteX1270" fmla="*/ 86254 w 11725275"/>
              <a:gd name="connsiteY1270" fmla="*/ 891382 h 2405063"/>
              <a:gd name="connsiteX1271" fmla="*/ 93134 w 11725275"/>
              <a:gd name="connsiteY1271" fmla="*/ 891382 h 2405063"/>
              <a:gd name="connsiteX1272" fmla="*/ 104775 w 11725275"/>
              <a:gd name="connsiteY1272" fmla="*/ 890588 h 2405063"/>
              <a:gd name="connsiteX1273" fmla="*/ 668867 w 11725275"/>
              <a:gd name="connsiteY1273" fmla="*/ 881857 h 2405063"/>
              <a:gd name="connsiteX1274" fmla="*/ 659342 w 11725275"/>
              <a:gd name="connsiteY1274" fmla="*/ 873125 h 2405063"/>
              <a:gd name="connsiteX1275" fmla="*/ 653521 w 11725275"/>
              <a:gd name="connsiteY1275" fmla="*/ 867569 h 2405063"/>
              <a:gd name="connsiteX1276" fmla="*/ 650875 w 11725275"/>
              <a:gd name="connsiteY1276" fmla="*/ 862807 h 2405063"/>
              <a:gd name="connsiteX1277" fmla="*/ 649817 w 11725275"/>
              <a:gd name="connsiteY1277" fmla="*/ 859632 h 2405063"/>
              <a:gd name="connsiteX1278" fmla="*/ 649288 w 11725275"/>
              <a:gd name="connsiteY1278" fmla="*/ 855663 h 2405063"/>
              <a:gd name="connsiteX1279" fmla="*/ 648758 w 11725275"/>
              <a:gd name="connsiteY1279" fmla="*/ 852488 h 2405063"/>
              <a:gd name="connsiteX1280" fmla="*/ 646113 w 11725275"/>
              <a:gd name="connsiteY1280" fmla="*/ 844550 h 2405063"/>
              <a:gd name="connsiteX1281" fmla="*/ 641879 w 11725275"/>
              <a:gd name="connsiteY1281" fmla="*/ 834232 h 2405063"/>
              <a:gd name="connsiteX1282" fmla="*/ 635529 w 11725275"/>
              <a:gd name="connsiteY1282" fmla="*/ 820738 h 2405063"/>
              <a:gd name="connsiteX1283" fmla="*/ 629709 w 11725275"/>
              <a:gd name="connsiteY1283" fmla="*/ 809625 h 2405063"/>
              <a:gd name="connsiteX1284" fmla="*/ 626004 w 11725275"/>
              <a:gd name="connsiteY1284" fmla="*/ 799307 h 2405063"/>
              <a:gd name="connsiteX1285" fmla="*/ 622829 w 11725275"/>
              <a:gd name="connsiteY1285" fmla="*/ 790575 h 2405063"/>
              <a:gd name="connsiteX1286" fmla="*/ 620713 w 11725275"/>
              <a:gd name="connsiteY1286" fmla="*/ 784225 h 2405063"/>
              <a:gd name="connsiteX1287" fmla="*/ 620184 w 11725275"/>
              <a:gd name="connsiteY1287" fmla="*/ 777875 h 2405063"/>
              <a:gd name="connsiteX1288" fmla="*/ 620184 w 11725275"/>
              <a:gd name="connsiteY1288" fmla="*/ 772319 h 2405063"/>
              <a:gd name="connsiteX1289" fmla="*/ 620184 w 11725275"/>
              <a:gd name="connsiteY1289" fmla="*/ 766763 h 2405063"/>
              <a:gd name="connsiteX1290" fmla="*/ 622829 w 11725275"/>
              <a:gd name="connsiteY1290" fmla="*/ 754857 h 2405063"/>
              <a:gd name="connsiteX1291" fmla="*/ 627063 w 11725275"/>
              <a:gd name="connsiteY1291" fmla="*/ 740569 h 2405063"/>
              <a:gd name="connsiteX1292" fmla="*/ 629709 w 11725275"/>
              <a:gd name="connsiteY1292" fmla="*/ 731838 h 2405063"/>
              <a:gd name="connsiteX1293" fmla="*/ 631825 w 11725275"/>
              <a:gd name="connsiteY1293" fmla="*/ 721519 h 2405063"/>
              <a:gd name="connsiteX1294" fmla="*/ 633942 w 11725275"/>
              <a:gd name="connsiteY1294" fmla="*/ 710407 h 2405063"/>
              <a:gd name="connsiteX1295" fmla="*/ 635529 w 11725275"/>
              <a:gd name="connsiteY1295" fmla="*/ 696913 h 2405063"/>
              <a:gd name="connsiteX1296" fmla="*/ 674158 w 11725275"/>
              <a:gd name="connsiteY1296" fmla="*/ 696119 h 2405063"/>
              <a:gd name="connsiteX1297" fmla="*/ 706438 w 11725275"/>
              <a:gd name="connsiteY1297" fmla="*/ 693738 h 2405063"/>
              <a:gd name="connsiteX1298" fmla="*/ 734483 w 11725275"/>
              <a:gd name="connsiteY1298" fmla="*/ 692944 h 2405063"/>
              <a:gd name="connsiteX1299" fmla="*/ 759354 w 11725275"/>
              <a:gd name="connsiteY1299" fmla="*/ 691356 h 2405063"/>
              <a:gd name="connsiteX1300" fmla="*/ 782638 w 11725275"/>
              <a:gd name="connsiteY1300" fmla="*/ 690563 h 2405063"/>
              <a:gd name="connsiteX1301" fmla="*/ 806979 w 11725275"/>
              <a:gd name="connsiteY1301" fmla="*/ 691356 h 2405063"/>
              <a:gd name="connsiteX1302" fmla="*/ 832380 w 11725275"/>
              <a:gd name="connsiteY1302" fmla="*/ 692150 h 2405063"/>
              <a:gd name="connsiteX1303" fmla="*/ 862542 w 11725275"/>
              <a:gd name="connsiteY1303" fmla="*/ 694531 h 2405063"/>
              <a:gd name="connsiteX1304" fmla="*/ 867833 w 11725275"/>
              <a:gd name="connsiteY1304" fmla="*/ 696119 h 2405063"/>
              <a:gd name="connsiteX1305" fmla="*/ 870480 w 11725275"/>
              <a:gd name="connsiteY1305" fmla="*/ 696913 h 2405063"/>
              <a:gd name="connsiteX1306" fmla="*/ 881063 w 11725275"/>
              <a:gd name="connsiteY1306" fmla="*/ 697706 h 2405063"/>
              <a:gd name="connsiteX1307" fmla="*/ 910167 w 11725275"/>
              <a:gd name="connsiteY1307" fmla="*/ 700088 h 2405063"/>
              <a:gd name="connsiteX1308" fmla="*/ 923396 w 11725275"/>
              <a:gd name="connsiteY1308" fmla="*/ 700088 h 2405063"/>
              <a:gd name="connsiteX1309" fmla="*/ 937154 w 11725275"/>
              <a:gd name="connsiteY1309" fmla="*/ 701675 h 2405063"/>
              <a:gd name="connsiteX1310" fmla="*/ 952500 w 11725275"/>
              <a:gd name="connsiteY1310" fmla="*/ 702469 h 2405063"/>
              <a:gd name="connsiteX1311" fmla="*/ 967846 w 11725275"/>
              <a:gd name="connsiteY1311" fmla="*/ 702469 h 2405063"/>
              <a:gd name="connsiteX1312" fmla="*/ 984250 w 11725275"/>
              <a:gd name="connsiteY1312" fmla="*/ 702469 h 2405063"/>
              <a:gd name="connsiteX1313" fmla="*/ 999596 w 11725275"/>
              <a:gd name="connsiteY1313" fmla="*/ 703263 h 2405063"/>
              <a:gd name="connsiteX1314" fmla="*/ 1014413 w 11725275"/>
              <a:gd name="connsiteY1314" fmla="*/ 703263 h 2405063"/>
              <a:gd name="connsiteX1315" fmla="*/ 1027642 w 11725275"/>
              <a:gd name="connsiteY1315" fmla="*/ 704057 h 2405063"/>
              <a:gd name="connsiteX1316" fmla="*/ 1058334 w 11725275"/>
              <a:gd name="connsiteY1316" fmla="*/ 703263 h 2405063"/>
              <a:gd name="connsiteX1317" fmla="*/ 1101196 w 11725275"/>
              <a:gd name="connsiteY1317" fmla="*/ 702469 h 2405063"/>
              <a:gd name="connsiteX1318" fmla="*/ 1151996 w 11725275"/>
              <a:gd name="connsiteY1318" fmla="*/ 699294 h 2405063"/>
              <a:gd name="connsiteX1319" fmla="*/ 1206500 w 11725275"/>
              <a:gd name="connsiteY1319" fmla="*/ 696119 h 2405063"/>
              <a:gd name="connsiteX1320" fmla="*/ 1261004 w 11725275"/>
              <a:gd name="connsiteY1320" fmla="*/ 691356 h 2405063"/>
              <a:gd name="connsiteX1321" fmla="*/ 1311804 w 11725275"/>
              <a:gd name="connsiteY1321" fmla="*/ 686594 h 2405063"/>
              <a:gd name="connsiteX1322" fmla="*/ 1334559 w 11725275"/>
              <a:gd name="connsiteY1322" fmla="*/ 683419 h 2405063"/>
              <a:gd name="connsiteX1323" fmla="*/ 1355196 w 11725275"/>
              <a:gd name="connsiteY1323" fmla="*/ 681038 h 2405063"/>
              <a:gd name="connsiteX1324" fmla="*/ 1372659 w 11725275"/>
              <a:gd name="connsiteY1324" fmla="*/ 677863 h 2405063"/>
              <a:gd name="connsiteX1325" fmla="*/ 1386417 w 11725275"/>
              <a:gd name="connsiteY1325" fmla="*/ 675481 h 2405063"/>
              <a:gd name="connsiteX1326" fmla="*/ 1395413 w 11725275"/>
              <a:gd name="connsiteY1326" fmla="*/ 681832 h 2405063"/>
              <a:gd name="connsiteX1327" fmla="*/ 1394354 w 11725275"/>
              <a:gd name="connsiteY1327" fmla="*/ 681832 h 2405063"/>
              <a:gd name="connsiteX1328" fmla="*/ 1391709 w 11725275"/>
              <a:gd name="connsiteY1328" fmla="*/ 682625 h 2405063"/>
              <a:gd name="connsiteX1329" fmla="*/ 1388004 w 11725275"/>
              <a:gd name="connsiteY1329" fmla="*/ 686594 h 2405063"/>
              <a:gd name="connsiteX1330" fmla="*/ 1383771 w 11725275"/>
              <a:gd name="connsiteY1330" fmla="*/ 692944 h 2405063"/>
              <a:gd name="connsiteX1331" fmla="*/ 1381125 w 11725275"/>
              <a:gd name="connsiteY1331" fmla="*/ 693738 h 2405063"/>
              <a:gd name="connsiteX1332" fmla="*/ 1374246 w 11725275"/>
              <a:gd name="connsiteY1332" fmla="*/ 693738 h 2405063"/>
              <a:gd name="connsiteX1333" fmla="*/ 1365250 w 11725275"/>
              <a:gd name="connsiteY1333" fmla="*/ 694531 h 2405063"/>
              <a:gd name="connsiteX1334" fmla="*/ 1357313 w 11725275"/>
              <a:gd name="connsiteY1334" fmla="*/ 696119 h 2405063"/>
              <a:gd name="connsiteX1335" fmla="*/ 1354138 w 11725275"/>
              <a:gd name="connsiteY1335" fmla="*/ 696913 h 2405063"/>
              <a:gd name="connsiteX1336" fmla="*/ 1352021 w 11725275"/>
              <a:gd name="connsiteY1336" fmla="*/ 697706 h 2405063"/>
              <a:gd name="connsiteX1337" fmla="*/ 1351492 w 11725275"/>
              <a:gd name="connsiteY1337" fmla="*/ 698500 h 2405063"/>
              <a:gd name="connsiteX1338" fmla="*/ 1350434 w 11725275"/>
              <a:gd name="connsiteY1338" fmla="*/ 698500 h 2405063"/>
              <a:gd name="connsiteX1339" fmla="*/ 1351492 w 11725275"/>
              <a:gd name="connsiteY1339" fmla="*/ 699294 h 2405063"/>
              <a:gd name="connsiteX1340" fmla="*/ 1351492 w 11725275"/>
              <a:gd name="connsiteY1340" fmla="*/ 700088 h 2405063"/>
              <a:gd name="connsiteX1341" fmla="*/ 1353609 w 11725275"/>
              <a:gd name="connsiteY1341" fmla="*/ 701675 h 2405063"/>
              <a:gd name="connsiteX1342" fmla="*/ 1358900 w 11725275"/>
              <a:gd name="connsiteY1342" fmla="*/ 703263 h 2405063"/>
              <a:gd name="connsiteX1343" fmla="*/ 1365250 w 11725275"/>
              <a:gd name="connsiteY1343" fmla="*/ 704850 h 2405063"/>
              <a:gd name="connsiteX1344" fmla="*/ 1374775 w 11725275"/>
              <a:gd name="connsiteY1344" fmla="*/ 707231 h 2405063"/>
              <a:gd name="connsiteX1345" fmla="*/ 1376363 w 11725275"/>
              <a:gd name="connsiteY1345" fmla="*/ 707231 h 2405063"/>
              <a:gd name="connsiteX1346" fmla="*/ 1376363 w 11725275"/>
              <a:gd name="connsiteY1346" fmla="*/ 708025 h 2405063"/>
              <a:gd name="connsiteX1347" fmla="*/ 1375304 w 11725275"/>
              <a:gd name="connsiteY1347" fmla="*/ 708819 h 2405063"/>
              <a:gd name="connsiteX1348" fmla="*/ 1374246 w 11725275"/>
              <a:gd name="connsiteY1348" fmla="*/ 709613 h 2405063"/>
              <a:gd name="connsiteX1349" fmla="*/ 1371071 w 11725275"/>
              <a:gd name="connsiteY1349" fmla="*/ 711994 h 2405063"/>
              <a:gd name="connsiteX1350" fmla="*/ 1368954 w 11725275"/>
              <a:gd name="connsiteY1350" fmla="*/ 714375 h 2405063"/>
              <a:gd name="connsiteX1351" fmla="*/ 1406525 w 11725275"/>
              <a:gd name="connsiteY1351" fmla="*/ 709613 h 2405063"/>
              <a:gd name="connsiteX1352" fmla="*/ 1424517 w 11725275"/>
              <a:gd name="connsiteY1352" fmla="*/ 708025 h 2405063"/>
              <a:gd name="connsiteX1353" fmla="*/ 1427012 w 11725275"/>
              <a:gd name="connsiteY1353" fmla="*/ 707685 h 2405063"/>
              <a:gd name="connsiteX1354" fmla="*/ 1426104 w 11725275"/>
              <a:gd name="connsiteY1354" fmla="*/ 708025 h 2405063"/>
              <a:gd name="connsiteX1355" fmla="*/ 1424517 w 11725275"/>
              <a:gd name="connsiteY1355" fmla="*/ 708819 h 2405063"/>
              <a:gd name="connsiteX1356" fmla="*/ 1424517 w 11725275"/>
              <a:gd name="connsiteY1356" fmla="*/ 709613 h 2405063"/>
              <a:gd name="connsiteX1357" fmla="*/ 1424517 w 11725275"/>
              <a:gd name="connsiteY1357" fmla="*/ 710407 h 2405063"/>
              <a:gd name="connsiteX1358" fmla="*/ 1426104 w 11725275"/>
              <a:gd name="connsiteY1358" fmla="*/ 711994 h 2405063"/>
              <a:gd name="connsiteX1359" fmla="*/ 1429809 w 11725275"/>
              <a:gd name="connsiteY1359" fmla="*/ 712788 h 2405063"/>
              <a:gd name="connsiteX1360" fmla="*/ 1437217 w 11725275"/>
              <a:gd name="connsiteY1360" fmla="*/ 714375 h 2405063"/>
              <a:gd name="connsiteX1361" fmla="*/ 1448859 w 11725275"/>
              <a:gd name="connsiteY1361" fmla="*/ 715169 h 2405063"/>
              <a:gd name="connsiteX1362" fmla="*/ 1464204 w 11725275"/>
              <a:gd name="connsiteY1362" fmla="*/ 717550 h 2405063"/>
              <a:gd name="connsiteX1363" fmla="*/ 1764771 w 11725275"/>
              <a:gd name="connsiteY1363" fmla="*/ 698500 h 2405063"/>
              <a:gd name="connsiteX1364" fmla="*/ 1728259 w 11725275"/>
              <a:gd name="connsiteY1364" fmla="*/ 687388 h 2405063"/>
              <a:gd name="connsiteX1365" fmla="*/ 1701800 w 11725275"/>
              <a:gd name="connsiteY1365" fmla="*/ 681038 h 2405063"/>
              <a:gd name="connsiteX1366" fmla="*/ 1683809 w 11725275"/>
              <a:gd name="connsiteY1366" fmla="*/ 677069 h 2405063"/>
              <a:gd name="connsiteX1367" fmla="*/ 1669521 w 11725275"/>
              <a:gd name="connsiteY1367" fmla="*/ 675481 h 2405063"/>
              <a:gd name="connsiteX1368" fmla="*/ 1655234 w 11725275"/>
              <a:gd name="connsiteY1368" fmla="*/ 674688 h 2405063"/>
              <a:gd name="connsiteX1369" fmla="*/ 1639359 w 11725275"/>
              <a:gd name="connsiteY1369" fmla="*/ 673100 h 2405063"/>
              <a:gd name="connsiteX1370" fmla="*/ 1616075 w 11725275"/>
              <a:gd name="connsiteY1370" fmla="*/ 671513 h 2405063"/>
              <a:gd name="connsiteX1371" fmla="*/ 1582209 w 11725275"/>
              <a:gd name="connsiteY1371" fmla="*/ 669131 h 2405063"/>
              <a:gd name="connsiteX1372" fmla="*/ 1578504 w 11725275"/>
              <a:gd name="connsiteY1372" fmla="*/ 667544 h 2405063"/>
              <a:gd name="connsiteX1373" fmla="*/ 1574800 w 11725275"/>
              <a:gd name="connsiteY1373" fmla="*/ 666750 h 2405063"/>
              <a:gd name="connsiteX1374" fmla="*/ 1553634 w 11725275"/>
              <a:gd name="connsiteY1374" fmla="*/ 664369 h 2405063"/>
              <a:gd name="connsiteX1375" fmla="*/ 1527175 w 11725275"/>
              <a:gd name="connsiteY1375" fmla="*/ 661194 h 2405063"/>
              <a:gd name="connsiteX1376" fmla="*/ 1497013 w 11725275"/>
              <a:gd name="connsiteY1376" fmla="*/ 658813 h 2405063"/>
              <a:gd name="connsiteX1377" fmla="*/ 1462617 w 11725275"/>
              <a:gd name="connsiteY1377" fmla="*/ 656431 h 2405063"/>
              <a:gd name="connsiteX1378" fmla="*/ 1426104 w 11725275"/>
              <a:gd name="connsiteY1378" fmla="*/ 654050 h 2405063"/>
              <a:gd name="connsiteX1379" fmla="*/ 1387475 w 11725275"/>
              <a:gd name="connsiteY1379" fmla="*/ 651669 h 2405063"/>
              <a:gd name="connsiteX1380" fmla="*/ 1346729 w 11725275"/>
              <a:gd name="connsiteY1380" fmla="*/ 650081 h 2405063"/>
              <a:gd name="connsiteX1381" fmla="*/ 1306513 w 11725275"/>
              <a:gd name="connsiteY1381" fmla="*/ 648494 h 2405063"/>
              <a:gd name="connsiteX1382" fmla="*/ 1265767 w 11725275"/>
              <a:gd name="connsiteY1382" fmla="*/ 646113 h 2405063"/>
              <a:gd name="connsiteX1383" fmla="*/ 1226079 w 11725275"/>
              <a:gd name="connsiteY1383" fmla="*/ 645319 h 2405063"/>
              <a:gd name="connsiteX1384" fmla="*/ 1187979 w 11725275"/>
              <a:gd name="connsiteY1384" fmla="*/ 643732 h 2405063"/>
              <a:gd name="connsiteX1385" fmla="*/ 1152525 w 11725275"/>
              <a:gd name="connsiteY1385" fmla="*/ 642938 h 2405063"/>
              <a:gd name="connsiteX1386" fmla="*/ 1120246 w 11725275"/>
              <a:gd name="connsiteY1386" fmla="*/ 642144 h 2405063"/>
              <a:gd name="connsiteX1387" fmla="*/ 1091671 w 11725275"/>
              <a:gd name="connsiteY1387" fmla="*/ 640556 h 2405063"/>
              <a:gd name="connsiteX1388" fmla="*/ 1068388 w 11725275"/>
              <a:gd name="connsiteY1388" fmla="*/ 640556 h 2405063"/>
              <a:gd name="connsiteX1389" fmla="*/ 1050396 w 11725275"/>
              <a:gd name="connsiteY1389" fmla="*/ 640556 h 2405063"/>
              <a:gd name="connsiteX1390" fmla="*/ 891646 w 11725275"/>
              <a:gd name="connsiteY1390" fmla="*/ 640556 h 2405063"/>
              <a:gd name="connsiteX1391" fmla="*/ 759354 w 11725275"/>
              <a:gd name="connsiteY1391" fmla="*/ 640556 h 2405063"/>
              <a:gd name="connsiteX1392" fmla="*/ 650875 w 11725275"/>
              <a:gd name="connsiteY1392" fmla="*/ 639763 h 2405063"/>
              <a:gd name="connsiteX1393" fmla="*/ 561975 w 11725275"/>
              <a:gd name="connsiteY1393" fmla="*/ 638969 h 2405063"/>
              <a:gd name="connsiteX1394" fmla="*/ 492654 w 11725275"/>
              <a:gd name="connsiteY1394" fmla="*/ 637382 h 2405063"/>
              <a:gd name="connsiteX1395" fmla="*/ 438150 w 11725275"/>
              <a:gd name="connsiteY1395" fmla="*/ 634206 h 2405063"/>
              <a:gd name="connsiteX1396" fmla="*/ 415396 w 11725275"/>
              <a:gd name="connsiteY1396" fmla="*/ 632619 h 2405063"/>
              <a:gd name="connsiteX1397" fmla="*/ 396346 w 11725275"/>
              <a:gd name="connsiteY1397" fmla="*/ 630238 h 2405063"/>
              <a:gd name="connsiteX1398" fmla="*/ 380471 w 11725275"/>
              <a:gd name="connsiteY1398" fmla="*/ 628650 h 2405063"/>
              <a:gd name="connsiteX1399" fmla="*/ 365654 w 11725275"/>
              <a:gd name="connsiteY1399" fmla="*/ 627063 h 2405063"/>
              <a:gd name="connsiteX1400" fmla="*/ 353484 w 11725275"/>
              <a:gd name="connsiteY1400" fmla="*/ 623888 h 2405063"/>
              <a:gd name="connsiteX1401" fmla="*/ 342900 w 11725275"/>
              <a:gd name="connsiteY1401" fmla="*/ 621507 h 2405063"/>
              <a:gd name="connsiteX1402" fmla="*/ 333375 w 11725275"/>
              <a:gd name="connsiteY1402" fmla="*/ 618331 h 2405063"/>
              <a:gd name="connsiteX1403" fmla="*/ 325438 w 11725275"/>
              <a:gd name="connsiteY1403" fmla="*/ 615950 h 2405063"/>
              <a:gd name="connsiteX1404" fmla="*/ 310092 w 11725275"/>
              <a:gd name="connsiteY1404" fmla="*/ 608013 h 2405063"/>
              <a:gd name="connsiteX1405" fmla="*/ 295275 w 11725275"/>
              <a:gd name="connsiteY1405" fmla="*/ 600869 h 2405063"/>
              <a:gd name="connsiteX1406" fmla="*/ 278342 w 11725275"/>
              <a:gd name="connsiteY1406" fmla="*/ 591344 h 2405063"/>
              <a:gd name="connsiteX1407" fmla="*/ 255588 w 11725275"/>
              <a:gd name="connsiteY1407" fmla="*/ 581025 h 2405063"/>
              <a:gd name="connsiteX1408" fmla="*/ 242359 w 11725275"/>
              <a:gd name="connsiteY1408" fmla="*/ 575469 h 2405063"/>
              <a:gd name="connsiteX1409" fmla="*/ 226484 w 11725275"/>
              <a:gd name="connsiteY1409" fmla="*/ 569913 h 2405063"/>
              <a:gd name="connsiteX1410" fmla="*/ 207434 w 11725275"/>
              <a:gd name="connsiteY1410" fmla="*/ 563563 h 2405063"/>
              <a:gd name="connsiteX1411" fmla="*/ 186267 w 11725275"/>
              <a:gd name="connsiteY1411" fmla="*/ 557213 h 2405063"/>
              <a:gd name="connsiteX1412" fmla="*/ 188913 w 11725275"/>
              <a:gd name="connsiteY1412" fmla="*/ 542132 h 2405063"/>
              <a:gd name="connsiteX1413" fmla="*/ 190500 w 11725275"/>
              <a:gd name="connsiteY1413" fmla="*/ 534988 h 2405063"/>
              <a:gd name="connsiteX1414" fmla="*/ 191029 w 11725275"/>
              <a:gd name="connsiteY1414" fmla="*/ 531813 h 2405063"/>
              <a:gd name="connsiteX1415" fmla="*/ 192088 w 11725275"/>
              <a:gd name="connsiteY1415" fmla="*/ 531019 h 2405063"/>
              <a:gd name="connsiteX1416" fmla="*/ 192617 w 11725275"/>
              <a:gd name="connsiteY1416" fmla="*/ 530225 h 2405063"/>
              <a:gd name="connsiteX1417" fmla="*/ 193675 w 11725275"/>
              <a:gd name="connsiteY1417" fmla="*/ 530225 h 2405063"/>
              <a:gd name="connsiteX1418" fmla="*/ 194734 w 11725275"/>
              <a:gd name="connsiteY1418" fmla="*/ 531019 h 2405063"/>
              <a:gd name="connsiteX1419" fmla="*/ 197379 w 11725275"/>
              <a:gd name="connsiteY1419" fmla="*/ 531813 h 2405063"/>
              <a:gd name="connsiteX1420" fmla="*/ 198438 w 11725275"/>
              <a:gd name="connsiteY1420" fmla="*/ 531813 h 2405063"/>
              <a:gd name="connsiteX1421" fmla="*/ 200025 w 11725275"/>
              <a:gd name="connsiteY1421" fmla="*/ 531019 h 2405063"/>
              <a:gd name="connsiteX1422" fmla="*/ 202142 w 11725275"/>
              <a:gd name="connsiteY1422" fmla="*/ 530225 h 2405063"/>
              <a:gd name="connsiteX1423" fmla="*/ 204259 w 11725275"/>
              <a:gd name="connsiteY1423" fmla="*/ 527050 h 2405063"/>
              <a:gd name="connsiteX1424" fmla="*/ 217488 w 11725275"/>
              <a:gd name="connsiteY1424" fmla="*/ 514350 h 2405063"/>
              <a:gd name="connsiteX1425" fmla="*/ 220663 w 11725275"/>
              <a:gd name="connsiteY1425" fmla="*/ 511969 h 2405063"/>
              <a:gd name="connsiteX1426" fmla="*/ 222779 w 11725275"/>
              <a:gd name="connsiteY1426" fmla="*/ 511175 h 2405063"/>
              <a:gd name="connsiteX1427" fmla="*/ 223308 w 11725275"/>
              <a:gd name="connsiteY1427" fmla="*/ 509588 h 2405063"/>
              <a:gd name="connsiteX1428" fmla="*/ 224367 w 11725275"/>
              <a:gd name="connsiteY1428" fmla="*/ 508000 h 2405063"/>
              <a:gd name="connsiteX1429" fmla="*/ 139171 w 11725275"/>
              <a:gd name="connsiteY1429" fmla="*/ 488950 h 2405063"/>
              <a:gd name="connsiteX1430" fmla="*/ 152929 w 11725275"/>
              <a:gd name="connsiteY1430" fmla="*/ 483394 h 2405063"/>
              <a:gd name="connsiteX1431" fmla="*/ 161396 w 11725275"/>
              <a:gd name="connsiteY1431" fmla="*/ 478631 h 2405063"/>
              <a:gd name="connsiteX1432" fmla="*/ 161396 w 11725275"/>
              <a:gd name="connsiteY1432" fmla="*/ 477044 h 2405063"/>
              <a:gd name="connsiteX1433" fmla="*/ 161396 w 11725275"/>
              <a:gd name="connsiteY1433" fmla="*/ 473869 h 2405063"/>
              <a:gd name="connsiteX1434" fmla="*/ 159808 w 11725275"/>
              <a:gd name="connsiteY1434" fmla="*/ 470694 h 2405063"/>
              <a:gd name="connsiteX1435" fmla="*/ 157692 w 11725275"/>
              <a:gd name="connsiteY1435" fmla="*/ 465931 h 2405063"/>
              <a:gd name="connsiteX1436" fmla="*/ 149754 w 11725275"/>
              <a:gd name="connsiteY1436" fmla="*/ 451644 h 2405063"/>
              <a:gd name="connsiteX1437" fmla="*/ 136525 w 11725275"/>
              <a:gd name="connsiteY1437" fmla="*/ 431007 h 2405063"/>
              <a:gd name="connsiteX1438" fmla="*/ 127000 w 11725275"/>
              <a:gd name="connsiteY1438" fmla="*/ 418307 h 2405063"/>
              <a:gd name="connsiteX1439" fmla="*/ 121709 w 11725275"/>
              <a:gd name="connsiteY1439" fmla="*/ 411163 h 2405063"/>
              <a:gd name="connsiteX1440" fmla="*/ 120121 w 11725275"/>
              <a:gd name="connsiteY1440" fmla="*/ 407988 h 2405063"/>
              <a:gd name="connsiteX1441" fmla="*/ 119592 w 11725275"/>
              <a:gd name="connsiteY1441" fmla="*/ 407194 h 2405063"/>
              <a:gd name="connsiteX1442" fmla="*/ 118534 w 11725275"/>
              <a:gd name="connsiteY1442" fmla="*/ 404813 h 2405063"/>
              <a:gd name="connsiteX1443" fmla="*/ 119592 w 11725275"/>
              <a:gd name="connsiteY1443" fmla="*/ 404019 h 2405063"/>
              <a:gd name="connsiteX1444" fmla="*/ 121709 w 11725275"/>
              <a:gd name="connsiteY1444" fmla="*/ 402432 h 2405063"/>
              <a:gd name="connsiteX1445" fmla="*/ 124354 w 11725275"/>
              <a:gd name="connsiteY1445" fmla="*/ 397669 h 2405063"/>
              <a:gd name="connsiteX1446" fmla="*/ 127000 w 11725275"/>
              <a:gd name="connsiteY1446" fmla="*/ 393700 h 2405063"/>
              <a:gd name="connsiteX1447" fmla="*/ 129117 w 11725275"/>
              <a:gd name="connsiteY1447" fmla="*/ 388144 h 2405063"/>
              <a:gd name="connsiteX1448" fmla="*/ 130704 w 11725275"/>
              <a:gd name="connsiteY1448" fmla="*/ 381794 h 2405063"/>
              <a:gd name="connsiteX1449" fmla="*/ 132821 w 11725275"/>
              <a:gd name="connsiteY1449" fmla="*/ 372269 h 2405063"/>
              <a:gd name="connsiteX1450" fmla="*/ 463021 w 11725275"/>
              <a:gd name="connsiteY1450" fmla="*/ 355600 h 2405063"/>
              <a:gd name="connsiteX1451" fmla="*/ 503238 w 11725275"/>
              <a:gd name="connsiteY1451" fmla="*/ 354013 h 2405063"/>
              <a:gd name="connsiteX1452" fmla="*/ 535517 w 11725275"/>
              <a:gd name="connsiteY1452" fmla="*/ 350838 h 2405063"/>
              <a:gd name="connsiteX1453" fmla="*/ 560388 w 11725275"/>
              <a:gd name="connsiteY1453" fmla="*/ 349250 h 2405063"/>
              <a:gd name="connsiteX1454" fmla="*/ 579438 w 11725275"/>
              <a:gd name="connsiteY1454" fmla="*/ 347663 h 2405063"/>
              <a:gd name="connsiteX1455" fmla="*/ 594254 w 11725275"/>
              <a:gd name="connsiteY1455" fmla="*/ 346869 h 2405063"/>
              <a:gd name="connsiteX1456" fmla="*/ 604838 w 11725275"/>
              <a:gd name="connsiteY1456" fmla="*/ 345281 h 2405063"/>
              <a:gd name="connsiteX1457" fmla="*/ 611717 w 11725275"/>
              <a:gd name="connsiteY1457" fmla="*/ 345281 h 2405063"/>
              <a:gd name="connsiteX1458" fmla="*/ 617538 w 11725275"/>
              <a:gd name="connsiteY1458" fmla="*/ 346869 h 2405063"/>
              <a:gd name="connsiteX1459" fmla="*/ 622300 w 11725275"/>
              <a:gd name="connsiteY1459" fmla="*/ 347663 h 2405063"/>
              <a:gd name="connsiteX1460" fmla="*/ 627063 w 11725275"/>
              <a:gd name="connsiteY1460" fmla="*/ 349250 h 2405063"/>
              <a:gd name="connsiteX1461" fmla="*/ 633413 w 11725275"/>
              <a:gd name="connsiteY1461" fmla="*/ 352425 h 2405063"/>
              <a:gd name="connsiteX1462" fmla="*/ 641879 w 11725275"/>
              <a:gd name="connsiteY1462" fmla="*/ 356394 h 2405063"/>
              <a:gd name="connsiteX1463" fmla="*/ 652992 w 11725275"/>
              <a:gd name="connsiteY1463" fmla="*/ 361156 h 2405063"/>
              <a:gd name="connsiteX1464" fmla="*/ 668867 w 11725275"/>
              <a:gd name="connsiteY1464" fmla="*/ 366713 h 2405063"/>
              <a:gd name="connsiteX1465" fmla="*/ 689504 w 11725275"/>
              <a:gd name="connsiteY1465" fmla="*/ 374650 h 2405063"/>
              <a:gd name="connsiteX1466" fmla="*/ 717550 w 11725275"/>
              <a:gd name="connsiteY1466" fmla="*/ 382588 h 2405063"/>
              <a:gd name="connsiteX1467" fmla="*/ 735013 w 11725275"/>
              <a:gd name="connsiteY1467" fmla="*/ 372269 h 2405063"/>
              <a:gd name="connsiteX1468" fmla="*/ 750358 w 11725275"/>
              <a:gd name="connsiteY1468" fmla="*/ 364331 h 2405063"/>
              <a:gd name="connsiteX1469" fmla="*/ 764117 w 11725275"/>
              <a:gd name="connsiteY1469" fmla="*/ 357981 h 2405063"/>
              <a:gd name="connsiteX1470" fmla="*/ 778934 w 11725275"/>
              <a:gd name="connsiteY1470" fmla="*/ 352425 h 2405063"/>
              <a:gd name="connsiteX1471" fmla="*/ 787930 w 11725275"/>
              <a:gd name="connsiteY1471" fmla="*/ 349250 h 2405063"/>
              <a:gd name="connsiteX1472" fmla="*/ 796396 w 11725275"/>
              <a:gd name="connsiteY1472" fmla="*/ 347663 h 2405063"/>
              <a:gd name="connsiteX1473" fmla="*/ 806979 w 11725275"/>
              <a:gd name="connsiteY1473" fmla="*/ 345281 h 2405063"/>
              <a:gd name="connsiteX1474" fmla="*/ 818621 w 11725275"/>
              <a:gd name="connsiteY1474" fmla="*/ 344488 h 2405063"/>
              <a:gd name="connsiteX1475" fmla="*/ 845608 w 11725275"/>
              <a:gd name="connsiteY1475" fmla="*/ 342106 h 2405063"/>
              <a:gd name="connsiteX1476" fmla="*/ 881592 w 11725275"/>
              <a:gd name="connsiteY1476" fmla="*/ 341313 h 2405063"/>
              <a:gd name="connsiteX1477" fmla="*/ 863071 w 11725275"/>
              <a:gd name="connsiteY1477" fmla="*/ 369888 h 2405063"/>
              <a:gd name="connsiteX1478" fmla="*/ 897467 w 11725275"/>
              <a:gd name="connsiteY1478" fmla="*/ 366713 h 2405063"/>
              <a:gd name="connsiteX1479" fmla="*/ 921809 w 11725275"/>
              <a:gd name="connsiteY1479" fmla="*/ 365125 h 2405063"/>
              <a:gd name="connsiteX1480" fmla="*/ 940330 w 11725275"/>
              <a:gd name="connsiteY1480" fmla="*/ 365125 h 2405063"/>
              <a:gd name="connsiteX1481" fmla="*/ 955675 w 11725275"/>
              <a:gd name="connsiteY1481" fmla="*/ 365919 h 2405063"/>
              <a:gd name="connsiteX1482" fmla="*/ 970492 w 11725275"/>
              <a:gd name="connsiteY1482" fmla="*/ 365919 h 2405063"/>
              <a:gd name="connsiteX1483" fmla="*/ 989542 w 11725275"/>
              <a:gd name="connsiteY1483" fmla="*/ 365125 h 2405063"/>
              <a:gd name="connsiteX1484" fmla="*/ 1014413 w 11725275"/>
              <a:gd name="connsiteY1484" fmla="*/ 363538 h 2405063"/>
              <a:gd name="connsiteX1485" fmla="*/ 1049338 w 11725275"/>
              <a:gd name="connsiteY1485" fmla="*/ 357981 h 2405063"/>
              <a:gd name="connsiteX1486" fmla="*/ 1087438 w 11725275"/>
              <a:gd name="connsiteY1486" fmla="*/ 353219 h 2405063"/>
              <a:gd name="connsiteX1487" fmla="*/ 1130829 w 11725275"/>
              <a:gd name="connsiteY1487" fmla="*/ 349250 h 2405063"/>
              <a:gd name="connsiteX1488" fmla="*/ 1178454 w 11725275"/>
              <a:gd name="connsiteY1488" fmla="*/ 345281 h 2405063"/>
              <a:gd name="connsiteX1489" fmla="*/ 1227667 w 11725275"/>
              <a:gd name="connsiteY1489" fmla="*/ 342900 h 2405063"/>
              <a:gd name="connsiteX1490" fmla="*/ 1276350 w 11725275"/>
              <a:gd name="connsiteY1490" fmla="*/ 342106 h 2405063"/>
              <a:gd name="connsiteX1491" fmla="*/ 1323975 w 11725275"/>
              <a:gd name="connsiteY1491" fmla="*/ 342106 h 2405063"/>
              <a:gd name="connsiteX1492" fmla="*/ 1368425 w 11725275"/>
              <a:gd name="connsiteY1492" fmla="*/ 342900 h 2405063"/>
              <a:gd name="connsiteX1493" fmla="*/ 1406525 w 11725275"/>
              <a:gd name="connsiteY1493" fmla="*/ 344488 h 2405063"/>
              <a:gd name="connsiteX1494" fmla="*/ 1416579 w 11725275"/>
              <a:gd name="connsiteY1494" fmla="*/ 345281 h 2405063"/>
              <a:gd name="connsiteX1495" fmla="*/ 1425575 w 11725275"/>
              <a:gd name="connsiteY1495" fmla="*/ 347663 h 2405063"/>
              <a:gd name="connsiteX1496" fmla="*/ 1433513 w 11725275"/>
              <a:gd name="connsiteY1496" fmla="*/ 349250 h 2405063"/>
              <a:gd name="connsiteX1497" fmla="*/ 1439863 w 11725275"/>
              <a:gd name="connsiteY1497" fmla="*/ 350838 h 2405063"/>
              <a:gd name="connsiteX1498" fmla="*/ 1450975 w 11725275"/>
              <a:gd name="connsiteY1498" fmla="*/ 355600 h 2405063"/>
              <a:gd name="connsiteX1499" fmla="*/ 1462088 w 11725275"/>
              <a:gd name="connsiteY1499" fmla="*/ 360363 h 2405063"/>
              <a:gd name="connsiteX1500" fmla="*/ 1473200 w 11725275"/>
              <a:gd name="connsiteY1500" fmla="*/ 365919 h 2405063"/>
              <a:gd name="connsiteX1501" fmla="*/ 1487488 w 11725275"/>
              <a:gd name="connsiteY1501" fmla="*/ 370681 h 2405063"/>
              <a:gd name="connsiteX1502" fmla="*/ 1496484 w 11725275"/>
              <a:gd name="connsiteY1502" fmla="*/ 373856 h 2405063"/>
              <a:gd name="connsiteX1503" fmla="*/ 1506538 w 11725275"/>
              <a:gd name="connsiteY1503" fmla="*/ 375444 h 2405063"/>
              <a:gd name="connsiteX1504" fmla="*/ 1518179 w 11725275"/>
              <a:gd name="connsiteY1504" fmla="*/ 377031 h 2405063"/>
              <a:gd name="connsiteX1505" fmla="*/ 1532467 w 11725275"/>
              <a:gd name="connsiteY1505" fmla="*/ 379413 h 2405063"/>
              <a:gd name="connsiteX1506" fmla="*/ 1538817 w 11725275"/>
              <a:gd name="connsiteY1506" fmla="*/ 350838 h 2405063"/>
              <a:gd name="connsiteX1507" fmla="*/ 1542521 w 11725275"/>
              <a:gd name="connsiteY1507" fmla="*/ 346869 h 2405063"/>
              <a:gd name="connsiteX1508" fmla="*/ 1547813 w 11725275"/>
              <a:gd name="connsiteY1508" fmla="*/ 343694 h 2405063"/>
              <a:gd name="connsiteX1509" fmla="*/ 1553104 w 11725275"/>
              <a:gd name="connsiteY1509" fmla="*/ 341313 h 2405063"/>
              <a:gd name="connsiteX1510" fmla="*/ 1558925 w 11725275"/>
              <a:gd name="connsiteY1510" fmla="*/ 338931 h 2405063"/>
              <a:gd name="connsiteX1511" fmla="*/ 1572684 w 11725275"/>
              <a:gd name="connsiteY1511" fmla="*/ 337344 h 2405063"/>
              <a:gd name="connsiteX1512" fmla="*/ 1588029 w 11725275"/>
              <a:gd name="connsiteY1512" fmla="*/ 336550 h 2405063"/>
              <a:gd name="connsiteX1513" fmla="*/ 1605492 w 11725275"/>
              <a:gd name="connsiteY1513" fmla="*/ 336550 h 2405063"/>
              <a:gd name="connsiteX1514" fmla="*/ 1622954 w 11725275"/>
              <a:gd name="connsiteY1514" fmla="*/ 336550 h 2405063"/>
              <a:gd name="connsiteX1515" fmla="*/ 1642534 w 11725275"/>
              <a:gd name="connsiteY1515" fmla="*/ 334169 h 2405063"/>
              <a:gd name="connsiteX1516" fmla="*/ 1660525 w 11725275"/>
              <a:gd name="connsiteY1516" fmla="*/ 331788 h 2405063"/>
              <a:gd name="connsiteX1517" fmla="*/ 1675342 w 11725275"/>
              <a:gd name="connsiteY1517" fmla="*/ 327819 h 2405063"/>
              <a:gd name="connsiteX1518" fmla="*/ 1680634 w 11725275"/>
              <a:gd name="connsiteY1518" fmla="*/ 325438 h 2405063"/>
              <a:gd name="connsiteX1519" fmla="*/ 1679575 w 11725275"/>
              <a:gd name="connsiteY1519" fmla="*/ 323056 h 2405063"/>
              <a:gd name="connsiteX1520" fmla="*/ 1677459 w 11725275"/>
              <a:gd name="connsiteY1520" fmla="*/ 323056 h 2405063"/>
              <a:gd name="connsiteX1521" fmla="*/ 1677988 w 11725275"/>
              <a:gd name="connsiteY1521" fmla="*/ 322263 h 2405063"/>
              <a:gd name="connsiteX1522" fmla="*/ 1684867 w 11725275"/>
              <a:gd name="connsiteY1522" fmla="*/ 321469 h 2405063"/>
              <a:gd name="connsiteX1523" fmla="*/ 1702329 w 11725275"/>
              <a:gd name="connsiteY1523" fmla="*/ 319881 h 2405063"/>
              <a:gd name="connsiteX1524" fmla="*/ 1734079 w 11725275"/>
              <a:gd name="connsiteY1524" fmla="*/ 315913 h 2405063"/>
              <a:gd name="connsiteX1525" fmla="*/ 1757892 w 11725275"/>
              <a:gd name="connsiteY1525" fmla="*/ 313531 h 2405063"/>
              <a:gd name="connsiteX1526" fmla="*/ 1778529 w 11725275"/>
              <a:gd name="connsiteY1526" fmla="*/ 313531 h 2405063"/>
              <a:gd name="connsiteX1527" fmla="*/ 1799167 w 11725275"/>
              <a:gd name="connsiteY1527" fmla="*/ 315913 h 2405063"/>
              <a:gd name="connsiteX1528" fmla="*/ 1818746 w 11725275"/>
              <a:gd name="connsiteY1528" fmla="*/ 317500 h 2405063"/>
              <a:gd name="connsiteX1529" fmla="*/ 1839913 w 11725275"/>
              <a:gd name="connsiteY1529" fmla="*/ 320675 h 2405063"/>
              <a:gd name="connsiteX1530" fmla="*/ 1864254 w 11725275"/>
              <a:gd name="connsiteY1530" fmla="*/ 322263 h 2405063"/>
              <a:gd name="connsiteX1531" fmla="*/ 1892829 w 11725275"/>
              <a:gd name="connsiteY1531" fmla="*/ 323850 h 2405063"/>
              <a:gd name="connsiteX1532" fmla="*/ 1925638 w 11725275"/>
              <a:gd name="connsiteY1532" fmla="*/ 323850 h 2405063"/>
              <a:gd name="connsiteX1533" fmla="*/ 1924579 w 11725275"/>
              <a:gd name="connsiteY1533" fmla="*/ 318294 h 2405063"/>
              <a:gd name="connsiteX1534" fmla="*/ 1922992 w 11725275"/>
              <a:gd name="connsiteY1534" fmla="*/ 311944 h 2405063"/>
              <a:gd name="connsiteX1535" fmla="*/ 1919817 w 11725275"/>
              <a:gd name="connsiteY1535" fmla="*/ 305594 h 2405063"/>
              <a:gd name="connsiteX1536" fmla="*/ 1917171 w 11725275"/>
              <a:gd name="connsiteY1536" fmla="*/ 298450 h 2405063"/>
              <a:gd name="connsiteX1537" fmla="*/ 1909234 w 11725275"/>
              <a:gd name="connsiteY1537" fmla="*/ 283369 h 2405063"/>
              <a:gd name="connsiteX1538" fmla="*/ 1898650 w 11725275"/>
              <a:gd name="connsiteY1538" fmla="*/ 266700 h 2405063"/>
              <a:gd name="connsiteX1539" fmla="*/ 1875896 w 11725275"/>
              <a:gd name="connsiteY1539" fmla="*/ 231775 h 2405063"/>
              <a:gd name="connsiteX1540" fmla="*/ 1853142 w 11725275"/>
              <a:gd name="connsiteY1540" fmla="*/ 195263 h 2405063"/>
              <a:gd name="connsiteX1541" fmla="*/ 1843088 w 11725275"/>
              <a:gd name="connsiteY1541" fmla="*/ 177006 h 2405063"/>
              <a:gd name="connsiteX1542" fmla="*/ 1834092 w 11725275"/>
              <a:gd name="connsiteY1542" fmla="*/ 160338 h 2405063"/>
              <a:gd name="connsiteX1543" fmla="*/ 1830388 w 11725275"/>
              <a:gd name="connsiteY1543" fmla="*/ 150813 h 2405063"/>
              <a:gd name="connsiteX1544" fmla="*/ 1827742 w 11725275"/>
              <a:gd name="connsiteY1544" fmla="*/ 143669 h 2405063"/>
              <a:gd name="connsiteX1545" fmla="*/ 1825625 w 11725275"/>
              <a:gd name="connsiteY1545" fmla="*/ 134938 h 2405063"/>
              <a:gd name="connsiteX1546" fmla="*/ 1824038 w 11725275"/>
              <a:gd name="connsiteY1546" fmla="*/ 127794 h 2405063"/>
              <a:gd name="connsiteX1547" fmla="*/ 1823509 w 11725275"/>
              <a:gd name="connsiteY1547" fmla="*/ 119856 h 2405063"/>
              <a:gd name="connsiteX1548" fmla="*/ 1823509 w 11725275"/>
              <a:gd name="connsiteY1548" fmla="*/ 112713 h 2405063"/>
              <a:gd name="connsiteX1549" fmla="*/ 1824038 w 11725275"/>
              <a:gd name="connsiteY1549" fmla="*/ 106363 h 2405063"/>
              <a:gd name="connsiteX1550" fmla="*/ 1826154 w 11725275"/>
              <a:gd name="connsiteY1550" fmla="*/ 100806 h 2405063"/>
              <a:gd name="connsiteX1551" fmla="*/ 1829329 w 11725275"/>
              <a:gd name="connsiteY1551" fmla="*/ 95250 h 2405063"/>
              <a:gd name="connsiteX1552" fmla="*/ 1833563 w 11725275"/>
              <a:gd name="connsiteY1552" fmla="*/ 89694 h 2405063"/>
              <a:gd name="connsiteX1553" fmla="*/ 1838854 w 11725275"/>
              <a:gd name="connsiteY1553" fmla="*/ 84931 h 2405063"/>
              <a:gd name="connsiteX1554" fmla="*/ 1845204 w 11725275"/>
              <a:gd name="connsiteY1554" fmla="*/ 80963 h 2405063"/>
              <a:gd name="connsiteX1555" fmla="*/ 1860021 w 11725275"/>
              <a:gd name="connsiteY1555" fmla="*/ 78581 h 2405063"/>
              <a:gd name="connsiteX1556" fmla="*/ 1882775 w 11725275"/>
              <a:gd name="connsiteY1556" fmla="*/ 76200 h 2405063"/>
              <a:gd name="connsiteX1557" fmla="*/ 1911879 w 11725275"/>
              <a:gd name="connsiteY1557" fmla="*/ 73819 h 2405063"/>
              <a:gd name="connsiteX1558" fmla="*/ 1947863 w 11725275"/>
              <a:gd name="connsiteY1558" fmla="*/ 70644 h 2405063"/>
              <a:gd name="connsiteX1559" fmla="*/ 1988079 w 11725275"/>
              <a:gd name="connsiteY1559" fmla="*/ 68263 h 2405063"/>
              <a:gd name="connsiteX1560" fmla="*/ 2031471 w 11725275"/>
              <a:gd name="connsiteY1560" fmla="*/ 65881 h 2405063"/>
              <a:gd name="connsiteX1561" fmla="*/ 2078567 w 11725275"/>
              <a:gd name="connsiteY1561" fmla="*/ 63500 h 2405063"/>
              <a:gd name="connsiteX1562" fmla="*/ 2126192 w 11725275"/>
              <a:gd name="connsiteY1562" fmla="*/ 61119 h 2405063"/>
              <a:gd name="connsiteX1563" fmla="*/ 2173817 w 11725275"/>
              <a:gd name="connsiteY1563" fmla="*/ 59531 h 2405063"/>
              <a:gd name="connsiteX1564" fmla="*/ 2220384 w 11725275"/>
              <a:gd name="connsiteY1564" fmla="*/ 58738 h 2405063"/>
              <a:gd name="connsiteX1565" fmla="*/ 2265363 w 11725275"/>
              <a:gd name="connsiteY1565" fmla="*/ 57150 h 2405063"/>
              <a:gd name="connsiteX1566" fmla="*/ 2307167 w 11725275"/>
              <a:gd name="connsiteY1566" fmla="*/ 57150 h 2405063"/>
              <a:gd name="connsiteX1567" fmla="*/ 2344209 w 11725275"/>
              <a:gd name="connsiteY1567" fmla="*/ 55563 h 2405063"/>
              <a:gd name="connsiteX1568" fmla="*/ 2375959 w 11725275"/>
              <a:gd name="connsiteY1568" fmla="*/ 55563 h 2405063"/>
              <a:gd name="connsiteX1569" fmla="*/ 2400830 w 11725275"/>
              <a:gd name="connsiteY1569" fmla="*/ 57150 h 2405063"/>
              <a:gd name="connsiteX1570" fmla="*/ 2418292 w 11725275"/>
              <a:gd name="connsiteY1570" fmla="*/ 57944 h 2405063"/>
              <a:gd name="connsiteX1571" fmla="*/ 2430992 w 11725275"/>
              <a:gd name="connsiteY1571" fmla="*/ 59531 h 2405063"/>
              <a:gd name="connsiteX1572" fmla="*/ 2440517 w 11725275"/>
              <a:gd name="connsiteY1572" fmla="*/ 61119 h 2405063"/>
              <a:gd name="connsiteX1573" fmla="*/ 2446867 w 11725275"/>
              <a:gd name="connsiteY1573" fmla="*/ 63500 h 2405063"/>
              <a:gd name="connsiteX1574" fmla="*/ 2451100 w 11725275"/>
              <a:gd name="connsiteY1574" fmla="*/ 64294 h 2405063"/>
              <a:gd name="connsiteX1575" fmla="*/ 2454805 w 11725275"/>
              <a:gd name="connsiteY1575" fmla="*/ 66675 h 2405063"/>
              <a:gd name="connsiteX1576" fmla="*/ 2456921 w 11725275"/>
              <a:gd name="connsiteY1576" fmla="*/ 69056 h 2405063"/>
              <a:gd name="connsiteX1577" fmla="*/ 2460625 w 11725275"/>
              <a:gd name="connsiteY1577" fmla="*/ 69056 h 2405063"/>
              <a:gd name="connsiteX1578" fmla="*/ 2471738 w 11725275"/>
              <a:gd name="connsiteY1578" fmla="*/ 68263 h 2405063"/>
              <a:gd name="connsiteX1579" fmla="*/ 2494492 w 11725275"/>
              <a:gd name="connsiteY1579" fmla="*/ 65088 h 2405063"/>
              <a:gd name="connsiteX1580" fmla="*/ 2532592 w 11725275"/>
              <a:gd name="connsiteY1580" fmla="*/ 60325 h 2405063"/>
              <a:gd name="connsiteX1581" fmla="*/ 2578100 w 11725275"/>
              <a:gd name="connsiteY1581" fmla="*/ 55563 h 2405063"/>
              <a:gd name="connsiteX1582" fmla="*/ 2619905 w 11725275"/>
              <a:gd name="connsiteY1582" fmla="*/ 53181 h 2405063"/>
              <a:gd name="connsiteX1583" fmla="*/ 2658005 w 11725275"/>
              <a:gd name="connsiteY1583" fmla="*/ 51594 h 2405063"/>
              <a:gd name="connsiteX1584" fmla="*/ 2692930 w 11725275"/>
              <a:gd name="connsiteY1584" fmla="*/ 51594 h 2405063"/>
              <a:gd name="connsiteX1585" fmla="*/ 2726267 w 11725275"/>
              <a:gd name="connsiteY1585" fmla="*/ 52388 h 2405063"/>
              <a:gd name="connsiteX1586" fmla="*/ 2757488 w 11725275"/>
              <a:gd name="connsiteY1586" fmla="*/ 53181 h 2405063"/>
              <a:gd name="connsiteX1587" fmla="*/ 2787650 w 11725275"/>
              <a:gd name="connsiteY1587" fmla="*/ 54769 h 2405063"/>
              <a:gd name="connsiteX1588" fmla="*/ 2818342 w 11725275"/>
              <a:gd name="connsiteY1588" fmla="*/ 57150 h 2405063"/>
              <a:gd name="connsiteX1589" fmla="*/ 2848505 w 11725275"/>
              <a:gd name="connsiteY1589" fmla="*/ 58738 h 2405063"/>
              <a:gd name="connsiteX1590" fmla="*/ 2880783 w 11725275"/>
              <a:gd name="connsiteY1590" fmla="*/ 60325 h 2405063"/>
              <a:gd name="connsiteX1591" fmla="*/ 2913592 w 11725275"/>
              <a:gd name="connsiteY1591" fmla="*/ 61119 h 2405063"/>
              <a:gd name="connsiteX1592" fmla="*/ 2949575 w 11725275"/>
              <a:gd name="connsiteY1592" fmla="*/ 61119 h 2405063"/>
              <a:gd name="connsiteX1593" fmla="*/ 2988733 w 11725275"/>
              <a:gd name="connsiteY1593" fmla="*/ 60325 h 2405063"/>
              <a:gd name="connsiteX1594" fmla="*/ 3031067 w 11725275"/>
              <a:gd name="connsiteY1594" fmla="*/ 58738 h 2405063"/>
              <a:gd name="connsiteX1595" fmla="*/ 3077105 w 11725275"/>
              <a:gd name="connsiteY1595" fmla="*/ 54769 h 2405063"/>
              <a:gd name="connsiteX1596" fmla="*/ 3128434 w 11725275"/>
              <a:gd name="connsiteY1596" fmla="*/ 48419 h 2405063"/>
              <a:gd name="connsiteX1597" fmla="*/ 3179763 w 11725275"/>
              <a:gd name="connsiteY1597" fmla="*/ 42863 h 2405063"/>
              <a:gd name="connsiteX1598" fmla="*/ 3227917 w 11725275"/>
              <a:gd name="connsiteY1598" fmla="*/ 38100 h 2405063"/>
              <a:gd name="connsiteX1599" fmla="*/ 3272896 w 11725275"/>
              <a:gd name="connsiteY1599" fmla="*/ 34131 h 2405063"/>
              <a:gd name="connsiteX1600" fmla="*/ 3313642 w 11725275"/>
              <a:gd name="connsiteY1600" fmla="*/ 32544 h 2405063"/>
              <a:gd name="connsiteX1601" fmla="*/ 3351742 w 11725275"/>
              <a:gd name="connsiteY1601" fmla="*/ 30956 h 2405063"/>
              <a:gd name="connsiteX1602" fmla="*/ 3387196 w 11725275"/>
              <a:gd name="connsiteY1602" fmla="*/ 30163 h 2405063"/>
              <a:gd name="connsiteX1603" fmla="*/ 3418417 w 11725275"/>
              <a:gd name="connsiteY1603" fmla="*/ 30163 h 2405063"/>
              <a:gd name="connsiteX1604" fmla="*/ 3448050 w 11725275"/>
              <a:gd name="connsiteY1604" fmla="*/ 30956 h 2405063"/>
              <a:gd name="connsiteX1605" fmla="*/ 3498321 w 11725275"/>
              <a:gd name="connsiteY1605" fmla="*/ 32544 h 2405063"/>
              <a:gd name="connsiteX1606" fmla="*/ 3539596 w 11725275"/>
              <a:gd name="connsiteY1606" fmla="*/ 35719 h 2405063"/>
              <a:gd name="connsiteX1607" fmla="*/ 3570288 w 11725275"/>
              <a:gd name="connsiteY1607" fmla="*/ 38100 h 2405063"/>
              <a:gd name="connsiteX1608" fmla="*/ 3593571 w 11725275"/>
              <a:gd name="connsiteY1608" fmla="*/ 38100 h 2405063"/>
              <a:gd name="connsiteX1609" fmla="*/ 3754438 w 11725275"/>
              <a:gd name="connsiteY1609" fmla="*/ 25400 h 2405063"/>
              <a:gd name="connsiteX1610" fmla="*/ 3793067 w 11725275"/>
              <a:gd name="connsiteY1610" fmla="*/ 22225 h 2405063"/>
              <a:gd name="connsiteX1611" fmla="*/ 3823230 w 11725275"/>
              <a:gd name="connsiteY1611" fmla="*/ 21431 h 2405063"/>
              <a:gd name="connsiteX1612" fmla="*/ 3845983 w 11725275"/>
              <a:gd name="connsiteY1612" fmla="*/ 20638 h 2405063"/>
              <a:gd name="connsiteX1613" fmla="*/ 3863446 w 11725275"/>
              <a:gd name="connsiteY1613" fmla="*/ 21431 h 2405063"/>
              <a:gd name="connsiteX1614" fmla="*/ 3878792 w 11725275"/>
              <a:gd name="connsiteY1614" fmla="*/ 22225 h 2405063"/>
              <a:gd name="connsiteX1615" fmla="*/ 3892550 w 11725275"/>
              <a:gd name="connsiteY1615" fmla="*/ 23019 h 2405063"/>
              <a:gd name="connsiteX1616" fmla="*/ 3908425 w 11725275"/>
              <a:gd name="connsiteY1616" fmla="*/ 26194 h 2405063"/>
              <a:gd name="connsiteX1617" fmla="*/ 3926417 w 11725275"/>
              <a:gd name="connsiteY1617" fmla="*/ 28575 h 2405063"/>
              <a:gd name="connsiteX1618" fmla="*/ 3941233 w 11725275"/>
              <a:gd name="connsiteY1618" fmla="*/ 30163 h 2405063"/>
              <a:gd name="connsiteX1619" fmla="*/ 3956050 w 11725275"/>
              <a:gd name="connsiteY1619" fmla="*/ 30163 h 2405063"/>
              <a:gd name="connsiteX1620" fmla="*/ 3971925 w 11725275"/>
              <a:gd name="connsiteY1620" fmla="*/ 27781 h 2405063"/>
              <a:gd name="connsiteX1621" fmla="*/ 3987800 w 11725275"/>
              <a:gd name="connsiteY1621" fmla="*/ 26194 h 2405063"/>
              <a:gd name="connsiteX1622" fmla="*/ 4006321 w 11725275"/>
              <a:gd name="connsiteY1622" fmla="*/ 24606 h 2405063"/>
              <a:gd name="connsiteX1623" fmla="*/ 4026429 w 11725275"/>
              <a:gd name="connsiteY1623" fmla="*/ 22225 h 2405063"/>
              <a:gd name="connsiteX1624" fmla="*/ 4048125 w 11725275"/>
              <a:gd name="connsiteY1624" fmla="*/ 20638 h 2405063"/>
              <a:gd name="connsiteX1625" fmla="*/ 4072996 w 11725275"/>
              <a:gd name="connsiteY1625" fmla="*/ 19844 h 2405063"/>
              <a:gd name="connsiteX1626" fmla="*/ 4112683 w 11725275"/>
              <a:gd name="connsiteY1626" fmla="*/ 19844 h 2405063"/>
              <a:gd name="connsiteX1627" fmla="*/ 4158192 w 11725275"/>
              <a:gd name="connsiteY1627" fmla="*/ 22225 h 2405063"/>
              <a:gd name="connsiteX1628" fmla="*/ 4208463 w 11725275"/>
              <a:gd name="connsiteY1628" fmla="*/ 26194 h 2405063"/>
              <a:gd name="connsiteX1629" fmla="*/ 4261909 w 11725275"/>
              <a:gd name="connsiteY1629" fmla="*/ 30163 h 2405063"/>
              <a:gd name="connsiteX1630" fmla="*/ 4316942 w 11725275"/>
              <a:gd name="connsiteY1630" fmla="*/ 33338 h 2405063"/>
              <a:gd name="connsiteX1631" fmla="*/ 4373034 w 11725275"/>
              <a:gd name="connsiteY1631" fmla="*/ 37306 h 2405063"/>
              <a:gd name="connsiteX1632" fmla="*/ 4426479 w 11725275"/>
              <a:gd name="connsiteY1632" fmla="*/ 38894 h 2405063"/>
              <a:gd name="connsiteX1633" fmla="*/ 4477809 w 11725275"/>
              <a:gd name="connsiteY1633" fmla="*/ 38894 h 2405063"/>
              <a:gd name="connsiteX1634" fmla="*/ 4512204 w 11725275"/>
              <a:gd name="connsiteY1634" fmla="*/ 38100 h 2405063"/>
              <a:gd name="connsiteX1635" fmla="*/ 4544484 w 11725275"/>
              <a:gd name="connsiteY1635" fmla="*/ 35719 h 2405063"/>
              <a:gd name="connsiteX1636" fmla="*/ 4574117 w 11725275"/>
              <a:gd name="connsiteY1636" fmla="*/ 32544 h 2405063"/>
              <a:gd name="connsiteX1637" fmla="*/ 4604279 w 11725275"/>
              <a:gd name="connsiteY1637" fmla="*/ 30163 h 2405063"/>
              <a:gd name="connsiteX1638" fmla="*/ 4634971 w 11725275"/>
              <a:gd name="connsiteY1638" fmla="*/ 26988 h 2405063"/>
              <a:gd name="connsiteX1639" fmla="*/ 4667250 w 11725275"/>
              <a:gd name="connsiteY1639" fmla="*/ 25400 h 2405063"/>
              <a:gd name="connsiteX1640" fmla="*/ 4685242 w 11725275"/>
              <a:gd name="connsiteY1640" fmla="*/ 25400 h 2405063"/>
              <a:gd name="connsiteX1641" fmla="*/ 4704292 w 11725275"/>
              <a:gd name="connsiteY1641" fmla="*/ 25400 h 2405063"/>
              <a:gd name="connsiteX1642" fmla="*/ 4723342 w 11725275"/>
              <a:gd name="connsiteY1642" fmla="*/ 25400 h 2405063"/>
              <a:gd name="connsiteX1643" fmla="*/ 4744509 w 11725275"/>
              <a:gd name="connsiteY1643" fmla="*/ 26988 h 2405063"/>
              <a:gd name="connsiteX1644" fmla="*/ 4777317 w 11725275"/>
              <a:gd name="connsiteY1644" fmla="*/ 30163 h 2405063"/>
              <a:gd name="connsiteX1645" fmla="*/ 4795838 w 11725275"/>
              <a:gd name="connsiteY1645" fmla="*/ 32544 h 2405063"/>
              <a:gd name="connsiteX1646" fmla="*/ 4804304 w 11725275"/>
              <a:gd name="connsiteY1646" fmla="*/ 35719 h 2405063"/>
              <a:gd name="connsiteX1647" fmla="*/ 4810125 w 11725275"/>
              <a:gd name="connsiteY1647" fmla="*/ 38100 h 2405063"/>
              <a:gd name="connsiteX1648" fmla="*/ 4817004 w 11725275"/>
              <a:gd name="connsiteY1648" fmla="*/ 39688 h 2405063"/>
              <a:gd name="connsiteX1649" fmla="*/ 4830234 w 11725275"/>
              <a:gd name="connsiteY1649" fmla="*/ 42069 h 2405063"/>
              <a:gd name="connsiteX1650" fmla="*/ 4855104 w 11725275"/>
              <a:gd name="connsiteY1650" fmla="*/ 42863 h 2405063"/>
              <a:gd name="connsiteX1651" fmla="*/ 4896909 w 11725275"/>
              <a:gd name="connsiteY1651" fmla="*/ 42863 h 2405063"/>
              <a:gd name="connsiteX1652" fmla="*/ 4891088 w 11725275"/>
              <a:gd name="connsiteY1652" fmla="*/ 54769 h 2405063"/>
              <a:gd name="connsiteX1653" fmla="*/ 4886325 w 11725275"/>
              <a:gd name="connsiteY1653" fmla="*/ 65088 h 2405063"/>
              <a:gd name="connsiteX1654" fmla="*/ 4885796 w 11725275"/>
              <a:gd name="connsiteY1654" fmla="*/ 74613 h 2405063"/>
              <a:gd name="connsiteX1655" fmla="*/ 4886325 w 11725275"/>
              <a:gd name="connsiteY1655" fmla="*/ 76200 h 2405063"/>
              <a:gd name="connsiteX1656" fmla="*/ 4887384 w 11725275"/>
              <a:gd name="connsiteY1656" fmla="*/ 76200 h 2405063"/>
              <a:gd name="connsiteX1657" fmla="*/ 4890029 w 11725275"/>
              <a:gd name="connsiteY1657" fmla="*/ 76994 h 2405063"/>
              <a:gd name="connsiteX1658" fmla="*/ 4893734 w 11725275"/>
              <a:gd name="connsiteY1658" fmla="*/ 79375 h 2405063"/>
              <a:gd name="connsiteX1659" fmla="*/ 4898496 w 11725275"/>
              <a:gd name="connsiteY1659" fmla="*/ 81756 h 2405063"/>
              <a:gd name="connsiteX1660" fmla="*/ 4929717 w 11725275"/>
              <a:gd name="connsiteY1660" fmla="*/ 80963 h 2405063"/>
              <a:gd name="connsiteX1661" fmla="*/ 4954588 w 11725275"/>
              <a:gd name="connsiteY1661" fmla="*/ 79375 h 2405063"/>
              <a:gd name="connsiteX1662" fmla="*/ 4973109 w 11725275"/>
              <a:gd name="connsiteY1662" fmla="*/ 78581 h 2405063"/>
              <a:gd name="connsiteX1663" fmla="*/ 4986338 w 11725275"/>
              <a:gd name="connsiteY1663" fmla="*/ 76200 h 2405063"/>
              <a:gd name="connsiteX1664" fmla="*/ 4994804 w 11725275"/>
              <a:gd name="connsiteY1664" fmla="*/ 74613 h 2405063"/>
              <a:gd name="connsiteX1665" fmla="*/ 4998509 w 11725275"/>
              <a:gd name="connsiteY1665" fmla="*/ 71438 h 2405063"/>
              <a:gd name="connsiteX1666" fmla="*/ 4999567 w 11725275"/>
              <a:gd name="connsiteY1666" fmla="*/ 70644 h 2405063"/>
              <a:gd name="connsiteX1667" fmla="*/ 4999567 w 11725275"/>
              <a:gd name="connsiteY1667" fmla="*/ 69850 h 2405063"/>
              <a:gd name="connsiteX1668" fmla="*/ 4998509 w 11725275"/>
              <a:gd name="connsiteY1668" fmla="*/ 68263 h 2405063"/>
              <a:gd name="connsiteX1669" fmla="*/ 4996921 w 11725275"/>
              <a:gd name="connsiteY1669" fmla="*/ 66675 h 2405063"/>
              <a:gd name="connsiteX1670" fmla="*/ 4986867 w 11725275"/>
              <a:gd name="connsiteY1670" fmla="*/ 59531 h 2405063"/>
              <a:gd name="connsiteX1671" fmla="*/ 4973109 w 11725275"/>
              <a:gd name="connsiteY1671" fmla="*/ 51594 h 2405063"/>
              <a:gd name="connsiteX1672" fmla="*/ 4965701 w 11725275"/>
              <a:gd name="connsiteY1672" fmla="*/ 46831 h 2405063"/>
              <a:gd name="connsiteX1673" fmla="*/ 4959879 w 11725275"/>
              <a:gd name="connsiteY1673" fmla="*/ 41275 h 2405063"/>
              <a:gd name="connsiteX1674" fmla="*/ 4957763 w 11725275"/>
              <a:gd name="connsiteY1674" fmla="*/ 38100 h 2405063"/>
              <a:gd name="connsiteX1675" fmla="*/ 4955646 w 11725275"/>
              <a:gd name="connsiteY1675" fmla="*/ 35719 h 2405063"/>
              <a:gd name="connsiteX1676" fmla="*/ 4954059 w 11725275"/>
              <a:gd name="connsiteY1676" fmla="*/ 32544 h 2405063"/>
              <a:gd name="connsiteX1677" fmla="*/ 4953000 w 11725275"/>
              <a:gd name="connsiteY1677" fmla="*/ 30163 h 2405063"/>
              <a:gd name="connsiteX1678" fmla="*/ 4953000 w 11725275"/>
              <a:gd name="connsiteY1678" fmla="*/ 16669 h 2405063"/>
              <a:gd name="connsiteX1679" fmla="*/ 4953000 w 11725275"/>
              <a:gd name="connsiteY1679" fmla="*/ 14288 h 2405063"/>
              <a:gd name="connsiteX1680" fmla="*/ 4954059 w 11725275"/>
              <a:gd name="connsiteY1680" fmla="*/ 11906 h 2405063"/>
              <a:gd name="connsiteX1681" fmla="*/ 4955646 w 11725275"/>
              <a:gd name="connsiteY1681" fmla="*/ 3175 h 2405063"/>
              <a:gd name="connsiteX1682" fmla="*/ 4971521 w 11725275"/>
              <a:gd name="connsiteY1682" fmla="*/ 6350 h 2405063"/>
              <a:gd name="connsiteX1683" fmla="*/ 4979459 w 11725275"/>
              <a:gd name="connsiteY1683" fmla="*/ 9525 h 2405063"/>
              <a:gd name="connsiteX1684" fmla="*/ 4988454 w 11725275"/>
              <a:gd name="connsiteY1684" fmla="*/ 11906 h 2405063"/>
              <a:gd name="connsiteX1685" fmla="*/ 5006446 w 11725275"/>
              <a:gd name="connsiteY1685" fmla="*/ 17463 h 2405063"/>
              <a:gd name="connsiteX1686" fmla="*/ 5023379 w 11725275"/>
              <a:gd name="connsiteY1686" fmla="*/ 21431 h 2405063"/>
              <a:gd name="connsiteX1687" fmla="*/ 5040313 w 11725275"/>
              <a:gd name="connsiteY1687" fmla="*/ 24606 h 2405063"/>
              <a:gd name="connsiteX1688" fmla="*/ 5058834 w 11725275"/>
              <a:gd name="connsiteY1688" fmla="*/ 26988 h 2405063"/>
              <a:gd name="connsiteX1689" fmla="*/ 5076825 w 11725275"/>
              <a:gd name="connsiteY1689" fmla="*/ 28575 h 2405063"/>
              <a:gd name="connsiteX1690" fmla="*/ 5114925 w 11725275"/>
              <a:gd name="connsiteY1690" fmla="*/ 30956 h 2405063"/>
              <a:gd name="connsiteX1691" fmla="*/ 5152496 w 11725275"/>
              <a:gd name="connsiteY1691" fmla="*/ 31750 h 2405063"/>
              <a:gd name="connsiteX1692" fmla="*/ 5189009 w 11725275"/>
              <a:gd name="connsiteY1692" fmla="*/ 31750 h 2405063"/>
              <a:gd name="connsiteX1693" fmla="*/ 5222875 w 11725275"/>
              <a:gd name="connsiteY1693" fmla="*/ 30956 h 2405063"/>
              <a:gd name="connsiteX1694" fmla="*/ 5253038 w 11725275"/>
              <a:gd name="connsiteY1694" fmla="*/ 30163 h 2405063"/>
              <a:gd name="connsiteX1695" fmla="*/ 5276850 w 11725275"/>
              <a:gd name="connsiteY1695" fmla="*/ 30163 h 2405063"/>
              <a:gd name="connsiteX1696" fmla="*/ 5413904 w 11725275"/>
              <a:gd name="connsiteY1696" fmla="*/ 25400 h 2405063"/>
              <a:gd name="connsiteX1697" fmla="*/ 5421313 w 11725275"/>
              <a:gd name="connsiteY1697" fmla="*/ 26194 h 2405063"/>
              <a:gd name="connsiteX1698" fmla="*/ 5428192 w 11725275"/>
              <a:gd name="connsiteY1698" fmla="*/ 26988 h 2405063"/>
              <a:gd name="connsiteX1699" fmla="*/ 5434542 w 11725275"/>
              <a:gd name="connsiteY1699" fmla="*/ 27781 h 2405063"/>
              <a:gd name="connsiteX1700" fmla="*/ 5441421 w 11725275"/>
              <a:gd name="connsiteY1700" fmla="*/ 28575 h 2405063"/>
              <a:gd name="connsiteX1701" fmla="*/ 5712354 w 11725275"/>
              <a:gd name="connsiteY1701" fmla="*/ 49213 h 2405063"/>
              <a:gd name="connsiteX1702" fmla="*/ 5706534 w 11725275"/>
              <a:gd name="connsiteY1702" fmla="*/ 44450 h 2405063"/>
              <a:gd name="connsiteX1703" fmla="*/ 5700713 w 11725275"/>
              <a:gd name="connsiteY1703" fmla="*/ 39688 h 2405063"/>
              <a:gd name="connsiteX1704" fmla="*/ 5694892 w 11725275"/>
              <a:gd name="connsiteY1704" fmla="*/ 36513 h 2405063"/>
              <a:gd name="connsiteX1705" fmla="*/ 5689072 w 11725275"/>
              <a:gd name="connsiteY1705" fmla="*/ 33338 h 2405063"/>
              <a:gd name="connsiteX1706" fmla="*/ 5675842 w 11725275"/>
              <a:gd name="connsiteY1706" fmla="*/ 28575 h 2405063"/>
              <a:gd name="connsiteX1707" fmla="*/ 5662084 w 11725275"/>
              <a:gd name="connsiteY1707" fmla="*/ 25400 h 2405063"/>
              <a:gd name="connsiteX1708" fmla="*/ 5645679 w 11725275"/>
              <a:gd name="connsiteY1708" fmla="*/ 22225 h 2405063"/>
              <a:gd name="connsiteX1709" fmla="*/ 5627159 w 11725275"/>
              <a:gd name="connsiteY1709" fmla="*/ 17463 h 2405063"/>
              <a:gd name="connsiteX1710" fmla="*/ 5605992 w 11725275"/>
              <a:gd name="connsiteY1710" fmla="*/ 11113 h 2405063"/>
              <a:gd name="connsiteX1711" fmla="*/ 5582709 w 11725275"/>
              <a:gd name="connsiteY1711" fmla="*/ 3175 h 2405063"/>
              <a:gd name="connsiteX1712" fmla="*/ 5655734 w 11725275"/>
              <a:gd name="connsiteY1712" fmla="*/ 794 h 240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</a:cxnLst>
            <a:rect l="l" t="t" r="r" b="b"/>
            <a:pathLst>
              <a:path w="11725275" h="2405063">
                <a:moveTo>
                  <a:pt x="1428221" y="707231"/>
                </a:moveTo>
                <a:lnTo>
                  <a:pt x="1430338" y="707231"/>
                </a:lnTo>
                <a:lnTo>
                  <a:pt x="1427012" y="707685"/>
                </a:lnTo>
                <a:close/>
                <a:moveTo>
                  <a:pt x="8131704" y="446088"/>
                </a:moveTo>
                <a:lnTo>
                  <a:pt x="8131704" y="447675"/>
                </a:lnTo>
                <a:lnTo>
                  <a:pt x="8126941" y="450850"/>
                </a:lnTo>
                <a:lnTo>
                  <a:pt x="8124524" y="451858"/>
                </a:lnTo>
                <a:lnTo>
                  <a:pt x="8124296" y="451644"/>
                </a:lnTo>
                <a:lnTo>
                  <a:pt x="8094133" y="457200"/>
                </a:lnTo>
                <a:lnTo>
                  <a:pt x="8086196" y="457200"/>
                </a:lnTo>
                <a:lnTo>
                  <a:pt x="8093604" y="454819"/>
                </a:lnTo>
                <a:lnTo>
                  <a:pt x="8107363" y="450850"/>
                </a:lnTo>
                <a:lnTo>
                  <a:pt x="8122709" y="446882"/>
                </a:lnTo>
                <a:close/>
                <a:moveTo>
                  <a:pt x="5708650" y="0"/>
                </a:moveTo>
                <a:lnTo>
                  <a:pt x="5746221" y="0"/>
                </a:lnTo>
                <a:lnTo>
                  <a:pt x="5771092" y="1588"/>
                </a:lnTo>
                <a:lnTo>
                  <a:pt x="5779029" y="3175"/>
                </a:lnTo>
                <a:lnTo>
                  <a:pt x="5786438" y="4763"/>
                </a:lnTo>
                <a:lnTo>
                  <a:pt x="5791729" y="6350"/>
                </a:lnTo>
                <a:lnTo>
                  <a:pt x="5795963" y="9525"/>
                </a:lnTo>
                <a:lnTo>
                  <a:pt x="5803371" y="17463"/>
                </a:lnTo>
                <a:lnTo>
                  <a:pt x="5811309" y="28575"/>
                </a:lnTo>
                <a:lnTo>
                  <a:pt x="5815542" y="38100"/>
                </a:lnTo>
                <a:lnTo>
                  <a:pt x="5852584" y="38100"/>
                </a:lnTo>
                <a:lnTo>
                  <a:pt x="5877454" y="38100"/>
                </a:lnTo>
                <a:lnTo>
                  <a:pt x="5894388" y="36513"/>
                </a:lnTo>
                <a:lnTo>
                  <a:pt x="5904971" y="35719"/>
                </a:lnTo>
                <a:lnTo>
                  <a:pt x="5913967" y="33338"/>
                </a:lnTo>
                <a:lnTo>
                  <a:pt x="5924021" y="31750"/>
                </a:lnTo>
                <a:lnTo>
                  <a:pt x="5937250" y="30956"/>
                </a:lnTo>
                <a:lnTo>
                  <a:pt x="5958417" y="30163"/>
                </a:lnTo>
                <a:lnTo>
                  <a:pt x="6230409" y="53181"/>
                </a:lnTo>
                <a:lnTo>
                  <a:pt x="6251575" y="53181"/>
                </a:lnTo>
                <a:lnTo>
                  <a:pt x="6267979" y="52388"/>
                </a:lnTo>
                <a:lnTo>
                  <a:pt x="6281738" y="50006"/>
                </a:lnTo>
                <a:lnTo>
                  <a:pt x="6294438" y="46831"/>
                </a:lnTo>
                <a:lnTo>
                  <a:pt x="6308725" y="42863"/>
                </a:lnTo>
                <a:lnTo>
                  <a:pt x="6326717" y="38100"/>
                </a:lnTo>
                <a:lnTo>
                  <a:pt x="6349471" y="33338"/>
                </a:lnTo>
                <a:lnTo>
                  <a:pt x="6379104" y="28575"/>
                </a:lnTo>
                <a:lnTo>
                  <a:pt x="6381221" y="31750"/>
                </a:lnTo>
                <a:lnTo>
                  <a:pt x="6382279" y="34131"/>
                </a:lnTo>
                <a:lnTo>
                  <a:pt x="6382279" y="36513"/>
                </a:lnTo>
                <a:lnTo>
                  <a:pt x="6381221" y="38100"/>
                </a:lnTo>
                <a:lnTo>
                  <a:pt x="6380163" y="39688"/>
                </a:lnTo>
                <a:lnTo>
                  <a:pt x="6378046" y="41275"/>
                </a:lnTo>
                <a:lnTo>
                  <a:pt x="6378575" y="42069"/>
                </a:lnTo>
                <a:lnTo>
                  <a:pt x="6382279" y="42863"/>
                </a:lnTo>
                <a:lnTo>
                  <a:pt x="6392334" y="43656"/>
                </a:lnTo>
                <a:lnTo>
                  <a:pt x="6409267" y="44450"/>
                </a:lnTo>
                <a:lnTo>
                  <a:pt x="6430434" y="47625"/>
                </a:lnTo>
                <a:lnTo>
                  <a:pt x="6442075" y="49213"/>
                </a:lnTo>
                <a:lnTo>
                  <a:pt x="6448425" y="51594"/>
                </a:lnTo>
                <a:lnTo>
                  <a:pt x="6451071" y="53181"/>
                </a:lnTo>
                <a:lnTo>
                  <a:pt x="6455304" y="55563"/>
                </a:lnTo>
                <a:lnTo>
                  <a:pt x="6463771" y="57944"/>
                </a:lnTo>
                <a:lnTo>
                  <a:pt x="6479646" y="61119"/>
                </a:lnTo>
                <a:lnTo>
                  <a:pt x="6507692" y="65881"/>
                </a:lnTo>
                <a:lnTo>
                  <a:pt x="6501871" y="57944"/>
                </a:lnTo>
                <a:lnTo>
                  <a:pt x="6497109" y="51594"/>
                </a:lnTo>
                <a:lnTo>
                  <a:pt x="6494463" y="47625"/>
                </a:lnTo>
                <a:lnTo>
                  <a:pt x="6490759" y="44450"/>
                </a:lnTo>
                <a:lnTo>
                  <a:pt x="6481234" y="38894"/>
                </a:lnTo>
                <a:lnTo>
                  <a:pt x="6462713" y="27781"/>
                </a:lnTo>
                <a:lnTo>
                  <a:pt x="6492346" y="30163"/>
                </a:lnTo>
                <a:lnTo>
                  <a:pt x="6517746" y="31750"/>
                </a:lnTo>
                <a:lnTo>
                  <a:pt x="6539971" y="31750"/>
                </a:lnTo>
                <a:lnTo>
                  <a:pt x="6559021" y="30956"/>
                </a:lnTo>
                <a:lnTo>
                  <a:pt x="6576484" y="30163"/>
                </a:lnTo>
                <a:lnTo>
                  <a:pt x="6591829" y="27781"/>
                </a:lnTo>
                <a:lnTo>
                  <a:pt x="6605588" y="26194"/>
                </a:lnTo>
                <a:lnTo>
                  <a:pt x="6619875" y="23019"/>
                </a:lnTo>
                <a:lnTo>
                  <a:pt x="6633634" y="21431"/>
                </a:lnTo>
                <a:lnTo>
                  <a:pt x="6648450" y="19844"/>
                </a:lnTo>
                <a:lnTo>
                  <a:pt x="6663796" y="17463"/>
                </a:lnTo>
                <a:lnTo>
                  <a:pt x="6680729" y="16669"/>
                </a:lnTo>
                <a:lnTo>
                  <a:pt x="6700309" y="15875"/>
                </a:lnTo>
                <a:lnTo>
                  <a:pt x="6722004" y="16669"/>
                </a:lnTo>
                <a:lnTo>
                  <a:pt x="6747934" y="18256"/>
                </a:lnTo>
                <a:lnTo>
                  <a:pt x="6777038" y="21431"/>
                </a:lnTo>
                <a:lnTo>
                  <a:pt x="6835775" y="26988"/>
                </a:lnTo>
                <a:lnTo>
                  <a:pt x="6899804" y="32544"/>
                </a:lnTo>
                <a:lnTo>
                  <a:pt x="6967009" y="37306"/>
                </a:lnTo>
                <a:lnTo>
                  <a:pt x="7035271" y="39688"/>
                </a:lnTo>
                <a:lnTo>
                  <a:pt x="7101946" y="42069"/>
                </a:lnTo>
                <a:lnTo>
                  <a:pt x="7166504" y="42069"/>
                </a:lnTo>
                <a:lnTo>
                  <a:pt x="7197196" y="41275"/>
                </a:lnTo>
                <a:lnTo>
                  <a:pt x="7226300" y="38894"/>
                </a:lnTo>
                <a:lnTo>
                  <a:pt x="7253288" y="37306"/>
                </a:lnTo>
                <a:lnTo>
                  <a:pt x="7278688" y="34131"/>
                </a:lnTo>
                <a:lnTo>
                  <a:pt x="7315200" y="30956"/>
                </a:lnTo>
                <a:lnTo>
                  <a:pt x="7344304" y="28575"/>
                </a:lnTo>
                <a:lnTo>
                  <a:pt x="7368646" y="27781"/>
                </a:lnTo>
                <a:lnTo>
                  <a:pt x="7391929" y="28575"/>
                </a:lnTo>
                <a:lnTo>
                  <a:pt x="7416800" y="30163"/>
                </a:lnTo>
                <a:lnTo>
                  <a:pt x="7445375" y="30956"/>
                </a:lnTo>
                <a:lnTo>
                  <a:pt x="7482417" y="30956"/>
                </a:lnTo>
                <a:lnTo>
                  <a:pt x="7530042" y="30956"/>
                </a:lnTo>
                <a:lnTo>
                  <a:pt x="7531100" y="32544"/>
                </a:lnTo>
                <a:lnTo>
                  <a:pt x="7532688" y="34131"/>
                </a:lnTo>
                <a:lnTo>
                  <a:pt x="7595129" y="69056"/>
                </a:lnTo>
                <a:lnTo>
                  <a:pt x="7743825" y="64294"/>
                </a:lnTo>
                <a:lnTo>
                  <a:pt x="7785629" y="68263"/>
                </a:lnTo>
                <a:lnTo>
                  <a:pt x="7821613" y="70644"/>
                </a:lnTo>
                <a:lnTo>
                  <a:pt x="7852834" y="73025"/>
                </a:lnTo>
                <a:lnTo>
                  <a:pt x="7880350" y="73025"/>
                </a:lnTo>
                <a:lnTo>
                  <a:pt x="7903634" y="73025"/>
                </a:lnTo>
                <a:lnTo>
                  <a:pt x="7923213" y="70644"/>
                </a:lnTo>
                <a:lnTo>
                  <a:pt x="7941204" y="69056"/>
                </a:lnTo>
                <a:lnTo>
                  <a:pt x="7956550" y="66675"/>
                </a:lnTo>
                <a:lnTo>
                  <a:pt x="7982479" y="62706"/>
                </a:lnTo>
                <a:lnTo>
                  <a:pt x="8007879" y="58738"/>
                </a:lnTo>
                <a:lnTo>
                  <a:pt x="8020050" y="57150"/>
                </a:lnTo>
                <a:lnTo>
                  <a:pt x="8033809" y="55563"/>
                </a:lnTo>
                <a:lnTo>
                  <a:pt x="8049154" y="55563"/>
                </a:lnTo>
                <a:lnTo>
                  <a:pt x="8067675" y="55563"/>
                </a:lnTo>
                <a:lnTo>
                  <a:pt x="8093604" y="57944"/>
                </a:lnTo>
                <a:lnTo>
                  <a:pt x="8102071" y="59531"/>
                </a:lnTo>
                <a:lnTo>
                  <a:pt x="8100483" y="60325"/>
                </a:lnTo>
                <a:lnTo>
                  <a:pt x="8094663" y="62706"/>
                </a:lnTo>
                <a:lnTo>
                  <a:pt x="8092017" y="62706"/>
                </a:lnTo>
                <a:lnTo>
                  <a:pt x="8090429" y="63500"/>
                </a:lnTo>
                <a:lnTo>
                  <a:pt x="8092017" y="63500"/>
                </a:lnTo>
                <a:lnTo>
                  <a:pt x="8095721" y="64294"/>
                </a:lnTo>
                <a:lnTo>
                  <a:pt x="8114771" y="65088"/>
                </a:lnTo>
                <a:lnTo>
                  <a:pt x="8154459" y="65881"/>
                </a:lnTo>
                <a:lnTo>
                  <a:pt x="8168217" y="65881"/>
                </a:lnTo>
                <a:lnTo>
                  <a:pt x="8176683" y="65088"/>
                </a:lnTo>
                <a:lnTo>
                  <a:pt x="8181446" y="65088"/>
                </a:lnTo>
                <a:lnTo>
                  <a:pt x="8185679" y="64294"/>
                </a:lnTo>
                <a:lnTo>
                  <a:pt x="8192559" y="64294"/>
                </a:lnTo>
                <a:lnTo>
                  <a:pt x="8202613" y="64294"/>
                </a:lnTo>
                <a:lnTo>
                  <a:pt x="8219546" y="65088"/>
                </a:lnTo>
                <a:lnTo>
                  <a:pt x="8244946" y="66675"/>
                </a:lnTo>
                <a:lnTo>
                  <a:pt x="8546042" y="76994"/>
                </a:lnTo>
                <a:lnTo>
                  <a:pt x="8577792" y="75406"/>
                </a:lnTo>
                <a:lnTo>
                  <a:pt x="8606896" y="73819"/>
                </a:lnTo>
                <a:lnTo>
                  <a:pt x="8634412" y="73025"/>
                </a:lnTo>
                <a:lnTo>
                  <a:pt x="8661400" y="71438"/>
                </a:lnTo>
                <a:lnTo>
                  <a:pt x="8688917" y="70644"/>
                </a:lnTo>
                <a:lnTo>
                  <a:pt x="8716962" y="70644"/>
                </a:lnTo>
                <a:lnTo>
                  <a:pt x="8747125" y="71438"/>
                </a:lnTo>
                <a:lnTo>
                  <a:pt x="8779404" y="73819"/>
                </a:lnTo>
                <a:lnTo>
                  <a:pt x="8969904" y="84138"/>
                </a:lnTo>
                <a:lnTo>
                  <a:pt x="8994246" y="85725"/>
                </a:lnTo>
                <a:lnTo>
                  <a:pt x="9015942" y="85725"/>
                </a:lnTo>
                <a:lnTo>
                  <a:pt x="9034462" y="85725"/>
                </a:lnTo>
                <a:lnTo>
                  <a:pt x="9051396" y="84931"/>
                </a:lnTo>
                <a:lnTo>
                  <a:pt x="9078912" y="81756"/>
                </a:lnTo>
                <a:lnTo>
                  <a:pt x="9104842" y="76994"/>
                </a:lnTo>
                <a:lnTo>
                  <a:pt x="9118071" y="75406"/>
                </a:lnTo>
                <a:lnTo>
                  <a:pt x="9131300" y="73819"/>
                </a:lnTo>
                <a:lnTo>
                  <a:pt x="9145588" y="73025"/>
                </a:lnTo>
                <a:lnTo>
                  <a:pt x="9161992" y="73025"/>
                </a:lnTo>
                <a:lnTo>
                  <a:pt x="9181042" y="73819"/>
                </a:lnTo>
                <a:lnTo>
                  <a:pt x="9202208" y="74613"/>
                </a:lnTo>
                <a:lnTo>
                  <a:pt x="9226550" y="76994"/>
                </a:lnTo>
                <a:lnTo>
                  <a:pt x="9255125" y="81756"/>
                </a:lnTo>
                <a:lnTo>
                  <a:pt x="9279996" y="87313"/>
                </a:lnTo>
                <a:lnTo>
                  <a:pt x="9316508" y="92869"/>
                </a:lnTo>
                <a:lnTo>
                  <a:pt x="9339792" y="96838"/>
                </a:lnTo>
                <a:lnTo>
                  <a:pt x="9353021" y="98425"/>
                </a:lnTo>
                <a:lnTo>
                  <a:pt x="9360429" y="97631"/>
                </a:lnTo>
                <a:lnTo>
                  <a:pt x="9365721" y="96838"/>
                </a:lnTo>
                <a:lnTo>
                  <a:pt x="9373129" y="94456"/>
                </a:lnTo>
                <a:lnTo>
                  <a:pt x="9385829" y="90488"/>
                </a:lnTo>
                <a:lnTo>
                  <a:pt x="9408583" y="87313"/>
                </a:lnTo>
                <a:lnTo>
                  <a:pt x="9432925" y="84931"/>
                </a:lnTo>
                <a:lnTo>
                  <a:pt x="9451446" y="84138"/>
                </a:lnTo>
                <a:lnTo>
                  <a:pt x="9465204" y="84931"/>
                </a:lnTo>
                <a:lnTo>
                  <a:pt x="9477904" y="85725"/>
                </a:lnTo>
                <a:lnTo>
                  <a:pt x="9490075" y="87313"/>
                </a:lnTo>
                <a:lnTo>
                  <a:pt x="9503833" y="90488"/>
                </a:lnTo>
                <a:lnTo>
                  <a:pt x="9522354" y="92075"/>
                </a:lnTo>
                <a:lnTo>
                  <a:pt x="9545638" y="94456"/>
                </a:lnTo>
                <a:lnTo>
                  <a:pt x="9565746" y="95250"/>
                </a:lnTo>
                <a:lnTo>
                  <a:pt x="9586383" y="96044"/>
                </a:lnTo>
                <a:lnTo>
                  <a:pt x="9605962" y="96044"/>
                </a:lnTo>
                <a:lnTo>
                  <a:pt x="9626600" y="96044"/>
                </a:lnTo>
                <a:lnTo>
                  <a:pt x="9646708" y="95250"/>
                </a:lnTo>
                <a:lnTo>
                  <a:pt x="9667346" y="95250"/>
                </a:lnTo>
                <a:lnTo>
                  <a:pt x="9687983" y="94456"/>
                </a:lnTo>
                <a:lnTo>
                  <a:pt x="9708621" y="94456"/>
                </a:lnTo>
                <a:lnTo>
                  <a:pt x="9710208" y="96838"/>
                </a:lnTo>
                <a:lnTo>
                  <a:pt x="9710738" y="100013"/>
                </a:lnTo>
                <a:lnTo>
                  <a:pt x="9709150" y="101600"/>
                </a:lnTo>
                <a:lnTo>
                  <a:pt x="9707033" y="102394"/>
                </a:lnTo>
                <a:lnTo>
                  <a:pt x="9700683" y="105569"/>
                </a:lnTo>
                <a:lnTo>
                  <a:pt x="9693804" y="107156"/>
                </a:lnTo>
                <a:lnTo>
                  <a:pt x="9688512" y="107950"/>
                </a:lnTo>
                <a:lnTo>
                  <a:pt x="9687983" y="107950"/>
                </a:lnTo>
                <a:lnTo>
                  <a:pt x="9694862" y="108744"/>
                </a:lnTo>
                <a:lnTo>
                  <a:pt x="9709150" y="109538"/>
                </a:lnTo>
                <a:lnTo>
                  <a:pt x="9710208" y="111919"/>
                </a:lnTo>
                <a:lnTo>
                  <a:pt x="9710208" y="113506"/>
                </a:lnTo>
                <a:lnTo>
                  <a:pt x="9739842" y="111919"/>
                </a:lnTo>
                <a:lnTo>
                  <a:pt x="9769475" y="108744"/>
                </a:lnTo>
                <a:lnTo>
                  <a:pt x="9798050" y="105569"/>
                </a:lnTo>
                <a:lnTo>
                  <a:pt x="9826625" y="101600"/>
                </a:lnTo>
                <a:lnTo>
                  <a:pt x="9855729" y="97631"/>
                </a:lnTo>
                <a:lnTo>
                  <a:pt x="9885892" y="92869"/>
                </a:lnTo>
                <a:lnTo>
                  <a:pt x="9916583" y="89694"/>
                </a:lnTo>
                <a:lnTo>
                  <a:pt x="9950450" y="85725"/>
                </a:lnTo>
                <a:lnTo>
                  <a:pt x="9986962" y="82550"/>
                </a:lnTo>
                <a:lnTo>
                  <a:pt x="10016067" y="81756"/>
                </a:lnTo>
                <a:lnTo>
                  <a:pt x="10041467" y="82550"/>
                </a:lnTo>
                <a:lnTo>
                  <a:pt x="10063692" y="84931"/>
                </a:lnTo>
                <a:lnTo>
                  <a:pt x="10087504" y="88106"/>
                </a:lnTo>
                <a:lnTo>
                  <a:pt x="10113962" y="91281"/>
                </a:lnTo>
                <a:lnTo>
                  <a:pt x="10147300" y="94456"/>
                </a:lnTo>
                <a:lnTo>
                  <a:pt x="10190162" y="96838"/>
                </a:lnTo>
                <a:lnTo>
                  <a:pt x="10229321" y="97631"/>
                </a:lnTo>
                <a:lnTo>
                  <a:pt x="10261600" y="100806"/>
                </a:lnTo>
                <a:lnTo>
                  <a:pt x="10288058" y="103188"/>
                </a:lnTo>
                <a:lnTo>
                  <a:pt x="10310812" y="105569"/>
                </a:lnTo>
                <a:lnTo>
                  <a:pt x="10333038" y="106363"/>
                </a:lnTo>
                <a:lnTo>
                  <a:pt x="10356321" y="106363"/>
                </a:lnTo>
                <a:lnTo>
                  <a:pt x="10382250" y="103981"/>
                </a:lnTo>
                <a:lnTo>
                  <a:pt x="10413471" y="100806"/>
                </a:lnTo>
                <a:lnTo>
                  <a:pt x="10438342" y="97631"/>
                </a:lnTo>
                <a:lnTo>
                  <a:pt x="10464271" y="96044"/>
                </a:lnTo>
                <a:lnTo>
                  <a:pt x="10491258" y="95250"/>
                </a:lnTo>
                <a:lnTo>
                  <a:pt x="10518775" y="94456"/>
                </a:lnTo>
                <a:lnTo>
                  <a:pt x="10576983" y="96044"/>
                </a:lnTo>
                <a:lnTo>
                  <a:pt x="10637838" y="98425"/>
                </a:lnTo>
                <a:lnTo>
                  <a:pt x="10700279" y="101600"/>
                </a:lnTo>
                <a:lnTo>
                  <a:pt x="10763250" y="103188"/>
                </a:lnTo>
                <a:lnTo>
                  <a:pt x="10793942" y="103188"/>
                </a:lnTo>
                <a:lnTo>
                  <a:pt x="10824633" y="102394"/>
                </a:lnTo>
                <a:lnTo>
                  <a:pt x="10855325" y="101600"/>
                </a:lnTo>
                <a:lnTo>
                  <a:pt x="10884958" y="98425"/>
                </a:lnTo>
                <a:lnTo>
                  <a:pt x="11070696" y="90488"/>
                </a:lnTo>
                <a:lnTo>
                  <a:pt x="11095038" y="92869"/>
                </a:lnTo>
                <a:lnTo>
                  <a:pt x="11119379" y="94456"/>
                </a:lnTo>
                <a:lnTo>
                  <a:pt x="11144250" y="94456"/>
                </a:lnTo>
                <a:lnTo>
                  <a:pt x="11170708" y="94456"/>
                </a:lnTo>
                <a:lnTo>
                  <a:pt x="11223096" y="92075"/>
                </a:lnTo>
                <a:lnTo>
                  <a:pt x="11276542" y="88106"/>
                </a:lnTo>
                <a:lnTo>
                  <a:pt x="11330517" y="85725"/>
                </a:lnTo>
                <a:lnTo>
                  <a:pt x="11382375" y="84138"/>
                </a:lnTo>
                <a:lnTo>
                  <a:pt x="11407246" y="84138"/>
                </a:lnTo>
                <a:lnTo>
                  <a:pt x="11431588" y="84931"/>
                </a:lnTo>
                <a:lnTo>
                  <a:pt x="11455400" y="86519"/>
                </a:lnTo>
                <a:lnTo>
                  <a:pt x="11478154" y="89694"/>
                </a:lnTo>
                <a:lnTo>
                  <a:pt x="11499321" y="92869"/>
                </a:lnTo>
                <a:lnTo>
                  <a:pt x="11512550" y="95250"/>
                </a:lnTo>
                <a:lnTo>
                  <a:pt x="11519429" y="96838"/>
                </a:lnTo>
                <a:lnTo>
                  <a:pt x="11523133" y="98425"/>
                </a:lnTo>
                <a:lnTo>
                  <a:pt x="11524721" y="101600"/>
                </a:lnTo>
                <a:lnTo>
                  <a:pt x="11526838" y="105569"/>
                </a:lnTo>
                <a:lnTo>
                  <a:pt x="11531071" y="111125"/>
                </a:lnTo>
                <a:lnTo>
                  <a:pt x="11540067" y="119063"/>
                </a:lnTo>
                <a:lnTo>
                  <a:pt x="11688762" y="257969"/>
                </a:lnTo>
                <a:lnTo>
                  <a:pt x="11701992" y="280194"/>
                </a:lnTo>
                <a:lnTo>
                  <a:pt x="11712046" y="301625"/>
                </a:lnTo>
                <a:lnTo>
                  <a:pt x="11716279" y="311944"/>
                </a:lnTo>
                <a:lnTo>
                  <a:pt x="11719454" y="321469"/>
                </a:lnTo>
                <a:lnTo>
                  <a:pt x="11722100" y="330994"/>
                </a:lnTo>
                <a:lnTo>
                  <a:pt x="11723688" y="338931"/>
                </a:lnTo>
                <a:lnTo>
                  <a:pt x="11725275" y="347663"/>
                </a:lnTo>
                <a:lnTo>
                  <a:pt x="11725275" y="354806"/>
                </a:lnTo>
                <a:lnTo>
                  <a:pt x="11724746" y="361950"/>
                </a:lnTo>
                <a:lnTo>
                  <a:pt x="11722100" y="369094"/>
                </a:lnTo>
                <a:lnTo>
                  <a:pt x="11719454" y="375444"/>
                </a:lnTo>
                <a:lnTo>
                  <a:pt x="11715750" y="381794"/>
                </a:lnTo>
                <a:lnTo>
                  <a:pt x="11710458" y="387350"/>
                </a:lnTo>
                <a:lnTo>
                  <a:pt x="11704638" y="392113"/>
                </a:lnTo>
                <a:lnTo>
                  <a:pt x="11697229" y="396875"/>
                </a:lnTo>
                <a:lnTo>
                  <a:pt x="11689292" y="401638"/>
                </a:lnTo>
                <a:lnTo>
                  <a:pt x="11679767" y="404813"/>
                </a:lnTo>
                <a:lnTo>
                  <a:pt x="11668654" y="408782"/>
                </a:lnTo>
                <a:lnTo>
                  <a:pt x="11656483" y="411956"/>
                </a:lnTo>
                <a:lnTo>
                  <a:pt x="11643254" y="414338"/>
                </a:lnTo>
                <a:lnTo>
                  <a:pt x="11627908" y="416719"/>
                </a:lnTo>
                <a:lnTo>
                  <a:pt x="11611504" y="418307"/>
                </a:lnTo>
                <a:lnTo>
                  <a:pt x="11594042" y="419894"/>
                </a:lnTo>
                <a:lnTo>
                  <a:pt x="11574992" y="420688"/>
                </a:lnTo>
                <a:lnTo>
                  <a:pt x="11554354" y="422275"/>
                </a:lnTo>
                <a:lnTo>
                  <a:pt x="11531600" y="422275"/>
                </a:lnTo>
                <a:lnTo>
                  <a:pt x="11482917" y="420688"/>
                </a:lnTo>
                <a:lnTo>
                  <a:pt x="11426825" y="419100"/>
                </a:lnTo>
                <a:lnTo>
                  <a:pt x="11368617" y="416719"/>
                </a:lnTo>
                <a:lnTo>
                  <a:pt x="11308292" y="413544"/>
                </a:lnTo>
                <a:lnTo>
                  <a:pt x="11246908" y="411956"/>
                </a:lnTo>
                <a:lnTo>
                  <a:pt x="11184467" y="409575"/>
                </a:lnTo>
                <a:lnTo>
                  <a:pt x="11121496" y="408782"/>
                </a:lnTo>
                <a:lnTo>
                  <a:pt x="11057467" y="407988"/>
                </a:lnTo>
                <a:lnTo>
                  <a:pt x="10993967" y="407194"/>
                </a:lnTo>
                <a:lnTo>
                  <a:pt x="10929408" y="407194"/>
                </a:lnTo>
                <a:lnTo>
                  <a:pt x="10864321" y="406400"/>
                </a:lnTo>
                <a:lnTo>
                  <a:pt x="10799762" y="406400"/>
                </a:lnTo>
                <a:lnTo>
                  <a:pt x="10735204" y="406400"/>
                </a:lnTo>
                <a:lnTo>
                  <a:pt x="10670646" y="406400"/>
                </a:lnTo>
                <a:lnTo>
                  <a:pt x="10607146" y="406400"/>
                </a:lnTo>
                <a:lnTo>
                  <a:pt x="10544175" y="406400"/>
                </a:lnTo>
                <a:lnTo>
                  <a:pt x="10482262" y="406400"/>
                </a:lnTo>
                <a:lnTo>
                  <a:pt x="10420879" y="406400"/>
                </a:lnTo>
                <a:lnTo>
                  <a:pt x="9417579" y="411956"/>
                </a:lnTo>
                <a:lnTo>
                  <a:pt x="9337675" y="412750"/>
                </a:lnTo>
                <a:lnTo>
                  <a:pt x="9282642" y="411163"/>
                </a:lnTo>
                <a:lnTo>
                  <a:pt x="9246129" y="408782"/>
                </a:lnTo>
                <a:lnTo>
                  <a:pt x="9223375" y="406400"/>
                </a:lnTo>
                <a:lnTo>
                  <a:pt x="9207500" y="402432"/>
                </a:lnTo>
                <a:lnTo>
                  <a:pt x="9193212" y="400844"/>
                </a:lnTo>
                <a:lnTo>
                  <a:pt x="9185275" y="398463"/>
                </a:lnTo>
                <a:lnTo>
                  <a:pt x="9175750" y="398463"/>
                </a:lnTo>
                <a:lnTo>
                  <a:pt x="9163050" y="397669"/>
                </a:lnTo>
                <a:lnTo>
                  <a:pt x="9147704" y="397669"/>
                </a:lnTo>
                <a:lnTo>
                  <a:pt x="9130242" y="398463"/>
                </a:lnTo>
                <a:lnTo>
                  <a:pt x="9114896" y="399256"/>
                </a:lnTo>
                <a:lnTo>
                  <a:pt x="9101138" y="401638"/>
                </a:lnTo>
                <a:lnTo>
                  <a:pt x="9086850" y="403225"/>
                </a:lnTo>
                <a:lnTo>
                  <a:pt x="9070975" y="404813"/>
                </a:lnTo>
                <a:lnTo>
                  <a:pt x="9051925" y="406400"/>
                </a:lnTo>
                <a:lnTo>
                  <a:pt x="9028642" y="407988"/>
                </a:lnTo>
                <a:lnTo>
                  <a:pt x="8999008" y="408782"/>
                </a:lnTo>
                <a:lnTo>
                  <a:pt x="8617479" y="407194"/>
                </a:lnTo>
                <a:lnTo>
                  <a:pt x="8569854" y="406400"/>
                </a:lnTo>
                <a:lnTo>
                  <a:pt x="8528050" y="406400"/>
                </a:lnTo>
                <a:lnTo>
                  <a:pt x="8489950" y="407988"/>
                </a:lnTo>
                <a:lnTo>
                  <a:pt x="8453967" y="409575"/>
                </a:lnTo>
                <a:lnTo>
                  <a:pt x="8417454" y="413544"/>
                </a:lnTo>
                <a:lnTo>
                  <a:pt x="8379354" y="416719"/>
                </a:lnTo>
                <a:lnTo>
                  <a:pt x="8337550" y="418307"/>
                </a:lnTo>
                <a:lnTo>
                  <a:pt x="8289925" y="419894"/>
                </a:lnTo>
                <a:lnTo>
                  <a:pt x="7835371" y="430213"/>
                </a:lnTo>
                <a:lnTo>
                  <a:pt x="7823200" y="431007"/>
                </a:lnTo>
                <a:lnTo>
                  <a:pt x="7815792" y="432594"/>
                </a:lnTo>
                <a:lnTo>
                  <a:pt x="7812088" y="432594"/>
                </a:lnTo>
                <a:lnTo>
                  <a:pt x="7809971" y="433388"/>
                </a:lnTo>
                <a:lnTo>
                  <a:pt x="7806796" y="433388"/>
                </a:lnTo>
                <a:lnTo>
                  <a:pt x="7801504" y="434975"/>
                </a:lnTo>
                <a:lnTo>
                  <a:pt x="7793038" y="438150"/>
                </a:lnTo>
                <a:lnTo>
                  <a:pt x="7778221" y="441325"/>
                </a:lnTo>
                <a:lnTo>
                  <a:pt x="7772400" y="443706"/>
                </a:lnTo>
                <a:lnTo>
                  <a:pt x="7764463" y="446088"/>
                </a:lnTo>
                <a:lnTo>
                  <a:pt x="7757054" y="447675"/>
                </a:lnTo>
                <a:lnTo>
                  <a:pt x="7752821" y="450056"/>
                </a:lnTo>
                <a:lnTo>
                  <a:pt x="7727950" y="457994"/>
                </a:lnTo>
                <a:lnTo>
                  <a:pt x="7734829" y="460375"/>
                </a:lnTo>
                <a:lnTo>
                  <a:pt x="7741709" y="461169"/>
                </a:lnTo>
                <a:lnTo>
                  <a:pt x="7748059" y="462757"/>
                </a:lnTo>
                <a:lnTo>
                  <a:pt x="7755467" y="463550"/>
                </a:lnTo>
                <a:lnTo>
                  <a:pt x="7762346" y="465931"/>
                </a:lnTo>
                <a:lnTo>
                  <a:pt x="7769225" y="467519"/>
                </a:lnTo>
                <a:lnTo>
                  <a:pt x="7890934" y="477044"/>
                </a:lnTo>
                <a:lnTo>
                  <a:pt x="7886171" y="476250"/>
                </a:lnTo>
                <a:lnTo>
                  <a:pt x="7875059" y="472281"/>
                </a:lnTo>
                <a:lnTo>
                  <a:pt x="7868179" y="468313"/>
                </a:lnTo>
                <a:lnTo>
                  <a:pt x="7861829" y="462757"/>
                </a:lnTo>
                <a:lnTo>
                  <a:pt x="7858654" y="459581"/>
                </a:lnTo>
                <a:lnTo>
                  <a:pt x="7856009" y="455613"/>
                </a:lnTo>
                <a:lnTo>
                  <a:pt x="7853892" y="450850"/>
                </a:lnTo>
                <a:lnTo>
                  <a:pt x="7852304" y="446088"/>
                </a:lnTo>
                <a:lnTo>
                  <a:pt x="7868179" y="449263"/>
                </a:lnTo>
                <a:lnTo>
                  <a:pt x="7886171" y="451644"/>
                </a:lnTo>
                <a:lnTo>
                  <a:pt x="7904163" y="454819"/>
                </a:lnTo>
                <a:lnTo>
                  <a:pt x="7922684" y="456406"/>
                </a:lnTo>
                <a:lnTo>
                  <a:pt x="7942263" y="457994"/>
                </a:lnTo>
                <a:lnTo>
                  <a:pt x="7961313" y="460375"/>
                </a:lnTo>
                <a:lnTo>
                  <a:pt x="7980363" y="461963"/>
                </a:lnTo>
                <a:lnTo>
                  <a:pt x="7999413" y="463550"/>
                </a:lnTo>
                <a:lnTo>
                  <a:pt x="8001529" y="466725"/>
                </a:lnTo>
                <a:lnTo>
                  <a:pt x="8002588" y="469107"/>
                </a:lnTo>
                <a:lnTo>
                  <a:pt x="8002588" y="471488"/>
                </a:lnTo>
                <a:lnTo>
                  <a:pt x="8001000" y="473075"/>
                </a:lnTo>
                <a:lnTo>
                  <a:pt x="7996767" y="473869"/>
                </a:lnTo>
                <a:lnTo>
                  <a:pt x="7989888" y="473869"/>
                </a:lnTo>
                <a:lnTo>
                  <a:pt x="7983538" y="473869"/>
                </a:lnTo>
                <a:lnTo>
                  <a:pt x="7979304" y="474663"/>
                </a:lnTo>
                <a:lnTo>
                  <a:pt x="7977717" y="476250"/>
                </a:lnTo>
                <a:lnTo>
                  <a:pt x="7976659" y="477838"/>
                </a:lnTo>
                <a:lnTo>
                  <a:pt x="7978246" y="479425"/>
                </a:lnTo>
                <a:lnTo>
                  <a:pt x="7980363" y="483394"/>
                </a:lnTo>
                <a:lnTo>
                  <a:pt x="8004704" y="482600"/>
                </a:lnTo>
                <a:lnTo>
                  <a:pt x="8023225" y="482600"/>
                </a:lnTo>
                <a:lnTo>
                  <a:pt x="8037513" y="481013"/>
                </a:lnTo>
                <a:lnTo>
                  <a:pt x="8050213" y="478631"/>
                </a:lnTo>
                <a:lnTo>
                  <a:pt x="8061325" y="476250"/>
                </a:lnTo>
                <a:lnTo>
                  <a:pt x="8071909" y="472281"/>
                </a:lnTo>
                <a:lnTo>
                  <a:pt x="8085137" y="467519"/>
                </a:lnTo>
                <a:lnTo>
                  <a:pt x="8102071" y="461169"/>
                </a:lnTo>
                <a:lnTo>
                  <a:pt x="8117417" y="454819"/>
                </a:lnTo>
                <a:lnTo>
                  <a:pt x="8124524" y="451858"/>
                </a:lnTo>
                <a:lnTo>
                  <a:pt x="8128529" y="455613"/>
                </a:lnTo>
                <a:lnTo>
                  <a:pt x="8130646" y="457994"/>
                </a:lnTo>
                <a:lnTo>
                  <a:pt x="8130646" y="459581"/>
                </a:lnTo>
                <a:lnTo>
                  <a:pt x="8130117" y="461169"/>
                </a:lnTo>
                <a:lnTo>
                  <a:pt x="8128000" y="461963"/>
                </a:lnTo>
                <a:lnTo>
                  <a:pt x="8124825" y="465138"/>
                </a:lnTo>
                <a:lnTo>
                  <a:pt x="8122709" y="468313"/>
                </a:lnTo>
                <a:lnTo>
                  <a:pt x="8119533" y="474663"/>
                </a:lnTo>
                <a:lnTo>
                  <a:pt x="8115829" y="484981"/>
                </a:lnTo>
                <a:lnTo>
                  <a:pt x="8112654" y="493713"/>
                </a:lnTo>
                <a:lnTo>
                  <a:pt x="8111067" y="497682"/>
                </a:lnTo>
                <a:lnTo>
                  <a:pt x="8110009" y="500063"/>
                </a:lnTo>
                <a:lnTo>
                  <a:pt x="8111067" y="502444"/>
                </a:lnTo>
                <a:lnTo>
                  <a:pt x="8112654" y="504032"/>
                </a:lnTo>
                <a:lnTo>
                  <a:pt x="8115300" y="505619"/>
                </a:lnTo>
                <a:lnTo>
                  <a:pt x="8119533" y="506413"/>
                </a:lnTo>
                <a:lnTo>
                  <a:pt x="8125354" y="508000"/>
                </a:lnTo>
                <a:lnTo>
                  <a:pt x="8134350" y="508794"/>
                </a:lnTo>
                <a:lnTo>
                  <a:pt x="8157104" y="509588"/>
                </a:lnTo>
                <a:lnTo>
                  <a:pt x="8190971" y="509588"/>
                </a:lnTo>
                <a:lnTo>
                  <a:pt x="8195733" y="500856"/>
                </a:lnTo>
                <a:lnTo>
                  <a:pt x="8198909" y="493713"/>
                </a:lnTo>
                <a:lnTo>
                  <a:pt x="8201025" y="490538"/>
                </a:lnTo>
                <a:lnTo>
                  <a:pt x="8204200" y="488950"/>
                </a:lnTo>
                <a:lnTo>
                  <a:pt x="8207904" y="487363"/>
                </a:lnTo>
                <a:lnTo>
                  <a:pt x="8213725" y="486569"/>
                </a:lnTo>
                <a:lnTo>
                  <a:pt x="8221663" y="484981"/>
                </a:lnTo>
                <a:lnTo>
                  <a:pt x="8232775" y="484981"/>
                </a:lnTo>
                <a:lnTo>
                  <a:pt x="8246533" y="484981"/>
                </a:lnTo>
                <a:lnTo>
                  <a:pt x="8263467" y="487363"/>
                </a:lnTo>
                <a:lnTo>
                  <a:pt x="8311091" y="490538"/>
                </a:lnTo>
                <a:lnTo>
                  <a:pt x="8378296" y="496094"/>
                </a:lnTo>
                <a:lnTo>
                  <a:pt x="8374063" y="492919"/>
                </a:lnTo>
                <a:lnTo>
                  <a:pt x="8369829" y="488950"/>
                </a:lnTo>
                <a:lnTo>
                  <a:pt x="8365067" y="486569"/>
                </a:lnTo>
                <a:lnTo>
                  <a:pt x="8360304" y="483394"/>
                </a:lnTo>
                <a:lnTo>
                  <a:pt x="8349191" y="478631"/>
                </a:lnTo>
                <a:lnTo>
                  <a:pt x="8337550" y="476250"/>
                </a:lnTo>
                <a:lnTo>
                  <a:pt x="8307917" y="472281"/>
                </a:lnTo>
                <a:lnTo>
                  <a:pt x="8271933" y="469107"/>
                </a:lnTo>
                <a:lnTo>
                  <a:pt x="8280929" y="466725"/>
                </a:lnTo>
                <a:lnTo>
                  <a:pt x="8290983" y="465138"/>
                </a:lnTo>
                <a:lnTo>
                  <a:pt x="8303683" y="463550"/>
                </a:lnTo>
                <a:lnTo>
                  <a:pt x="8316913" y="463550"/>
                </a:lnTo>
                <a:lnTo>
                  <a:pt x="8347604" y="463550"/>
                </a:lnTo>
                <a:lnTo>
                  <a:pt x="8380413" y="465931"/>
                </a:lnTo>
                <a:lnTo>
                  <a:pt x="8414279" y="469107"/>
                </a:lnTo>
                <a:lnTo>
                  <a:pt x="8447088" y="473075"/>
                </a:lnTo>
                <a:lnTo>
                  <a:pt x="8478308" y="478631"/>
                </a:lnTo>
                <a:lnTo>
                  <a:pt x="8503179" y="484981"/>
                </a:lnTo>
                <a:lnTo>
                  <a:pt x="8460317" y="492125"/>
                </a:lnTo>
                <a:lnTo>
                  <a:pt x="8456612" y="493713"/>
                </a:lnTo>
                <a:lnTo>
                  <a:pt x="8454496" y="495300"/>
                </a:lnTo>
                <a:lnTo>
                  <a:pt x="8453438" y="497682"/>
                </a:lnTo>
                <a:lnTo>
                  <a:pt x="8451850" y="499269"/>
                </a:lnTo>
                <a:lnTo>
                  <a:pt x="8448675" y="504825"/>
                </a:lnTo>
                <a:lnTo>
                  <a:pt x="8443912" y="514350"/>
                </a:lnTo>
                <a:lnTo>
                  <a:pt x="8559271" y="500063"/>
                </a:lnTo>
                <a:lnTo>
                  <a:pt x="8593138" y="490538"/>
                </a:lnTo>
                <a:lnTo>
                  <a:pt x="8620125" y="483394"/>
                </a:lnTo>
                <a:lnTo>
                  <a:pt x="8641292" y="478631"/>
                </a:lnTo>
                <a:lnTo>
                  <a:pt x="8658225" y="474663"/>
                </a:lnTo>
                <a:lnTo>
                  <a:pt x="8670925" y="473869"/>
                </a:lnTo>
                <a:lnTo>
                  <a:pt x="8680979" y="473075"/>
                </a:lnTo>
                <a:lnTo>
                  <a:pt x="8688917" y="473869"/>
                </a:lnTo>
                <a:lnTo>
                  <a:pt x="8695796" y="476250"/>
                </a:lnTo>
                <a:lnTo>
                  <a:pt x="8709554" y="482600"/>
                </a:lnTo>
                <a:lnTo>
                  <a:pt x="8729662" y="488950"/>
                </a:lnTo>
                <a:lnTo>
                  <a:pt x="8743950" y="492919"/>
                </a:lnTo>
                <a:lnTo>
                  <a:pt x="8763000" y="495300"/>
                </a:lnTo>
                <a:lnTo>
                  <a:pt x="8787342" y="498475"/>
                </a:lnTo>
                <a:lnTo>
                  <a:pt x="8817504" y="499269"/>
                </a:lnTo>
                <a:lnTo>
                  <a:pt x="8841846" y="499269"/>
                </a:lnTo>
                <a:lnTo>
                  <a:pt x="8871479" y="498475"/>
                </a:lnTo>
                <a:lnTo>
                  <a:pt x="8905875" y="497682"/>
                </a:lnTo>
                <a:lnTo>
                  <a:pt x="8941858" y="496094"/>
                </a:lnTo>
                <a:lnTo>
                  <a:pt x="8977312" y="495300"/>
                </a:lnTo>
                <a:lnTo>
                  <a:pt x="9009592" y="496094"/>
                </a:lnTo>
                <a:lnTo>
                  <a:pt x="9023879" y="497682"/>
                </a:lnTo>
                <a:lnTo>
                  <a:pt x="9037108" y="499269"/>
                </a:lnTo>
                <a:lnTo>
                  <a:pt x="9048221" y="500856"/>
                </a:lnTo>
                <a:lnTo>
                  <a:pt x="9057217" y="504032"/>
                </a:lnTo>
                <a:lnTo>
                  <a:pt x="9069388" y="515144"/>
                </a:lnTo>
                <a:lnTo>
                  <a:pt x="9082088" y="509588"/>
                </a:lnTo>
                <a:lnTo>
                  <a:pt x="9095317" y="504825"/>
                </a:lnTo>
                <a:lnTo>
                  <a:pt x="9109075" y="500856"/>
                </a:lnTo>
                <a:lnTo>
                  <a:pt x="9123892" y="498475"/>
                </a:lnTo>
                <a:lnTo>
                  <a:pt x="9138179" y="496094"/>
                </a:lnTo>
                <a:lnTo>
                  <a:pt x="9153525" y="494506"/>
                </a:lnTo>
                <a:lnTo>
                  <a:pt x="9169929" y="494506"/>
                </a:lnTo>
                <a:lnTo>
                  <a:pt x="9186862" y="494506"/>
                </a:lnTo>
                <a:lnTo>
                  <a:pt x="9221788" y="495300"/>
                </a:lnTo>
                <a:lnTo>
                  <a:pt x="9259358" y="497682"/>
                </a:lnTo>
                <a:lnTo>
                  <a:pt x="9299046" y="499269"/>
                </a:lnTo>
                <a:lnTo>
                  <a:pt x="9340850" y="500856"/>
                </a:lnTo>
                <a:lnTo>
                  <a:pt x="9338204" y="471488"/>
                </a:lnTo>
                <a:lnTo>
                  <a:pt x="9463088" y="469107"/>
                </a:lnTo>
                <a:lnTo>
                  <a:pt x="9454092" y="483394"/>
                </a:lnTo>
                <a:lnTo>
                  <a:pt x="9449329" y="489744"/>
                </a:lnTo>
                <a:lnTo>
                  <a:pt x="9447742" y="490538"/>
                </a:lnTo>
                <a:lnTo>
                  <a:pt x="9446154" y="490538"/>
                </a:lnTo>
                <a:lnTo>
                  <a:pt x="9445625" y="489744"/>
                </a:lnTo>
                <a:lnTo>
                  <a:pt x="9444567" y="488950"/>
                </a:lnTo>
                <a:lnTo>
                  <a:pt x="9444038" y="488950"/>
                </a:lnTo>
                <a:lnTo>
                  <a:pt x="9442450" y="488950"/>
                </a:lnTo>
                <a:lnTo>
                  <a:pt x="9440862" y="489744"/>
                </a:lnTo>
                <a:lnTo>
                  <a:pt x="9435042" y="496094"/>
                </a:lnTo>
                <a:lnTo>
                  <a:pt x="9424988" y="509588"/>
                </a:lnTo>
                <a:lnTo>
                  <a:pt x="9463617" y="509588"/>
                </a:lnTo>
                <a:lnTo>
                  <a:pt x="9488488" y="509588"/>
                </a:lnTo>
                <a:lnTo>
                  <a:pt x="9497483" y="509588"/>
                </a:lnTo>
                <a:lnTo>
                  <a:pt x="9503833" y="510381"/>
                </a:lnTo>
                <a:lnTo>
                  <a:pt x="9508596" y="511969"/>
                </a:lnTo>
                <a:lnTo>
                  <a:pt x="9512300" y="513557"/>
                </a:lnTo>
                <a:lnTo>
                  <a:pt x="9514417" y="515144"/>
                </a:lnTo>
                <a:lnTo>
                  <a:pt x="9516004" y="516731"/>
                </a:lnTo>
                <a:lnTo>
                  <a:pt x="9516533" y="519907"/>
                </a:lnTo>
                <a:lnTo>
                  <a:pt x="9518121" y="521494"/>
                </a:lnTo>
                <a:lnTo>
                  <a:pt x="9519708" y="525463"/>
                </a:lnTo>
                <a:lnTo>
                  <a:pt x="9522354" y="529431"/>
                </a:lnTo>
                <a:lnTo>
                  <a:pt x="9526058" y="532606"/>
                </a:lnTo>
                <a:lnTo>
                  <a:pt x="9531350" y="536575"/>
                </a:lnTo>
                <a:lnTo>
                  <a:pt x="9644062" y="521494"/>
                </a:lnTo>
                <a:lnTo>
                  <a:pt x="9685338" y="520700"/>
                </a:lnTo>
                <a:lnTo>
                  <a:pt x="9707562" y="519907"/>
                </a:lnTo>
                <a:lnTo>
                  <a:pt x="9716558" y="519907"/>
                </a:lnTo>
                <a:lnTo>
                  <a:pt x="9717088" y="519113"/>
                </a:lnTo>
                <a:lnTo>
                  <a:pt x="9716029" y="519113"/>
                </a:lnTo>
                <a:lnTo>
                  <a:pt x="9714971" y="517525"/>
                </a:lnTo>
                <a:lnTo>
                  <a:pt x="9713912" y="516731"/>
                </a:lnTo>
                <a:lnTo>
                  <a:pt x="9714442" y="515938"/>
                </a:lnTo>
                <a:lnTo>
                  <a:pt x="9716558" y="514350"/>
                </a:lnTo>
                <a:lnTo>
                  <a:pt x="9720792" y="511175"/>
                </a:lnTo>
                <a:lnTo>
                  <a:pt x="9728200" y="508794"/>
                </a:lnTo>
                <a:lnTo>
                  <a:pt x="9739842" y="505619"/>
                </a:lnTo>
                <a:lnTo>
                  <a:pt x="9756775" y="500856"/>
                </a:lnTo>
                <a:lnTo>
                  <a:pt x="9775825" y="497682"/>
                </a:lnTo>
                <a:lnTo>
                  <a:pt x="9794875" y="494506"/>
                </a:lnTo>
                <a:lnTo>
                  <a:pt x="9815512" y="492125"/>
                </a:lnTo>
                <a:lnTo>
                  <a:pt x="9857846" y="488156"/>
                </a:lnTo>
                <a:lnTo>
                  <a:pt x="9902825" y="486569"/>
                </a:lnTo>
                <a:lnTo>
                  <a:pt x="9948333" y="486569"/>
                </a:lnTo>
                <a:lnTo>
                  <a:pt x="9993842" y="486569"/>
                </a:lnTo>
                <a:lnTo>
                  <a:pt x="10038292" y="487363"/>
                </a:lnTo>
                <a:lnTo>
                  <a:pt x="10080096" y="487363"/>
                </a:lnTo>
                <a:lnTo>
                  <a:pt x="10095971" y="487363"/>
                </a:lnTo>
                <a:lnTo>
                  <a:pt x="10110258" y="488156"/>
                </a:lnTo>
                <a:lnTo>
                  <a:pt x="10121900" y="488950"/>
                </a:lnTo>
                <a:lnTo>
                  <a:pt x="10131954" y="490538"/>
                </a:lnTo>
                <a:lnTo>
                  <a:pt x="10148888" y="493713"/>
                </a:lnTo>
                <a:lnTo>
                  <a:pt x="10165821" y="495300"/>
                </a:lnTo>
                <a:lnTo>
                  <a:pt x="10174817" y="496094"/>
                </a:lnTo>
                <a:lnTo>
                  <a:pt x="10184871" y="497682"/>
                </a:lnTo>
                <a:lnTo>
                  <a:pt x="10196512" y="496094"/>
                </a:lnTo>
                <a:lnTo>
                  <a:pt x="10210271" y="496094"/>
                </a:lnTo>
                <a:lnTo>
                  <a:pt x="10227204" y="494506"/>
                </a:lnTo>
                <a:lnTo>
                  <a:pt x="10247842" y="492125"/>
                </a:lnTo>
                <a:lnTo>
                  <a:pt x="10271125" y="488156"/>
                </a:lnTo>
                <a:lnTo>
                  <a:pt x="10299171" y="483394"/>
                </a:lnTo>
                <a:lnTo>
                  <a:pt x="10321925" y="481013"/>
                </a:lnTo>
                <a:lnTo>
                  <a:pt x="10342562" y="477838"/>
                </a:lnTo>
                <a:lnTo>
                  <a:pt x="10361612" y="477044"/>
                </a:lnTo>
                <a:lnTo>
                  <a:pt x="10377488" y="477044"/>
                </a:lnTo>
                <a:lnTo>
                  <a:pt x="10392304" y="478631"/>
                </a:lnTo>
                <a:lnTo>
                  <a:pt x="10406062" y="481013"/>
                </a:lnTo>
                <a:lnTo>
                  <a:pt x="10417704" y="483394"/>
                </a:lnTo>
                <a:lnTo>
                  <a:pt x="10428817" y="488156"/>
                </a:lnTo>
                <a:lnTo>
                  <a:pt x="10438342" y="492919"/>
                </a:lnTo>
                <a:lnTo>
                  <a:pt x="10447338" y="498475"/>
                </a:lnTo>
                <a:lnTo>
                  <a:pt x="10455804" y="504825"/>
                </a:lnTo>
                <a:lnTo>
                  <a:pt x="10464271" y="511969"/>
                </a:lnTo>
                <a:lnTo>
                  <a:pt x="10480146" y="527844"/>
                </a:lnTo>
                <a:lnTo>
                  <a:pt x="10497079" y="546894"/>
                </a:lnTo>
                <a:lnTo>
                  <a:pt x="10606088" y="656431"/>
                </a:lnTo>
                <a:lnTo>
                  <a:pt x="10634662" y="656431"/>
                </a:lnTo>
                <a:lnTo>
                  <a:pt x="10662708" y="655638"/>
                </a:lnTo>
                <a:lnTo>
                  <a:pt x="10690754" y="654050"/>
                </a:lnTo>
                <a:lnTo>
                  <a:pt x="10716683" y="653257"/>
                </a:lnTo>
                <a:lnTo>
                  <a:pt x="10741554" y="650875"/>
                </a:lnTo>
                <a:lnTo>
                  <a:pt x="10763250" y="650081"/>
                </a:lnTo>
                <a:lnTo>
                  <a:pt x="10782300" y="649288"/>
                </a:lnTo>
                <a:lnTo>
                  <a:pt x="10796058" y="648494"/>
                </a:lnTo>
                <a:lnTo>
                  <a:pt x="10813521" y="648494"/>
                </a:lnTo>
                <a:lnTo>
                  <a:pt x="10832571" y="648494"/>
                </a:lnTo>
                <a:lnTo>
                  <a:pt x="10853208" y="649288"/>
                </a:lnTo>
                <a:lnTo>
                  <a:pt x="10875962" y="650081"/>
                </a:lnTo>
                <a:lnTo>
                  <a:pt x="10900833" y="650081"/>
                </a:lnTo>
                <a:lnTo>
                  <a:pt x="10926233" y="650875"/>
                </a:lnTo>
                <a:lnTo>
                  <a:pt x="10953750" y="650875"/>
                </a:lnTo>
                <a:lnTo>
                  <a:pt x="10982325" y="650875"/>
                </a:lnTo>
                <a:lnTo>
                  <a:pt x="11010900" y="650081"/>
                </a:lnTo>
                <a:lnTo>
                  <a:pt x="11037888" y="650081"/>
                </a:lnTo>
                <a:lnTo>
                  <a:pt x="11064346" y="649288"/>
                </a:lnTo>
                <a:lnTo>
                  <a:pt x="11089746" y="650081"/>
                </a:lnTo>
                <a:lnTo>
                  <a:pt x="11114088" y="650875"/>
                </a:lnTo>
                <a:lnTo>
                  <a:pt x="11136842" y="654050"/>
                </a:lnTo>
                <a:lnTo>
                  <a:pt x="11147954" y="655638"/>
                </a:lnTo>
                <a:lnTo>
                  <a:pt x="11158538" y="657225"/>
                </a:lnTo>
                <a:lnTo>
                  <a:pt x="11169650" y="660400"/>
                </a:lnTo>
                <a:lnTo>
                  <a:pt x="11180233" y="664369"/>
                </a:lnTo>
                <a:lnTo>
                  <a:pt x="11194521" y="669925"/>
                </a:lnTo>
                <a:lnTo>
                  <a:pt x="11205104" y="674688"/>
                </a:lnTo>
                <a:lnTo>
                  <a:pt x="11211454" y="677863"/>
                </a:lnTo>
                <a:lnTo>
                  <a:pt x="11216217" y="681832"/>
                </a:lnTo>
                <a:lnTo>
                  <a:pt x="11220979" y="688975"/>
                </a:lnTo>
                <a:lnTo>
                  <a:pt x="11224154" y="696913"/>
                </a:lnTo>
                <a:lnTo>
                  <a:pt x="11228917" y="706438"/>
                </a:lnTo>
                <a:lnTo>
                  <a:pt x="11229975" y="709613"/>
                </a:lnTo>
                <a:lnTo>
                  <a:pt x="11228388" y="708819"/>
                </a:lnTo>
                <a:lnTo>
                  <a:pt x="11224683" y="707231"/>
                </a:lnTo>
                <a:lnTo>
                  <a:pt x="11222567" y="704057"/>
                </a:lnTo>
                <a:lnTo>
                  <a:pt x="11222038" y="704850"/>
                </a:lnTo>
                <a:lnTo>
                  <a:pt x="11224683" y="709613"/>
                </a:lnTo>
                <a:lnTo>
                  <a:pt x="11233679" y="720725"/>
                </a:lnTo>
                <a:lnTo>
                  <a:pt x="11242146" y="733425"/>
                </a:lnTo>
                <a:lnTo>
                  <a:pt x="11243204" y="733425"/>
                </a:lnTo>
                <a:lnTo>
                  <a:pt x="11242146" y="731838"/>
                </a:lnTo>
                <a:lnTo>
                  <a:pt x="11243204" y="731044"/>
                </a:lnTo>
                <a:lnTo>
                  <a:pt x="11245850" y="733425"/>
                </a:lnTo>
                <a:lnTo>
                  <a:pt x="11252729" y="737394"/>
                </a:lnTo>
                <a:lnTo>
                  <a:pt x="11296650" y="777875"/>
                </a:lnTo>
                <a:lnTo>
                  <a:pt x="11314642" y="791369"/>
                </a:lnTo>
                <a:lnTo>
                  <a:pt x="11329458" y="800894"/>
                </a:lnTo>
                <a:lnTo>
                  <a:pt x="11340571" y="807244"/>
                </a:lnTo>
                <a:lnTo>
                  <a:pt x="11349567" y="812007"/>
                </a:lnTo>
                <a:lnTo>
                  <a:pt x="11352742" y="815975"/>
                </a:lnTo>
                <a:lnTo>
                  <a:pt x="11356446" y="819944"/>
                </a:lnTo>
                <a:lnTo>
                  <a:pt x="11360150" y="823119"/>
                </a:lnTo>
                <a:lnTo>
                  <a:pt x="11363854" y="828675"/>
                </a:lnTo>
                <a:lnTo>
                  <a:pt x="11368617" y="836613"/>
                </a:lnTo>
                <a:lnTo>
                  <a:pt x="11371792" y="844550"/>
                </a:lnTo>
                <a:lnTo>
                  <a:pt x="11376554" y="854869"/>
                </a:lnTo>
                <a:lnTo>
                  <a:pt x="11381317" y="867569"/>
                </a:lnTo>
                <a:lnTo>
                  <a:pt x="11384492" y="876300"/>
                </a:lnTo>
                <a:lnTo>
                  <a:pt x="11387667" y="889000"/>
                </a:lnTo>
                <a:lnTo>
                  <a:pt x="11388725" y="895350"/>
                </a:lnTo>
                <a:lnTo>
                  <a:pt x="11389783" y="902494"/>
                </a:lnTo>
                <a:lnTo>
                  <a:pt x="11389783" y="910432"/>
                </a:lnTo>
                <a:lnTo>
                  <a:pt x="11389783" y="917575"/>
                </a:lnTo>
                <a:lnTo>
                  <a:pt x="11388725" y="925513"/>
                </a:lnTo>
                <a:lnTo>
                  <a:pt x="11387667" y="933450"/>
                </a:lnTo>
                <a:lnTo>
                  <a:pt x="11386079" y="939800"/>
                </a:lnTo>
                <a:lnTo>
                  <a:pt x="11382375" y="946944"/>
                </a:lnTo>
                <a:lnTo>
                  <a:pt x="11378671" y="954088"/>
                </a:lnTo>
                <a:lnTo>
                  <a:pt x="11373379" y="959644"/>
                </a:lnTo>
                <a:lnTo>
                  <a:pt x="11367558" y="964407"/>
                </a:lnTo>
                <a:lnTo>
                  <a:pt x="11360150" y="967582"/>
                </a:lnTo>
                <a:lnTo>
                  <a:pt x="11349567" y="971550"/>
                </a:lnTo>
                <a:lnTo>
                  <a:pt x="11333162" y="973932"/>
                </a:lnTo>
                <a:lnTo>
                  <a:pt x="11311996" y="976313"/>
                </a:lnTo>
                <a:lnTo>
                  <a:pt x="11286067" y="977900"/>
                </a:lnTo>
                <a:lnTo>
                  <a:pt x="11222038" y="981075"/>
                </a:lnTo>
                <a:lnTo>
                  <a:pt x="11142662" y="981869"/>
                </a:lnTo>
                <a:lnTo>
                  <a:pt x="11051117" y="981869"/>
                </a:lnTo>
                <a:lnTo>
                  <a:pt x="10950046" y="981075"/>
                </a:lnTo>
                <a:lnTo>
                  <a:pt x="10841567" y="978694"/>
                </a:lnTo>
                <a:lnTo>
                  <a:pt x="10729383" y="977107"/>
                </a:lnTo>
                <a:lnTo>
                  <a:pt x="10615083" y="975519"/>
                </a:lnTo>
                <a:lnTo>
                  <a:pt x="10501312" y="973138"/>
                </a:lnTo>
                <a:lnTo>
                  <a:pt x="10390717" y="971550"/>
                </a:lnTo>
                <a:lnTo>
                  <a:pt x="10286471" y="970757"/>
                </a:lnTo>
                <a:lnTo>
                  <a:pt x="10191221" y="970757"/>
                </a:lnTo>
                <a:lnTo>
                  <a:pt x="10106554" y="972344"/>
                </a:lnTo>
                <a:lnTo>
                  <a:pt x="10068983" y="973138"/>
                </a:lnTo>
                <a:lnTo>
                  <a:pt x="10036175" y="975519"/>
                </a:lnTo>
                <a:lnTo>
                  <a:pt x="10006012" y="977107"/>
                </a:lnTo>
                <a:lnTo>
                  <a:pt x="9981142" y="980282"/>
                </a:lnTo>
                <a:lnTo>
                  <a:pt x="9983258" y="987425"/>
                </a:lnTo>
                <a:lnTo>
                  <a:pt x="9986433" y="993775"/>
                </a:lnTo>
                <a:lnTo>
                  <a:pt x="9989079" y="1000125"/>
                </a:lnTo>
                <a:lnTo>
                  <a:pt x="9992254" y="1005682"/>
                </a:lnTo>
                <a:lnTo>
                  <a:pt x="9999662" y="1016794"/>
                </a:lnTo>
                <a:lnTo>
                  <a:pt x="10007600" y="1026319"/>
                </a:lnTo>
                <a:lnTo>
                  <a:pt x="10016067" y="1035050"/>
                </a:lnTo>
                <a:lnTo>
                  <a:pt x="10025062" y="1042194"/>
                </a:lnTo>
                <a:lnTo>
                  <a:pt x="10034588" y="1050132"/>
                </a:lnTo>
                <a:lnTo>
                  <a:pt x="10044112" y="1055688"/>
                </a:lnTo>
                <a:lnTo>
                  <a:pt x="10053108" y="1062038"/>
                </a:lnTo>
                <a:lnTo>
                  <a:pt x="10061046" y="1068388"/>
                </a:lnTo>
                <a:lnTo>
                  <a:pt x="10068983" y="1074738"/>
                </a:lnTo>
                <a:lnTo>
                  <a:pt x="10075862" y="1081088"/>
                </a:lnTo>
                <a:lnTo>
                  <a:pt x="10078508" y="1085057"/>
                </a:lnTo>
                <a:lnTo>
                  <a:pt x="10081683" y="1089025"/>
                </a:lnTo>
                <a:lnTo>
                  <a:pt x="10083800" y="1092994"/>
                </a:lnTo>
                <a:lnTo>
                  <a:pt x="10085388" y="1096963"/>
                </a:lnTo>
                <a:lnTo>
                  <a:pt x="10086446" y="1100932"/>
                </a:lnTo>
                <a:lnTo>
                  <a:pt x="10088033" y="1105694"/>
                </a:lnTo>
                <a:lnTo>
                  <a:pt x="10088033" y="1111250"/>
                </a:lnTo>
                <a:lnTo>
                  <a:pt x="10088033" y="1116013"/>
                </a:lnTo>
                <a:lnTo>
                  <a:pt x="10087504" y="1123157"/>
                </a:lnTo>
                <a:lnTo>
                  <a:pt x="10085388" y="1129507"/>
                </a:lnTo>
                <a:lnTo>
                  <a:pt x="10085388" y="1132682"/>
                </a:lnTo>
                <a:lnTo>
                  <a:pt x="10085388" y="1136650"/>
                </a:lnTo>
                <a:lnTo>
                  <a:pt x="10085917" y="1139825"/>
                </a:lnTo>
                <a:lnTo>
                  <a:pt x="10087504" y="1144588"/>
                </a:lnTo>
                <a:lnTo>
                  <a:pt x="10110788" y="1231107"/>
                </a:lnTo>
                <a:lnTo>
                  <a:pt x="10110258" y="1238250"/>
                </a:lnTo>
                <a:lnTo>
                  <a:pt x="10109200" y="1243807"/>
                </a:lnTo>
                <a:lnTo>
                  <a:pt x="10109200" y="1248569"/>
                </a:lnTo>
                <a:lnTo>
                  <a:pt x="10109200" y="1252538"/>
                </a:lnTo>
                <a:lnTo>
                  <a:pt x="10110258" y="1257300"/>
                </a:lnTo>
                <a:lnTo>
                  <a:pt x="10111846" y="1261269"/>
                </a:lnTo>
                <a:lnTo>
                  <a:pt x="10112904" y="1265238"/>
                </a:lnTo>
                <a:lnTo>
                  <a:pt x="10114492" y="1268413"/>
                </a:lnTo>
                <a:lnTo>
                  <a:pt x="10118725" y="1273969"/>
                </a:lnTo>
                <a:lnTo>
                  <a:pt x="10124017" y="1279525"/>
                </a:lnTo>
                <a:lnTo>
                  <a:pt x="10130896" y="1284288"/>
                </a:lnTo>
                <a:lnTo>
                  <a:pt x="10137246" y="1289050"/>
                </a:lnTo>
                <a:lnTo>
                  <a:pt x="10151004" y="1296988"/>
                </a:lnTo>
                <a:lnTo>
                  <a:pt x="10165821" y="1304925"/>
                </a:lnTo>
                <a:lnTo>
                  <a:pt x="10172171" y="1310482"/>
                </a:lnTo>
                <a:lnTo>
                  <a:pt x="10178521" y="1315244"/>
                </a:lnTo>
                <a:lnTo>
                  <a:pt x="10183283" y="1321594"/>
                </a:lnTo>
                <a:lnTo>
                  <a:pt x="10188046" y="1329532"/>
                </a:lnTo>
                <a:lnTo>
                  <a:pt x="10189104" y="1333500"/>
                </a:lnTo>
                <a:lnTo>
                  <a:pt x="10190162" y="1337469"/>
                </a:lnTo>
                <a:lnTo>
                  <a:pt x="10190162" y="1341438"/>
                </a:lnTo>
                <a:lnTo>
                  <a:pt x="10189104" y="1345407"/>
                </a:lnTo>
                <a:lnTo>
                  <a:pt x="10188046" y="1353344"/>
                </a:lnTo>
                <a:lnTo>
                  <a:pt x="10186458" y="1364457"/>
                </a:lnTo>
                <a:lnTo>
                  <a:pt x="10186458" y="1376363"/>
                </a:lnTo>
                <a:lnTo>
                  <a:pt x="10186458" y="1385888"/>
                </a:lnTo>
                <a:lnTo>
                  <a:pt x="10186458" y="1393825"/>
                </a:lnTo>
                <a:lnTo>
                  <a:pt x="10186988" y="1397794"/>
                </a:lnTo>
                <a:lnTo>
                  <a:pt x="10188046" y="1401763"/>
                </a:lnTo>
                <a:lnTo>
                  <a:pt x="10189104" y="1403350"/>
                </a:lnTo>
                <a:lnTo>
                  <a:pt x="10190692" y="1405732"/>
                </a:lnTo>
                <a:lnTo>
                  <a:pt x="10192808" y="1405732"/>
                </a:lnTo>
                <a:lnTo>
                  <a:pt x="10198100" y="1405732"/>
                </a:lnTo>
                <a:lnTo>
                  <a:pt x="10204450" y="1406525"/>
                </a:lnTo>
                <a:lnTo>
                  <a:pt x="10209212" y="1408113"/>
                </a:lnTo>
                <a:lnTo>
                  <a:pt x="10213446" y="1411288"/>
                </a:lnTo>
                <a:lnTo>
                  <a:pt x="10217679" y="1416050"/>
                </a:lnTo>
                <a:lnTo>
                  <a:pt x="10222971" y="1422400"/>
                </a:lnTo>
                <a:lnTo>
                  <a:pt x="10226146" y="1427163"/>
                </a:lnTo>
                <a:lnTo>
                  <a:pt x="10227204" y="1431132"/>
                </a:lnTo>
                <a:lnTo>
                  <a:pt x="10228792" y="1435100"/>
                </a:lnTo>
                <a:lnTo>
                  <a:pt x="10229321" y="1439069"/>
                </a:lnTo>
                <a:lnTo>
                  <a:pt x="10229321" y="1445419"/>
                </a:lnTo>
                <a:lnTo>
                  <a:pt x="10228262" y="1452563"/>
                </a:lnTo>
                <a:lnTo>
                  <a:pt x="10226675" y="1458913"/>
                </a:lnTo>
                <a:lnTo>
                  <a:pt x="10225088" y="1466057"/>
                </a:lnTo>
                <a:lnTo>
                  <a:pt x="10224558" y="1470025"/>
                </a:lnTo>
                <a:lnTo>
                  <a:pt x="10224558" y="1474788"/>
                </a:lnTo>
                <a:lnTo>
                  <a:pt x="10225088" y="1479550"/>
                </a:lnTo>
                <a:lnTo>
                  <a:pt x="10226146" y="1483519"/>
                </a:lnTo>
                <a:lnTo>
                  <a:pt x="10191221" y="1486694"/>
                </a:lnTo>
                <a:lnTo>
                  <a:pt x="10172171" y="1489075"/>
                </a:lnTo>
                <a:lnTo>
                  <a:pt x="10167408" y="1490663"/>
                </a:lnTo>
                <a:lnTo>
                  <a:pt x="10164233" y="1491457"/>
                </a:lnTo>
                <a:lnTo>
                  <a:pt x="10162117" y="1493044"/>
                </a:lnTo>
                <a:lnTo>
                  <a:pt x="10161588" y="1493838"/>
                </a:lnTo>
                <a:lnTo>
                  <a:pt x="10159471" y="1496219"/>
                </a:lnTo>
                <a:lnTo>
                  <a:pt x="10152592" y="1497807"/>
                </a:lnTo>
                <a:lnTo>
                  <a:pt x="10137246" y="1498600"/>
                </a:lnTo>
                <a:lnTo>
                  <a:pt x="10107083" y="1500982"/>
                </a:lnTo>
                <a:lnTo>
                  <a:pt x="10082742" y="1500982"/>
                </a:lnTo>
                <a:lnTo>
                  <a:pt x="10057871" y="1499394"/>
                </a:lnTo>
                <a:lnTo>
                  <a:pt x="10035117" y="1498600"/>
                </a:lnTo>
                <a:lnTo>
                  <a:pt x="10015008" y="1499394"/>
                </a:lnTo>
                <a:lnTo>
                  <a:pt x="10006012" y="1499394"/>
                </a:lnTo>
                <a:lnTo>
                  <a:pt x="9998075" y="1500982"/>
                </a:lnTo>
                <a:lnTo>
                  <a:pt x="9991196" y="1502569"/>
                </a:lnTo>
                <a:lnTo>
                  <a:pt x="9986433" y="1504157"/>
                </a:lnTo>
                <a:lnTo>
                  <a:pt x="9984317" y="1506538"/>
                </a:lnTo>
                <a:lnTo>
                  <a:pt x="9981671" y="1507332"/>
                </a:lnTo>
                <a:lnTo>
                  <a:pt x="9980612" y="1508919"/>
                </a:lnTo>
                <a:lnTo>
                  <a:pt x="9979554" y="1510507"/>
                </a:lnTo>
                <a:lnTo>
                  <a:pt x="9979025" y="1513682"/>
                </a:lnTo>
                <a:lnTo>
                  <a:pt x="9979025" y="1515269"/>
                </a:lnTo>
                <a:lnTo>
                  <a:pt x="9979554" y="1518444"/>
                </a:lnTo>
                <a:lnTo>
                  <a:pt x="9980612" y="1520826"/>
                </a:lnTo>
                <a:lnTo>
                  <a:pt x="9983258" y="1530351"/>
                </a:lnTo>
                <a:lnTo>
                  <a:pt x="9986962" y="1537494"/>
                </a:lnTo>
                <a:lnTo>
                  <a:pt x="9990667" y="1544638"/>
                </a:lnTo>
                <a:lnTo>
                  <a:pt x="9993842" y="1550194"/>
                </a:lnTo>
                <a:lnTo>
                  <a:pt x="9997017" y="1554957"/>
                </a:lnTo>
                <a:lnTo>
                  <a:pt x="10000721" y="1558926"/>
                </a:lnTo>
                <a:lnTo>
                  <a:pt x="10005483" y="1562894"/>
                </a:lnTo>
                <a:lnTo>
                  <a:pt x="10009717" y="1566863"/>
                </a:lnTo>
                <a:lnTo>
                  <a:pt x="10032471" y="1581944"/>
                </a:lnTo>
                <a:lnTo>
                  <a:pt x="10066867" y="1601788"/>
                </a:lnTo>
                <a:lnTo>
                  <a:pt x="10083800" y="1734344"/>
                </a:lnTo>
                <a:lnTo>
                  <a:pt x="10085917" y="1735138"/>
                </a:lnTo>
                <a:lnTo>
                  <a:pt x="10085917" y="1737519"/>
                </a:lnTo>
                <a:lnTo>
                  <a:pt x="10084329" y="1739107"/>
                </a:lnTo>
                <a:lnTo>
                  <a:pt x="10082212" y="1740694"/>
                </a:lnTo>
                <a:lnTo>
                  <a:pt x="10077979" y="1743869"/>
                </a:lnTo>
                <a:lnTo>
                  <a:pt x="10071100" y="1746251"/>
                </a:lnTo>
                <a:lnTo>
                  <a:pt x="10063162" y="1749426"/>
                </a:lnTo>
                <a:lnTo>
                  <a:pt x="10052050" y="1751807"/>
                </a:lnTo>
                <a:lnTo>
                  <a:pt x="10039879" y="1754982"/>
                </a:lnTo>
                <a:lnTo>
                  <a:pt x="10024533" y="1757363"/>
                </a:lnTo>
                <a:lnTo>
                  <a:pt x="10006012" y="1759744"/>
                </a:lnTo>
                <a:lnTo>
                  <a:pt x="9984846" y="1762126"/>
                </a:lnTo>
                <a:lnTo>
                  <a:pt x="9961562" y="1762919"/>
                </a:lnTo>
                <a:lnTo>
                  <a:pt x="9934046" y="1765301"/>
                </a:lnTo>
                <a:lnTo>
                  <a:pt x="9903354" y="1765301"/>
                </a:lnTo>
                <a:lnTo>
                  <a:pt x="9869488" y="1765301"/>
                </a:lnTo>
                <a:lnTo>
                  <a:pt x="9850438" y="1765301"/>
                </a:lnTo>
                <a:lnTo>
                  <a:pt x="9832975" y="1765301"/>
                </a:lnTo>
                <a:lnTo>
                  <a:pt x="9815512" y="1765301"/>
                </a:lnTo>
                <a:lnTo>
                  <a:pt x="9799638" y="1766094"/>
                </a:lnTo>
                <a:lnTo>
                  <a:pt x="9782704" y="1766094"/>
                </a:lnTo>
                <a:lnTo>
                  <a:pt x="9766300" y="1766888"/>
                </a:lnTo>
                <a:lnTo>
                  <a:pt x="9748838" y="1767682"/>
                </a:lnTo>
                <a:lnTo>
                  <a:pt x="9730317" y="1768476"/>
                </a:lnTo>
                <a:lnTo>
                  <a:pt x="9670521" y="1770857"/>
                </a:lnTo>
                <a:lnTo>
                  <a:pt x="9609667" y="1770857"/>
                </a:lnTo>
                <a:lnTo>
                  <a:pt x="9548283" y="1770857"/>
                </a:lnTo>
                <a:lnTo>
                  <a:pt x="9486371" y="1768476"/>
                </a:lnTo>
                <a:lnTo>
                  <a:pt x="9425517" y="1766888"/>
                </a:lnTo>
                <a:lnTo>
                  <a:pt x="9364662" y="1765301"/>
                </a:lnTo>
                <a:lnTo>
                  <a:pt x="9304867" y="1762919"/>
                </a:lnTo>
                <a:lnTo>
                  <a:pt x="9245600" y="1762126"/>
                </a:lnTo>
                <a:lnTo>
                  <a:pt x="9213321" y="1762126"/>
                </a:lnTo>
                <a:lnTo>
                  <a:pt x="9181571" y="1762919"/>
                </a:lnTo>
                <a:lnTo>
                  <a:pt x="9151408" y="1765301"/>
                </a:lnTo>
                <a:lnTo>
                  <a:pt x="9120717" y="1767682"/>
                </a:lnTo>
                <a:lnTo>
                  <a:pt x="9090025" y="1770857"/>
                </a:lnTo>
                <a:lnTo>
                  <a:pt x="9058275" y="1773238"/>
                </a:lnTo>
                <a:lnTo>
                  <a:pt x="9026525" y="1775619"/>
                </a:lnTo>
                <a:lnTo>
                  <a:pt x="8992658" y="1778001"/>
                </a:lnTo>
                <a:lnTo>
                  <a:pt x="9157229" y="1938338"/>
                </a:lnTo>
                <a:lnTo>
                  <a:pt x="9167812" y="1959769"/>
                </a:lnTo>
                <a:lnTo>
                  <a:pt x="9178925" y="1982788"/>
                </a:lnTo>
                <a:lnTo>
                  <a:pt x="9184746" y="1996282"/>
                </a:lnTo>
                <a:lnTo>
                  <a:pt x="9188979" y="2008982"/>
                </a:lnTo>
                <a:lnTo>
                  <a:pt x="9190567" y="2015332"/>
                </a:lnTo>
                <a:lnTo>
                  <a:pt x="9191625" y="2022476"/>
                </a:lnTo>
                <a:lnTo>
                  <a:pt x="9192683" y="2028032"/>
                </a:lnTo>
                <a:lnTo>
                  <a:pt x="9193212" y="2034382"/>
                </a:lnTo>
                <a:lnTo>
                  <a:pt x="9193212" y="2039938"/>
                </a:lnTo>
                <a:lnTo>
                  <a:pt x="9192683" y="2046288"/>
                </a:lnTo>
                <a:lnTo>
                  <a:pt x="9191096" y="2051844"/>
                </a:lnTo>
                <a:lnTo>
                  <a:pt x="9188979" y="2057401"/>
                </a:lnTo>
                <a:lnTo>
                  <a:pt x="9185804" y="2062957"/>
                </a:lnTo>
                <a:lnTo>
                  <a:pt x="9182100" y="2067719"/>
                </a:lnTo>
                <a:lnTo>
                  <a:pt x="9177867" y="2072482"/>
                </a:lnTo>
                <a:lnTo>
                  <a:pt x="9172575" y="2077244"/>
                </a:lnTo>
                <a:lnTo>
                  <a:pt x="9166225" y="2082007"/>
                </a:lnTo>
                <a:lnTo>
                  <a:pt x="9158817" y="2085182"/>
                </a:lnTo>
                <a:lnTo>
                  <a:pt x="9150350" y="2089151"/>
                </a:lnTo>
                <a:lnTo>
                  <a:pt x="9140825" y="2092326"/>
                </a:lnTo>
                <a:lnTo>
                  <a:pt x="9129712" y="2094707"/>
                </a:lnTo>
                <a:lnTo>
                  <a:pt x="9118071" y="2097088"/>
                </a:lnTo>
                <a:lnTo>
                  <a:pt x="9103783" y="2098676"/>
                </a:lnTo>
                <a:lnTo>
                  <a:pt x="9089496" y="2099469"/>
                </a:lnTo>
                <a:lnTo>
                  <a:pt x="9052454" y="2101057"/>
                </a:lnTo>
                <a:lnTo>
                  <a:pt x="9015412" y="2101057"/>
                </a:lnTo>
                <a:lnTo>
                  <a:pt x="8977842" y="2101057"/>
                </a:lnTo>
                <a:lnTo>
                  <a:pt x="8940271" y="2100263"/>
                </a:lnTo>
                <a:lnTo>
                  <a:pt x="8903229" y="2100263"/>
                </a:lnTo>
                <a:lnTo>
                  <a:pt x="8867246" y="2101057"/>
                </a:lnTo>
                <a:lnTo>
                  <a:pt x="8849783" y="2102644"/>
                </a:lnTo>
                <a:lnTo>
                  <a:pt x="8832321" y="2104232"/>
                </a:lnTo>
                <a:lnTo>
                  <a:pt x="8814329" y="2105026"/>
                </a:lnTo>
                <a:lnTo>
                  <a:pt x="8797396" y="2108201"/>
                </a:lnTo>
                <a:lnTo>
                  <a:pt x="8761942" y="2112963"/>
                </a:lnTo>
                <a:lnTo>
                  <a:pt x="8739717" y="2114551"/>
                </a:lnTo>
                <a:lnTo>
                  <a:pt x="8729662" y="2115344"/>
                </a:lnTo>
                <a:lnTo>
                  <a:pt x="8726488" y="2115344"/>
                </a:lnTo>
                <a:lnTo>
                  <a:pt x="8728604" y="2116138"/>
                </a:lnTo>
                <a:lnTo>
                  <a:pt x="8730721" y="2119313"/>
                </a:lnTo>
                <a:lnTo>
                  <a:pt x="8731779" y="2121694"/>
                </a:lnTo>
                <a:lnTo>
                  <a:pt x="8730721" y="2124869"/>
                </a:lnTo>
                <a:lnTo>
                  <a:pt x="8729662" y="2129632"/>
                </a:lnTo>
                <a:lnTo>
                  <a:pt x="8725958" y="2134394"/>
                </a:lnTo>
                <a:lnTo>
                  <a:pt x="8722254" y="2139951"/>
                </a:lnTo>
                <a:lnTo>
                  <a:pt x="8719079" y="2143126"/>
                </a:lnTo>
                <a:lnTo>
                  <a:pt x="8717492" y="2147094"/>
                </a:lnTo>
                <a:lnTo>
                  <a:pt x="8716433" y="2148682"/>
                </a:lnTo>
                <a:lnTo>
                  <a:pt x="8716433" y="2151857"/>
                </a:lnTo>
                <a:lnTo>
                  <a:pt x="8717492" y="2153444"/>
                </a:lnTo>
                <a:lnTo>
                  <a:pt x="8719079" y="2155032"/>
                </a:lnTo>
                <a:lnTo>
                  <a:pt x="8721196" y="2157413"/>
                </a:lnTo>
                <a:lnTo>
                  <a:pt x="8729662" y="2159794"/>
                </a:lnTo>
                <a:lnTo>
                  <a:pt x="8739717" y="2164557"/>
                </a:lnTo>
                <a:lnTo>
                  <a:pt x="8753475" y="2172494"/>
                </a:lnTo>
                <a:lnTo>
                  <a:pt x="8769879" y="2182813"/>
                </a:lnTo>
                <a:lnTo>
                  <a:pt x="8781521" y="2190751"/>
                </a:lnTo>
                <a:lnTo>
                  <a:pt x="8792633" y="2201069"/>
                </a:lnTo>
                <a:lnTo>
                  <a:pt x="8803746" y="2212976"/>
                </a:lnTo>
                <a:lnTo>
                  <a:pt x="8813271" y="2227263"/>
                </a:lnTo>
                <a:lnTo>
                  <a:pt x="8817504" y="2233613"/>
                </a:lnTo>
                <a:lnTo>
                  <a:pt x="8821738" y="2240757"/>
                </a:lnTo>
                <a:lnTo>
                  <a:pt x="8825442" y="2248694"/>
                </a:lnTo>
                <a:lnTo>
                  <a:pt x="8828617" y="2255838"/>
                </a:lnTo>
                <a:lnTo>
                  <a:pt x="8831262" y="2263776"/>
                </a:lnTo>
                <a:lnTo>
                  <a:pt x="8833379" y="2270919"/>
                </a:lnTo>
                <a:lnTo>
                  <a:pt x="8834438" y="2278063"/>
                </a:lnTo>
                <a:lnTo>
                  <a:pt x="8835496" y="2285207"/>
                </a:lnTo>
                <a:lnTo>
                  <a:pt x="8835496" y="2292351"/>
                </a:lnTo>
                <a:lnTo>
                  <a:pt x="8834967" y="2299494"/>
                </a:lnTo>
                <a:lnTo>
                  <a:pt x="8833379" y="2306638"/>
                </a:lnTo>
                <a:lnTo>
                  <a:pt x="8831262" y="2312988"/>
                </a:lnTo>
                <a:lnTo>
                  <a:pt x="8827558" y="2319338"/>
                </a:lnTo>
                <a:lnTo>
                  <a:pt x="8823854" y="2324894"/>
                </a:lnTo>
                <a:lnTo>
                  <a:pt x="8819092" y="2330451"/>
                </a:lnTo>
                <a:lnTo>
                  <a:pt x="8812212" y="2336007"/>
                </a:lnTo>
                <a:lnTo>
                  <a:pt x="8805862" y="2340769"/>
                </a:lnTo>
                <a:lnTo>
                  <a:pt x="8796867" y="2345532"/>
                </a:lnTo>
                <a:lnTo>
                  <a:pt x="8787342" y="2349501"/>
                </a:lnTo>
                <a:lnTo>
                  <a:pt x="8777288" y="2352676"/>
                </a:lnTo>
                <a:lnTo>
                  <a:pt x="8764588" y="2355057"/>
                </a:lnTo>
                <a:lnTo>
                  <a:pt x="8751358" y="2357438"/>
                </a:lnTo>
                <a:lnTo>
                  <a:pt x="8737600" y="2358232"/>
                </a:lnTo>
                <a:lnTo>
                  <a:pt x="8721196" y="2359026"/>
                </a:lnTo>
                <a:lnTo>
                  <a:pt x="8032750" y="2360613"/>
                </a:lnTo>
                <a:lnTo>
                  <a:pt x="7984067" y="2360613"/>
                </a:lnTo>
                <a:lnTo>
                  <a:pt x="7943321" y="2360613"/>
                </a:lnTo>
                <a:lnTo>
                  <a:pt x="7906279" y="2359026"/>
                </a:lnTo>
                <a:lnTo>
                  <a:pt x="7874000" y="2359026"/>
                </a:lnTo>
                <a:lnTo>
                  <a:pt x="7842779" y="2359026"/>
                </a:lnTo>
                <a:lnTo>
                  <a:pt x="7811029" y="2359026"/>
                </a:lnTo>
                <a:lnTo>
                  <a:pt x="7776634" y="2360613"/>
                </a:lnTo>
                <a:lnTo>
                  <a:pt x="7738534" y="2361407"/>
                </a:lnTo>
                <a:lnTo>
                  <a:pt x="7722659" y="2362201"/>
                </a:lnTo>
                <a:lnTo>
                  <a:pt x="7708900" y="2362201"/>
                </a:lnTo>
                <a:lnTo>
                  <a:pt x="7696200" y="2362201"/>
                </a:lnTo>
                <a:lnTo>
                  <a:pt x="7684559" y="2362201"/>
                </a:lnTo>
                <a:lnTo>
                  <a:pt x="7671859" y="2362201"/>
                </a:lnTo>
                <a:lnTo>
                  <a:pt x="7658100" y="2362201"/>
                </a:lnTo>
                <a:lnTo>
                  <a:pt x="7641696" y="2362201"/>
                </a:lnTo>
                <a:lnTo>
                  <a:pt x="7622646" y="2362201"/>
                </a:lnTo>
                <a:lnTo>
                  <a:pt x="7208309" y="2368551"/>
                </a:lnTo>
                <a:lnTo>
                  <a:pt x="7172325" y="2371726"/>
                </a:lnTo>
                <a:lnTo>
                  <a:pt x="7133167" y="2374107"/>
                </a:lnTo>
                <a:lnTo>
                  <a:pt x="7091363" y="2376488"/>
                </a:lnTo>
                <a:lnTo>
                  <a:pt x="7047442" y="2378076"/>
                </a:lnTo>
                <a:lnTo>
                  <a:pt x="7001934" y="2379663"/>
                </a:lnTo>
                <a:lnTo>
                  <a:pt x="6955367" y="2382044"/>
                </a:lnTo>
                <a:lnTo>
                  <a:pt x="6907742" y="2382838"/>
                </a:lnTo>
                <a:lnTo>
                  <a:pt x="6858529" y="2383632"/>
                </a:lnTo>
                <a:lnTo>
                  <a:pt x="6809317" y="2384426"/>
                </a:lnTo>
                <a:lnTo>
                  <a:pt x="6761163" y="2385219"/>
                </a:lnTo>
                <a:lnTo>
                  <a:pt x="6712479" y="2385219"/>
                </a:lnTo>
                <a:lnTo>
                  <a:pt x="6664854" y="2386807"/>
                </a:lnTo>
                <a:lnTo>
                  <a:pt x="6619875" y="2387601"/>
                </a:lnTo>
                <a:lnTo>
                  <a:pt x="6574896" y="2388394"/>
                </a:lnTo>
                <a:lnTo>
                  <a:pt x="6532563" y="2389188"/>
                </a:lnTo>
                <a:lnTo>
                  <a:pt x="6492875" y="2389982"/>
                </a:lnTo>
                <a:lnTo>
                  <a:pt x="6165321" y="2393951"/>
                </a:lnTo>
                <a:lnTo>
                  <a:pt x="6108700" y="2395538"/>
                </a:lnTo>
                <a:lnTo>
                  <a:pt x="6051021" y="2397919"/>
                </a:lnTo>
                <a:lnTo>
                  <a:pt x="5991754" y="2399507"/>
                </a:lnTo>
                <a:lnTo>
                  <a:pt x="5931429" y="2400301"/>
                </a:lnTo>
                <a:lnTo>
                  <a:pt x="5872692" y="2401094"/>
                </a:lnTo>
                <a:lnTo>
                  <a:pt x="5815013" y="2401094"/>
                </a:lnTo>
                <a:lnTo>
                  <a:pt x="5759450" y="2400301"/>
                </a:lnTo>
                <a:lnTo>
                  <a:pt x="5706534" y="2398713"/>
                </a:lnTo>
                <a:lnTo>
                  <a:pt x="5680076" y="2396332"/>
                </a:lnTo>
                <a:lnTo>
                  <a:pt x="5655734" y="2396332"/>
                </a:lnTo>
                <a:lnTo>
                  <a:pt x="5632451" y="2396332"/>
                </a:lnTo>
                <a:lnTo>
                  <a:pt x="5609696" y="2396332"/>
                </a:lnTo>
                <a:lnTo>
                  <a:pt x="5566834" y="2398713"/>
                </a:lnTo>
                <a:lnTo>
                  <a:pt x="5523442" y="2401094"/>
                </a:lnTo>
                <a:lnTo>
                  <a:pt x="5478463" y="2403476"/>
                </a:lnTo>
                <a:lnTo>
                  <a:pt x="5430838" y="2405063"/>
                </a:lnTo>
                <a:lnTo>
                  <a:pt x="5405438" y="2405063"/>
                </a:lnTo>
                <a:lnTo>
                  <a:pt x="5377392" y="2405063"/>
                </a:lnTo>
                <a:lnTo>
                  <a:pt x="5348817" y="2404269"/>
                </a:lnTo>
                <a:lnTo>
                  <a:pt x="5317596" y="2401888"/>
                </a:lnTo>
                <a:lnTo>
                  <a:pt x="5299604" y="2400301"/>
                </a:lnTo>
                <a:lnTo>
                  <a:pt x="5284259" y="2397919"/>
                </a:lnTo>
                <a:lnTo>
                  <a:pt x="5271029" y="2394744"/>
                </a:lnTo>
                <a:lnTo>
                  <a:pt x="5258859" y="2392363"/>
                </a:lnTo>
                <a:lnTo>
                  <a:pt x="5247217" y="2388394"/>
                </a:lnTo>
                <a:lnTo>
                  <a:pt x="5234517" y="2385219"/>
                </a:lnTo>
                <a:lnTo>
                  <a:pt x="5220759" y="2382838"/>
                </a:lnTo>
                <a:lnTo>
                  <a:pt x="5205413" y="2380457"/>
                </a:lnTo>
                <a:lnTo>
                  <a:pt x="5188479" y="2379663"/>
                </a:lnTo>
                <a:lnTo>
                  <a:pt x="5161492" y="2380457"/>
                </a:lnTo>
                <a:lnTo>
                  <a:pt x="5126038" y="2382838"/>
                </a:lnTo>
                <a:lnTo>
                  <a:pt x="5085821" y="2384426"/>
                </a:lnTo>
                <a:lnTo>
                  <a:pt x="5041900" y="2385219"/>
                </a:lnTo>
                <a:lnTo>
                  <a:pt x="4998509" y="2387601"/>
                </a:lnTo>
                <a:lnTo>
                  <a:pt x="4957763" y="2387601"/>
                </a:lnTo>
                <a:lnTo>
                  <a:pt x="4922309" y="2386807"/>
                </a:lnTo>
                <a:lnTo>
                  <a:pt x="4887384" y="2385219"/>
                </a:lnTo>
                <a:lnTo>
                  <a:pt x="4855104" y="2384426"/>
                </a:lnTo>
                <a:lnTo>
                  <a:pt x="4824942" y="2384426"/>
                </a:lnTo>
                <a:lnTo>
                  <a:pt x="4797954" y="2384426"/>
                </a:lnTo>
                <a:lnTo>
                  <a:pt x="4772025" y="2385219"/>
                </a:lnTo>
                <a:lnTo>
                  <a:pt x="4748742" y="2385219"/>
                </a:lnTo>
                <a:lnTo>
                  <a:pt x="4725459" y="2385219"/>
                </a:lnTo>
                <a:lnTo>
                  <a:pt x="4702704" y="2385219"/>
                </a:lnTo>
                <a:lnTo>
                  <a:pt x="4655079" y="2383632"/>
                </a:lnTo>
                <a:lnTo>
                  <a:pt x="4616979" y="2382044"/>
                </a:lnTo>
                <a:lnTo>
                  <a:pt x="4585229" y="2378869"/>
                </a:lnTo>
                <a:lnTo>
                  <a:pt x="4558242" y="2374901"/>
                </a:lnTo>
                <a:lnTo>
                  <a:pt x="4533371" y="2372519"/>
                </a:lnTo>
                <a:lnTo>
                  <a:pt x="4506384" y="2370932"/>
                </a:lnTo>
                <a:lnTo>
                  <a:pt x="4474634" y="2368551"/>
                </a:lnTo>
                <a:lnTo>
                  <a:pt x="4436534" y="2367757"/>
                </a:lnTo>
                <a:lnTo>
                  <a:pt x="4442884" y="2356644"/>
                </a:lnTo>
                <a:lnTo>
                  <a:pt x="4446588" y="2351088"/>
                </a:lnTo>
                <a:lnTo>
                  <a:pt x="4449234" y="2347913"/>
                </a:lnTo>
                <a:lnTo>
                  <a:pt x="4451879" y="2347913"/>
                </a:lnTo>
                <a:lnTo>
                  <a:pt x="4455584" y="2347913"/>
                </a:lnTo>
                <a:lnTo>
                  <a:pt x="4462992" y="2346326"/>
                </a:lnTo>
                <a:lnTo>
                  <a:pt x="4475163" y="2339976"/>
                </a:lnTo>
                <a:lnTo>
                  <a:pt x="4495271" y="2328863"/>
                </a:lnTo>
                <a:lnTo>
                  <a:pt x="4441826" y="2328863"/>
                </a:lnTo>
                <a:lnTo>
                  <a:pt x="4382559" y="2329657"/>
                </a:lnTo>
                <a:lnTo>
                  <a:pt x="4316942" y="2329657"/>
                </a:lnTo>
                <a:lnTo>
                  <a:pt x="4249209" y="2330451"/>
                </a:lnTo>
                <a:lnTo>
                  <a:pt x="4177242" y="2329657"/>
                </a:lnTo>
                <a:lnTo>
                  <a:pt x="4103688" y="2329657"/>
                </a:lnTo>
                <a:lnTo>
                  <a:pt x="4029075" y="2328863"/>
                </a:lnTo>
                <a:lnTo>
                  <a:pt x="3956050" y="2325688"/>
                </a:lnTo>
                <a:lnTo>
                  <a:pt x="3883026" y="2323307"/>
                </a:lnTo>
                <a:lnTo>
                  <a:pt x="3813705" y="2319338"/>
                </a:lnTo>
                <a:lnTo>
                  <a:pt x="3747559" y="2313782"/>
                </a:lnTo>
                <a:lnTo>
                  <a:pt x="3686175" y="2307432"/>
                </a:lnTo>
                <a:lnTo>
                  <a:pt x="3657600" y="2302669"/>
                </a:lnTo>
                <a:lnTo>
                  <a:pt x="3631142" y="2298701"/>
                </a:lnTo>
                <a:lnTo>
                  <a:pt x="3606271" y="2293938"/>
                </a:lnTo>
                <a:lnTo>
                  <a:pt x="3582988" y="2288382"/>
                </a:lnTo>
                <a:lnTo>
                  <a:pt x="3561292" y="2282826"/>
                </a:lnTo>
                <a:lnTo>
                  <a:pt x="3543300" y="2276476"/>
                </a:lnTo>
                <a:lnTo>
                  <a:pt x="3526367" y="2270126"/>
                </a:lnTo>
                <a:lnTo>
                  <a:pt x="3512608" y="2262188"/>
                </a:lnTo>
                <a:lnTo>
                  <a:pt x="3495675" y="2253457"/>
                </a:lnTo>
                <a:lnTo>
                  <a:pt x="3480330" y="2243138"/>
                </a:lnTo>
                <a:lnTo>
                  <a:pt x="3466042" y="2233613"/>
                </a:lnTo>
                <a:lnTo>
                  <a:pt x="3453871" y="2224088"/>
                </a:lnTo>
                <a:lnTo>
                  <a:pt x="3442230" y="2215357"/>
                </a:lnTo>
                <a:lnTo>
                  <a:pt x="3431646" y="2205832"/>
                </a:lnTo>
                <a:lnTo>
                  <a:pt x="3422121" y="2196307"/>
                </a:lnTo>
                <a:lnTo>
                  <a:pt x="3413654" y="2186782"/>
                </a:lnTo>
                <a:lnTo>
                  <a:pt x="3406246" y="2178844"/>
                </a:lnTo>
                <a:lnTo>
                  <a:pt x="3398838" y="2170113"/>
                </a:lnTo>
                <a:lnTo>
                  <a:pt x="3393017" y="2161382"/>
                </a:lnTo>
                <a:lnTo>
                  <a:pt x="3387725" y="2152651"/>
                </a:lnTo>
                <a:lnTo>
                  <a:pt x="3383492" y="2143919"/>
                </a:lnTo>
                <a:lnTo>
                  <a:pt x="3379259" y="2135982"/>
                </a:lnTo>
                <a:lnTo>
                  <a:pt x="3375555" y="2128044"/>
                </a:lnTo>
                <a:lnTo>
                  <a:pt x="3372380" y="2120107"/>
                </a:lnTo>
                <a:lnTo>
                  <a:pt x="3368146" y="2104232"/>
                </a:lnTo>
                <a:lnTo>
                  <a:pt x="3364442" y="2088357"/>
                </a:lnTo>
                <a:lnTo>
                  <a:pt x="3362325" y="2073276"/>
                </a:lnTo>
                <a:lnTo>
                  <a:pt x="3359150" y="2059782"/>
                </a:lnTo>
                <a:lnTo>
                  <a:pt x="3357033" y="2044701"/>
                </a:lnTo>
                <a:lnTo>
                  <a:pt x="3353330" y="2030413"/>
                </a:lnTo>
                <a:lnTo>
                  <a:pt x="3351213" y="2024063"/>
                </a:lnTo>
                <a:lnTo>
                  <a:pt x="3349096" y="2016919"/>
                </a:lnTo>
                <a:lnTo>
                  <a:pt x="3345921" y="2009776"/>
                </a:lnTo>
                <a:lnTo>
                  <a:pt x="3343275" y="2003426"/>
                </a:lnTo>
                <a:lnTo>
                  <a:pt x="3284009" y="2004219"/>
                </a:lnTo>
                <a:lnTo>
                  <a:pt x="3218392" y="2006601"/>
                </a:lnTo>
                <a:lnTo>
                  <a:pt x="3149071" y="2007394"/>
                </a:lnTo>
                <a:lnTo>
                  <a:pt x="3076575" y="2008982"/>
                </a:lnTo>
                <a:lnTo>
                  <a:pt x="3000905" y="2011363"/>
                </a:lnTo>
                <a:lnTo>
                  <a:pt x="2924175" y="2012157"/>
                </a:lnTo>
                <a:lnTo>
                  <a:pt x="2846388" y="2013744"/>
                </a:lnTo>
                <a:lnTo>
                  <a:pt x="2768600" y="2014538"/>
                </a:lnTo>
                <a:lnTo>
                  <a:pt x="2692400" y="2015332"/>
                </a:lnTo>
                <a:lnTo>
                  <a:pt x="2619375" y="2016919"/>
                </a:lnTo>
                <a:lnTo>
                  <a:pt x="2548996" y="2016919"/>
                </a:lnTo>
                <a:lnTo>
                  <a:pt x="2482850" y="2016919"/>
                </a:lnTo>
                <a:lnTo>
                  <a:pt x="2421996" y="2015332"/>
                </a:lnTo>
                <a:lnTo>
                  <a:pt x="2368021" y="2014538"/>
                </a:lnTo>
                <a:lnTo>
                  <a:pt x="2320396" y="2012157"/>
                </a:lnTo>
                <a:lnTo>
                  <a:pt x="2281238" y="2008982"/>
                </a:lnTo>
                <a:lnTo>
                  <a:pt x="2246842" y="2004219"/>
                </a:lnTo>
                <a:lnTo>
                  <a:pt x="2215092" y="1998663"/>
                </a:lnTo>
                <a:lnTo>
                  <a:pt x="2185988" y="1992313"/>
                </a:lnTo>
                <a:lnTo>
                  <a:pt x="2159530" y="1985169"/>
                </a:lnTo>
                <a:lnTo>
                  <a:pt x="2147359" y="1980407"/>
                </a:lnTo>
                <a:lnTo>
                  <a:pt x="2136246" y="1975644"/>
                </a:lnTo>
                <a:lnTo>
                  <a:pt x="2125134" y="1970882"/>
                </a:lnTo>
                <a:lnTo>
                  <a:pt x="2115080" y="1966119"/>
                </a:lnTo>
                <a:lnTo>
                  <a:pt x="2104496" y="1960563"/>
                </a:lnTo>
                <a:lnTo>
                  <a:pt x="2096029" y="1955007"/>
                </a:lnTo>
                <a:lnTo>
                  <a:pt x="2087034" y="1949451"/>
                </a:lnTo>
                <a:lnTo>
                  <a:pt x="2079096" y="1943894"/>
                </a:lnTo>
                <a:lnTo>
                  <a:pt x="2071688" y="1937544"/>
                </a:lnTo>
                <a:lnTo>
                  <a:pt x="2064279" y="1931194"/>
                </a:lnTo>
                <a:lnTo>
                  <a:pt x="2057929" y="1925638"/>
                </a:lnTo>
                <a:lnTo>
                  <a:pt x="2052109" y="1917701"/>
                </a:lnTo>
                <a:lnTo>
                  <a:pt x="2046288" y="1911351"/>
                </a:lnTo>
                <a:lnTo>
                  <a:pt x="2041525" y="1905001"/>
                </a:lnTo>
                <a:lnTo>
                  <a:pt x="2036763" y="1897063"/>
                </a:lnTo>
                <a:lnTo>
                  <a:pt x="2033059" y="1889919"/>
                </a:lnTo>
                <a:lnTo>
                  <a:pt x="2029354" y="1883569"/>
                </a:lnTo>
                <a:lnTo>
                  <a:pt x="2026179" y="1874838"/>
                </a:lnTo>
                <a:lnTo>
                  <a:pt x="2023534" y="1867694"/>
                </a:lnTo>
                <a:lnTo>
                  <a:pt x="2020888" y="1859757"/>
                </a:lnTo>
                <a:lnTo>
                  <a:pt x="2018771" y="1852613"/>
                </a:lnTo>
                <a:lnTo>
                  <a:pt x="2017713" y="1844676"/>
                </a:lnTo>
                <a:lnTo>
                  <a:pt x="2016125" y="1836738"/>
                </a:lnTo>
                <a:lnTo>
                  <a:pt x="2015067" y="1828801"/>
                </a:lnTo>
                <a:lnTo>
                  <a:pt x="2014009" y="1815307"/>
                </a:lnTo>
                <a:lnTo>
                  <a:pt x="2010304" y="1809751"/>
                </a:lnTo>
                <a:lnTo>
                  <a:pt x="2006600" y="1804988"/>
                </a:lnTo>
                <a:lnTo>
                  <a:pt x="2001309" y="1799432"/>
                </a:lnTo>
                <a:lnTo>
                  <a:pt x="1995488" y="1794669"/>
                </a:lnTo>
                <a:lnTo>
                  <a:pt x="1983846" y="1785938"/>
                </a:lnTo>
                <a:lnTo>
                  <a:pt x="1972734" y="1775619"/>
                </a:lnTo>
                <a:lnTo>
                  <a:pt x="1968500" y="1770063"/>
                </a:lnTo>
                <a:lnTo>
                  <a:pt x="1963738" y="1762919"/>
                </a:lnTo>
                <a:lnTo>
                  <a:pt x="1960563" y="1756569"/>
                </a:lnTo>
                <a:lnTo>
                  <a:pt x="1957917" y="1749426"/>
                </a:lnTo>
                <a:lnTo>
                  <a:pt x="1957917" y="1745457"/>
                </a:lnTo>
                <a:lnTo>
                  <a:pt x="1957388" y="1741488"/>
                </a:lnTo>
                <a:lnTo>
                  <a:pt x="1957388" y="1737519"/>
                </a:lnTo>
                <a:lnTo>
                  <a:pt x="1957917" y="1732757"/>
                </a:lnTo>
                <a:lnTo>
                  <a:pt x="1960563" y="1723232"/>
                </a:lnTo>
                <a:lnTo>
                  <a:pt x="1963738" y="1712119"/>
                </a:lnTo>
                <a:lnTo>
                  <a:pt x="1934634" y="1712119"/>
                </a:lnTo>
                <a:lnTo>
                  <a:pt x="1911350" y="1712119"/>
                </a:lnTo>
                <a:lnTo>
                  <a:pt x="1891242" y="1711326"/>
                </a:lnTo>
                <a:lnTo>
                  <a:pt x="1875367" y="1710532"/>
                </a:lnTo>
                <a:lnTo>
                  <a:pt x="1858963" y="1708944"/>
                </a:lnTo>
                <a:lnTo>
                  <a:pt x="1843088" y="1708944"/>
                </a:lnTo>
                <a:lnTo>
                  <a:pt x="1824567" y="1708944"/>
                </a:lnTo>
                <a:lnTo>
                  <a:pt x="1802871" y="1708944"/>
                </a:lnTo>
                <a:lnTo>
                  <a:pt x="1335088" y="1712119"/>
                </a:lnTo>
                <a:lnTo>
                  <a:pt x="1286934" y="1711326"/>
                </a:lnTo>
                <a:lnTo>
                  <a:pt x="1251479" y="1708944"/>
                </a:lnTo>
                <a:lnTo>
                  <a:pt x="1238250" y="1708151"/>
                </a:lnTo>
                <a:lnTo>
                  <a:pt x="1227667" y="1706563"/>
                </a:lnTo>
                <a:lnTo>
                  <a:pt x="1218142" y="1704976"/>
                </a:lnTo>
                <a:lnTo>
                  <a:pt x="1210734" y="1702594"/>
                </a:lnTo>
                <a:lnTo>
                  <a:pt x="1203854" y="1700213"/>
                </a:lnTo>
                <a:lnTo>
                  <a:pt x="1198034" y="1697038"/>
                </a:lnTo>
                <a:lnTo>
                  <a:pt x="1192213" y="1693069"/>
                </a:lnTo>
                <a:lnTo>
                  <a:pt x="1186921" y="1689894"/>
                </a:lnTo>
                <a:lnTo>
                  <a:pt x="1174221" y="1680369"/>
                </a:lnTo>
                <a:lnTo>
                  <a:pt x="1156229" y="1669257"/>
                </a:lnTo>
                <a:lnTo>
                  <a:pt x="1123421" y="1649413"/>
                </a:lnTo>
                <a:lnTo>
                  <a:pt x="1103842" y="1637507"/>
                </a:lnTo>
                <a:lnTo>
                  <a:pt x="1098550" y="1633538"/>
                </a:lnTo>
                <a:lnTo>
                  <a:pt x="1094846" y="1631157"/>
                </a:lnTo>
                <a:lnTo>
                  <a:pt x="1092729" y="1628776"/>
                </a:lnTo>
                <a:lnTo>
                  <a:pt x="1091671" y="1627188"/>
                </a:lnTo>
                <a:lnTo>
                  <a:pt x="1091142" y="1623219"/>
                </a:lnTo>
                <a:lnTo>
                  <a:pt x="1089025" y="1616869"/>
                </a:lnTo>
                <a:lnTo>
                  <a:pt x="1085850" y="1611313"/>
                </a:lnTo>
                <a:lnTo>
                  <a:pt x="1081088" y="1604963"/>
                </a:lnTo>
                <a:lnTo>
                  <a:pt x="1073679" y="1596232"/>
                </a:lnTo>
                <a:lnTo>
                  <a:pt x="1063096" y="1585119"/>
                </a:lnTo>
                <a:lnTo>
                  <a:pt x="1055159" y="1576388"/>
                </a:lnTo>
                <a:lnTo>
                  <a:pt x="1047750" y="1567657"/>
                </a:lnTo>
                <a:lnTo>
                  <a:pt x="1042988" y="1560513"/>
                </a:lnTo>
                <a:lnTo>
                  <a:pt x="1037696" y="1553369"/>
                </a:lnTo>
                <a:lnTo>
                  <a:pt x="1031875" y="1540669"/>
                </a:lnTo>
                <a:lnTo>
                  <a:pt x="1026584" y="1529557"/>
                </a:lnTo>
                <a:lnTo>
                  <a:pt x="1022350" y="1517651"/>
                </a:lnTo>
                <a:lnTo>
                  <a:pt x="1016529" y="1504157"/>
                </a:lnTo>
                <a:lnTo>
                  <a:pt x="1012296" y="1497013"/>
                </a:lnTo>
                <a:lnTo>
                  <a:pt x="1007533" y="1488282"/>
                </a:lnTo>
                <a:lnTo>
                  <a:pt x="1001183" y="1479550"/>
                </a:lnTo>
                <a:lnTo>
                  <a:pt x="993246" y="1469232"/>
                </a:lnTo>
                <a:lnTo>
                  <a:pt x="984779" y="1458119"/>
                </a:lnTo>
                <a:lnTo>
                  <a:pt x="980017" y="1450182"/>
                </a:lnTo>
                <a:lnTo>
                  <a:pt x="977371" y="1446213"/>
                </a:lnTo>
                <a:lnTo>
                  <a:pt x="975255" y="1444625"/>
                </a:lnTo>
                <a:lnTo>
                  <a:pt x="971550" y="1443832"/>
                </a:lnTo>
                <a:lnTo>
                  <a:pt x="965200" y="1443038"/>
                </a:lnTo>
                <a:lnTo>
                  <a:pt x="954617" y="1440657"/>
                </a:lnTo>
                <a:lnTo>
                  <a:pt x="937154" y="1436688"/>
                </a:lnTo>
                <a:lnTo>
                  <a:pt x="923925" y="1433513"/>
                </a:lnTo>
                <a:lnTo>
                  <a:pt x="895350" y="1427163"/>
                </a:lnTo>
                <a:lnTo>
                  <a:pt x="866775" y="1420813"/>
                </a:lnTo>
                <a:lnTo>
                  <a:pt x="853017" y="1417638"/>
                </a:lnTo>
                <a:lnTo>
                  <a:pt x="832380" y="1412875"/>
                </a:lnTo>
                <a:lnTo>
                  <a:pt x="811213" y="1408113"/>
                </a:lnTo>
                <a:lnTo>
                  <a:pt x="801688" y="1405732"/>
                </a:lnTo>
                <a:lnTo>
                  <a:pt x="792163" y="1402557"/>
                </a:lnTo>
                <a:lnTo>
                  <a:pt x="783167" y="1399382"/>
                </a:lnTo>
                <a:lnTo>
                  <a:pt x="775230" y="1395413"/>
                </a:lnTo>
                <a:lnTo>
                  <a:pt x="758296" y="1385888"/>
                </a:lnTo>
                <a:lnTo>
                  <a:pt x="749830" y="1381125"/>
                </a:lnTo>
                <a:lnTo>
                  <a:pt x="748242" y="1380332"/>
                </a:lnTo>
                <a:lnTo>
                  <a:pt x="747713" y="1379538"/>
                </a:lnTo>
                <a:lnTo>
                  <a:pt x="747713" y="1378744"/>
                </a:lnTo>
                <a:lnTo>
                  <a:pt x="748242" y="1378744"/>
                </a:lnTo>
                <a:lnTo>
                  <a:pt x="749830" y="1378744"/>
                </a:lnTo>
                <a:lnTo>
                  <a:pt x="750888" y="1378744"/>
                </a:lnTo>
                <a:lnTo>
                  <a:pt x="751946" y="1377950"/>
                </a:lnTo>
                <a:lnTo>
                  <a:pt x="752475" y="1375569"/>
                </a:lnTo>
                <a:lnTo>
                  <a:pt x="751946" y="1373982"/>
                </a:lnTo>
                <a:lnTo>
                  <a:pt x="750358" y="1370807"/>
                </a:lnTo>
                <a:lnTo>
                  <a:pt x="746654" y="1367632"/>
                </a:lnTo>
                <a:lnTo>
                  <a:pt x="741363" y="1362075"/>
                </a:lnTo>
                <a:lnTo>
                  <a:pt x="737130" y="1357313"/>
                </a:lnTo>
                <a:lnTo>
                  <a:pt x="731838" y="1353344"/>
                </a:lnTo>
                <a:lnTo>
                  <a:pt x="725488" y="1348582"/>
                </a:lnTo>
                <a:lnTo>
                  <a:pt x="719138" y="1345407"/>
                </a:lnTo>
                <a:lnTo>
                  <a:pt x="704321" y="1337469"/>
                </a:lnTo>
                <a:lnTo>
                  <a:pt x="688975" y="1330325"/>
                </a:lnTo>
                <a:lnTo>
                  <a:pt x="673629" y="1321594"/>
                </a:lnTo>
                <a:lnTo>
                  <a:pt x="658284" y="1313657"/>
                </a:lnTo>
                <a:lnTo>
                  <a:pt x="650875" y="1308894"/>
                </a:lnTo>
                <a:lnTo>
                  <a:pt x="643996" y="1304925"/>
                </a:lnTo>
                <a:lnTo>
                  <a:pt x="638175" y="1300163"/>
                </a:lnTo>
                <a:lnTo>
                  <a:pt x="632354" y="1294607"/>
                </a:lnTo>
                <a:lnTo>
                  <a:pt x="624417" y="1286669"/>
                </a:lnTo>
                <a:lnTo>
                  <a:pt x="619125" y="1279525"/>
                </a:lnTo>
                <a:lnTo>
                  <a:pt x="617009" y="1275557"/>
                </a:lnTo>
                <a:lnTo>
                  <a:pt x="615421" y="1270794"/>
                </a:lnTo>
                <a:lnTo>
                  <a:pt x="614892" y="1266825"/>
                </a:lnTo>
                <a:lnTo>
                  <a:pt x="614363" y="1262063"/>
                </a:lnTo>
                <a:lnTo>
                  <a:pt x="611188" y="1256507"/>
                </a:lnTo>
                <a:lnTo>
                  <a:pt x="605896" y="1246982"/>
                </a:lnTo>
                <a:lnTo>
                  <a:pt x="601663" y="1241425"/>
                </a:lnTo>
                <a:lnTo>
                  <a:pt x="597959" y="1236663"/>
                </a:lnTo>
                <a:lnTo>
                  <a:pt x="593725" y="1232694"/>
                </a:lnTo>
                <a:lnTo>
                  <a:pt x="588434" y="1228725"/>
                </a:lnTo>
                <a:lnTo>
                  <a:pt x="583142" y="1224757"/>
                </a:lnTo>
                <a:lnTo>
                  <a:pt x="577321" y="1222375"/>
                </a:lnTo>
                <a:lnTo>
                  <a:pt x="571500" y="1219200"/>
                </a:lnTo>
                <a:lnTo>
                  <a:pt x="565150" y="1216819"/>
                </a:lnTo>
                <a:lnTo>
                  <a:pt x="549804" y="1212850"/>
                </a:lnTo>
                <a:lnTo>
                  <a:pt x="531283" y="1209675"/>
                </a:lnTo>
                <a:lnTo>
                  <a:pt x="510117" y="1208088"/>
                </a:lnTo>
                <a:lnTo>
                  <a:pt x="484188" y="1207294"/>
                </a:lnTo>
                <a:lnTo>
                  <a:pt x="458788" y="1207294"/>
                </a:lnTo>
                <a:lnTo>
                  <a:pt x="431800" y="1208088"/>
                </a:lnTo>
                <a:lnTo>
                  <a:pt x="405342" y="1208882"/>
                </a:lnTo>
                <a:lnTo>
                  <a:pt x="378884" y="1208882"/>
                </a:lnTo>
                <a:lnTo>
                  <a:pt x="340254" y="1208882"/>
                </a:lnTo>
                <a:lnTo>
                  <a:pt x="305329" y="1206500"/>
                </a:lnTo>
                <a:lnTo>
                  <a:pt x="289454" y="1205707"/>
                </a:lnTo>
                <a:lnTo>
                  <a:pt x="274638" y="1203325"/>
                </a:lnTo>
                <a:lnTo>
                  <a:pt x="260350" y="1200944"/>
                </a:lnTo>
                <a:lnTo>
                  <a:pt x="247121" y="1197769"/>
                </a:lnTo>
                <a:lnTo>
                  <a:pt x="234421" y="1193800"/>
                </a:lnTo>
                <a:lnTo>
                  <a:pt x="222779" y="1190625"/>
                </a:lnTo>
                <a:lnTo>
                  <a:pt x="211667" y="1185863"/>
                </a:lnTo>
                <a:lnTo>
                  <a:pt x="201613" y="1181100"/>
                </a:lnTo>
                <a:lnTo>
                  <a:pt x="192088" y="1175544"/>
                </a:lnTo>
                <a:lnTo>
                  <a:pt x="183092" y="1169194"/>
                </a:lnTo>
                <a:lnTo>
                  <a:pt x="174625" y="1162844"/>
                </a:lnTo>
                <a:lnTo>
                  <a:pt x="166159" y="1154907"/>
                </a:lnTo>
                <a:lnTo>
                  <a:pt x="161396" y="1149350"/>
                </a:lnTo>
                <a:lnTo>
                  <a:pt x="156634" y="1143794"/>
                </a:lnTo>
                <a:lnTo>
                  <a:pt x="153988" y="1139825"/>
                </a:lnTo>
                <a:lnTo>
                  <a:pt x="152400" y="1135857"/>
                </a:lnTo>
                <a:lnTo>
                  <a:pt x="151871" y="1132682"/>
                </a:lnTo>
                <a:lnTo>
                  <a:pt x="152400" y="1128713"/>
                </a:lnTo>
                <a:lnTo>
                  <a:pt x="153988" y="1126332"/>
                </a:lnTo>
                <a:lnTo>
                  <a:pt x="156634" y="1123157"/>
                </a:lnTo>
                <a:lnTo>
                  <a:pt x="174625" y="1112044"/>
                </a:lnTo>
                <a:lnTo>
                  <a:pt x="203200" y="1095375"/>
                </a:lnTo>
                <a:lnTo>
                  <a:pt x="165629" y="1095375"/>
                </a:lnTo>
                <a:lnTo>
                  <a:pt x="140759" y="1096169"/>
                </a:lnTo>
                <a:lnTo>
                  <a:pt x="124354" y="1096963"/>
                </a:lnTo>
                <a:lnTo>
                  <a:pt x="114300" y="1096169"/>
                </a:lnTo>
                <a:lnTo>
                  <a:pt x="110067" y="1096169"/>
                </a:lnTo>
                <a:lnTo>
                  <a:pt x="106892" y="1095375"/>
                </a:lnTo>
                <a:lnTo>
                  <a:pt x="104246" y="1093788"/>
                </a:lnTo>
                <a:lnTo>
                  <a:pt x="100542" y="1091407"/>
                </a:lnTo>
                <a:lnTo>
                  <a:pt x="91546" y="1085057"/>
                </a:lnTo>
                <a:lnTo>
                  <a:pt x="77788" y="1077119"/>
                </a:lnTo>
                <a:lnTo>
                  <a:pt x="47625" y="1050132"/>
                </a:lnTo>
                <a:lnTo>
                  <a:pt x="41275" y="1042988"/>
                </a:lnTo>
                <a:lnTo>
                  <a:pt x="34396" y="1034257"/>
                </a:lnTo>
                <a:lnTo>
                  <a:pt x="26988" y="1024732"/>
                </a:lnTo>
                <a:lnTo>
                  <a:pt x="20638" y="1013619"/>
                </a:lnTo>
                <a:lnTo>
                  <a:pt x="13759" y="1001713"/>
                </a:lnTo>
                <a:lnTo>
                  <a:pt x="8996" y="989013"/>
                </a:lnTo>
                <a:lnTo>
                  <a:pt x="4233" y="977107"/>
                </a:lnTo>
                <a:lnTo>
                  <a:pt x="1588" y="964407"/>
                </a:lnTo>
                <a:lnTo>
                  <a:pt x="0" y="957263"/>
                </a:lnTo>
                <a:lnTo>
                  <a:pt x="0" y="951707"/>
                </a:lnTo>
                <a:lnTo>
                  <a:pt x="0" y="945357"/>
                </a:lnTo>
                <a:lnTo>
                  <a:pt x="529" y="939800"/>
                </a:lnTo>
                <a:lnTo>
                  <a:pt x="2117" y="934244"/>
                </a:lnTo>
                <a:lnTo>
                  <a:pt x="4233" y="928688"/>
                </a:lnTo>
                <a:lnTo>
                  <a:pt x="6350" y="923925"/>
                </a:lnTo>
                <a:lnTo>
                  <a:pt x="10054" y="918369"/>
                </a:lnTo>
                <a:lnTo>
                  <a:pt x="14817" y="913607"/>
                </a:lnTo>
                <a:lnTo>
                  <a:pt x="19579" y="910432"/>
                </a:lnTo>
                <a:lnTo>
                  <a:pt x="24871" y="906463"/>
                </a:lnTo>
                <a:lnTo>
                  <a:pt x="32279" y="902494"/>
                </a:lnTo>
                <a:lnTo>
                  <a:pt x="39688" y="900113"/>
                </a:lnTo>
                <a:lnTo>
                  <a:pt x="48154" y="896938"/>
                </a:lnTo>
                <a:lnTo>
                  <a:pt x="57679" y="895350"/>
                </a:lnTo>
                <a:lnTo>
                  <a:pt x="68263" y="892969"/>
                </a:lnTo>
                <a:lnTo>
                  <a:pt x="78317" y="892175"/>
                </a:lnTo>
                <a:lnTo>
                  <a:pt x="83609" y="891382"/>
                </a:lnTo>
                <a:lnTo>
                  <a:pt x="84138" y="891382"/>
                </a:lnTo>
                <a:lnTo>
                  <a:pt x="85196" y="891382"/>
                </a:lnTo>
                <a:lnTo>
                  <a:pt x="86254" y="891382"/>
                </a:lnTo>
                <a:lnTo>
                  <a:pt x="93134" y="891382"/>
                </a:lnTo>
                <a:lnTo>
                  <a:pt x="104775" y="890588"/>
                </a:lnTo>
                <a:lnTo>
                  <a:pt x="668867" y="881857"/>
                </a:lnTo>
                <a:lnTo>
                  <a:pt x="659342" y="873125"/>
                </a:lnTo>
                <a:lnTo>
                  <a:pt x="653521" y="867569"/>
                </a:lnTo>
                <a:lnTo>
                  <a:pt x="650875" y="862807"/>
                </a:lnTo>
                <a:lnTo>
                  <a:pt x="649817" y="859632"/>
                </a:lnTo>
                <a:lnTo>
                  <a:pt x="649288" y="855663"/>
                </a:lnTo>
                <a:lnTo>
                  <a:pt x="648758" y="852488"/>
                </a:lnTo>
                <a:lnTo>
                  <a:pt x="646113" y="844550"/>
                </a:lnTo>
                <a:lnTo>
                  <a:pt x="641879" y="834232"/>
                </a:lnTo>
                <a:lnTo>
                  <a:pt x="635529" y="820738"/>
                </a:lnTo>
                <a:lnTo>
                  <a:pt x="629709" y="809625"/>
                </a:lnTo>
                <a:lnTo>
                  <a:pt x="626004" y="799307"/>
                </a:lnTo>
                <a:lnTo>
                  <a:pt x="622829" y="790575"/>
                </a:lnTo>
                <a:lnTo>
                  <a:pt x="620713" y="784225"/>
                </a:lnTo>
                <a:lnTo>
                  <a:pt x="620184" y="777875"/>
                </a:lnTo>
                <a:lnTo>
                  <a:pt x="620184" y="772319"/>
                </a:lnTo>
                <a:lnTo>
                  <a:pt x="620184" y="766763"/>
                </a:lnTo>
                <a:lnTo>
                  <a:pt x="622829" y="754857"/>
                </a:lnTo>
                <a:lnTo>
                  <a:pt x="627063" y="740569"/>
                </a:lnTo>
                <a:lnTo>
                  <a:pt x="629709" y="731838"/>
                </a:lnTo>
                <a:lnTo>
                  <a:pt x="631825" y="721519"/>
                </a:lnTo>
                <a:lnTo>
                  <a:pt x="633942" y="710407"/>
                </a:lnTo>
                <a:lnTo>
                  <a:pt x="635529" y="696913"/>
                </a:lnTo>
                <a:lnTo>
                  <a:pt x="674158" y="696119"/>
                </a:lnTo>
                <a:lnTo>
                  <a:pt x="706438" y="693738"/>
                </a:lnTo>
                <a:lnTo>
                  <a:pt x="734483" y="692944"/>
                </a:lnTo>
                <a:lnTo>
                  <a:pt x="759354" y="691356"/>
                </a:lnTo>
                <a:lnTo>
                  <a:pt x="782638" y="690563"/>
                </a:lnTo>
                <a:lnTo>
                  <a:pt x="806979" y="691356"/>
                </a:lnTo>
                <a:lnTo>
                  <a:pt x="832380" y="692150"/>
                </a:lnTo>
                <a:lnTo>
                  <a:pt x="862542" y="694531"/>
                </a:lnTo>
                <a:lnTo>
                  <a:pt x="867833" y="696119"/>
                </a:lnTo>
                <a:lnTo>
                  <a:pt x="870480" y="696913"/>
                </a:lnTo>
                <a:lnTo>
                  <a:pt x="881063" y="697706"/>
                </a:lnTo>
                <a:lnTo>
                  <a:pt x="910167" y="700088"/>
                </a:lnTo>
                <a:lnTo>
                  <a:pt x="923396" y="700088"/>
                </a:lnTo>
                <a:lnTo>
                  <a:pt x="937154" y="701675"/>
                </a:lnTo>
                <a:lnTo>
                  <a:pt x="952500" y="702469"/>
                </a:lnTo>
                <a:lnTo>
                  <a:pt x="967846" y="702469"/>
                </a:lnTo>
                <a:lnTo>
                  <a:pt x="984250" y="702469"/>
                </a:lnTo>
                <a:lnTo>
                  <a:pt x="999596" y="703263"/>
                </a:lnTo>
                <a:lnTo>
                  <a:pt x="1014413" y="703263"/>
                </a:lnTo>
                <a:lnTo>
                  <a:pt x="1027642" y="704057"/>
                </a:lnTo>
                <a:lnTo>
                  <a:pt x="1058334" y="703263"/>
                </a:lnTo>
                <a:lnTo>
                  <a:pt x="1101196" y="702469"/>
                </a:lnTo>
                <a:lnTo>
                  <a:pt x="1151996" y="699294"/>
                </a:lnTo>
                <a:lnTo>
                  <a:pt x="1206500" y="696119"/>
                </a:lnTo>
                <a:lnTo>
                  <a:pt x="1261004" y="691356"/>
                </a:lnTo>
                <a:lnTo>
                  <a:pt x="1311804" y="686594"/>
                </a:lnTo>
                <a:lnTo>
                  <a:pt x="1334559" y="683419"/>
                </a:lnTo>
                <a:lnTo>
                  <a:pt x="1355196" y="681038"/>
                </a:lnTo>
                <a:lnTo>
                  <a:pt x="1372659" y="677863"/>
                </a:lnTo>
                <a:lnTo>
                  <a:pt x="1386417" y="675481"/>
                </a:lnTo>
                <a:lnTo>
                  <a:pt x="1395413" y="681832"/>
                </a:lnTo>
                <a:lnTo>
                  <a:pt x="1394354" y="681832"/>
                </a:lnTo>
                <a:lnTo>
                  <a:pt x="1391709" y="682625"/>
                </a:lnTo>
                <a:lnTo>
                  <a:pt x="1388004" y="686594"/>
                </a:lnTo>
                <a:lnTo>
                  <a:pt x="1383771" y="692944"/>
                </a:lnTo>
                <a:lnTo>
                  <a:pt x="1381125" y="693738"/>
                </a:lnTo>
                <a:lnTo>
                  <a:pt x="1374246" y="693738"/>
                </a:lnTo>
                <a:lnTo>
                  <a:pt x="1365250" y="694531"/>
                </a:lnTo>
                <a:lnTo>
                  <a:pt x="1357313" y="696119"/>
                </a:lnTo>
                <a:lnTo>
                  <a:pt x="1354138" y="696913"/>
                </a:lnTo>
                <a:lnTo>
                  <a:pt x="1352021" y="697706"/>
                </a:lnTo>
                <a:lnTo>
                  <a:pt x="1351492" y="698500"/>
                </a:lnTo>
                <a:lnTo>
                  <a:pt x="1350434" y="698500"/>
                </a:lnTo>
                <a:lnTo>
                  <a:pt x="1351492" y="699294"/>
                </a:lnTo>
                <a:lnTo>
                  <a:pt x="1351492" y="700088"/>
                </a:lnTo>
                <a:lnTo>
                  <a:pt x="1353609" y="701675"/>
                </a:lnTo>
                <a:lnTo>
                  <a:pt x="1358900" y="703263"/>
                </a:lnTo>
                <a:lnTo>
                  <a:pt x="1365250" y="704850"/>
                </a:lnTo>
                <a:lnTo>
                  <a:pt x="1374775" y="707231"/>
                </a:lnTo>
                <a:lnTo>
                  <a:pt x="1376363" y="707231"/>
                </a:lnTo>
                <a:lnTo>
                  <a:pt x="1376363" y="708025"/>
                </a:lnTo>
                <a:lnTo>
                  <a:pt x="1375304" y="708819"/>
                </a:lnTo>
                <a:lnTo>
                  <a:pt x="1374246" y="709613"/>
                </a:lnTo>
                <a:lnTo>
                  <a:pt x="1371071" y="711994"/>
                </a:lnTo>
                <a:lnTo>
                  <a:pt x="1368954" y="714375"/>
                </a:lnTo>
                <a:lnTo>
                  <a:pt x="1406525" y="709613"/>
                </a:lnTo>
                <a:lnTo>
                  <a:pt x="1424517" y="708025"/>
                </a:lnTo>
                <a:lnTo>
                  <a:pt x="1427012" y="707685"/>
                </a:lnTo>
                <a:lnTo>
                  <a:pt x="1426104" y="708025"/>
                </a:lnTo>
                <a:lnTo>
                  <a:pt x="1424517" y="708819"/>
                </a:lnTo>
                <a:lnTo>
                  <a:pt x="1424517" y="709613"/>
                </a:lnTo>
                <a:lnTo>
                  <a:pt x="1424517" y="710407"/>
                </a:lnTo>
                <a:lnTo>
                  <a:pt x="1426104" y="711994"/>
                </a:lnTo>
                <a:lnTo>
                  <a:pt x="1429809" y="712788"/>
                </a:lnTo>
                <a:lnTo>
                  <a:pt x="1437217" y="714375"/>
                </a:lnTo>
                <a:lnTo>
                  <a:pt x="1448859" y="715169"/>
                </a:lnTo>
                <a:lnTo>
                  <a:pt x="1464204" y="717550"/>
                </a:lnTo>
                <a:lnTo>
                  <a:pt x="1764771" y="698500"/>
                </a:lnTo>
                <a:lnTo>
                  <a:pt x="1728259" y="687388"/>
                </a:lnTo>
                <a:lnTo>
                  <a:pt x="1701800" y="681038"/>
                </a:lnTo>
                <a:lnTo>
                  <a:pt x="1683809" y="677069"/>
                </a:lnTo>
                <a:lnTo>
                  <a:pt x="1669521" y="675481"/>
                </a:lnTo>
                <a:lnTo>
                  <a:pt x="1655234" y="674688"/>
                </a:lnTo>
                <a:lnTo>
                  <a:pt x="1639359" y="673100"/>
                </a:lnTo>
                <a:lnTo>
                  <a:pt x="1616075" y="671513"/>
                </a:lnTo>
                <a:lnTo>
                  <a:pt x="1582209" y="669131"/>
                </a:lnTo>
                <a:lnTo>
                  <a:pt x="1578504" y="667544"/>
                </a:lnTo>
                <a:lnTo>
                  <a:pt x="1574800" y="666750"/>
                </a:lnTo>
                <a:lnTo>
                  <a:pt x="1553634" y="664369"/>
                </a:lnTo>
                <a:lnTo>
                  <a:pt x="1527175" y="661194"/>
                </a:lnTo>
                <a:lnTo>
                  <a:pt x="1497013" y="658813"/>
                </a:lnTo>
                <a:lnTo>
                  <a:pt x="1462617" y="656431"/>
                </a:lnTo>
                <a:lnTo>
                  <a:pt x="1426104" y="654050"/>
                </a:lnTo>
                <a:lnTo>
                  <a:pt x="1387475" y="651669"/>
                </a:lnTo>
                <a:lnTo>
                  <a:pt x="1346729" y="650081"/>
                </a:lnTo>
                <a:lnTo>
                  <a:pt x="1306513" y="648494"/>
                </a:lnTo>
                <a:lnTo>
                  <a:pt x="1265767" y="646113"/>
                </a:lnTo>
                <a:lnTo>
                  <a:pt x="1226079" y="645319"/>
                </a:lnTo>
                <a:lnTo>
                  <a:pt x="1187979" y="643732"/>
                </a:lnTo>
                <a:lnTo>
                  <a:pt x="1152525" y="642938"/>
                </a:lnTo>
                <a:lnTo>
                  <a:pt x="1120246" y="642144"/>
                </a:lnTo>
                <a:lnTo>
                  <a:pt x="1091671" y="640556"/>
                </a:lnTo>
                <a:lnTo>
                  <a:pt x="1068388" y="640556"/>
                </a:lnTo>
                <a:lnTo>
                  <a:pt x="1050396" y="640556"/>
                </a:lnTo>
                <a:lnTo>
                  <a:pt x="891646" y="640556"/>
                </a:lnTo>
                <a:lnTo>
                  <a:pt x="759354" y="640556"/>
                </a:lnTo>
                <a:lnTo>
                  <a:pt x="650875" y="639763"/>
                </a:lnTo>
                <a:lnTo>
                  <a:pt x="561975" y="638969"/>
                </a:lnTo>
                <a:lnTo>
                  <a:pt x="492654" y="637382"/>
                </a:lnTo>
                <a:lnTo>
                  <a:pt x="438150" y="634206"/>
                </a:lnTo>
                <a:lnTo>
                  <a:pt x="415396" y="632619"/>
                </a:lnTo>
                <a:lnTo>
                  <a:pt x="396346" y="630238"/>
                </a:lnTo>
                <a:lnTo>
                  <a:pt x="380471" y="628650"/>
                </a:lnTo>
                <a:lnTo>
                  <a:pt x="365654" y="627063"/>
                </a:lnTo>
                <a:lnTo>
                  <a:pt x="353484" y="623888"/>
                </a:lnTo>
                <a:lnTo>
                  <a:pt x="342900" y="621507"/>
                </a:lnTo>
                <a:lnTo>
                  <a:pt x="333375" y="618331"/>
                </a:lnTo>
                <a:lnTo>
                  <a:pt x="325438" y="615950"/>
                </a:lnTo>
                <a:lnTo>
                  <a:pt x="310092" y="608013"/>
                </a:lnTo>
                <a:lnTo>
                  <a:pt x="295275" y="600869"/>
                </a:lnTo>
                <a:lnTo>
                  <a:pt x="278342" y="591344"/>
                </a:lnTo>
                <a:lnTo>
                  <a:pt x="255588" y="581025"/>
                </a:lnTo>
                <a:lnTo>
                  <a:pt x="242359" y="575469"/>
                </a:lnTo>
                <a:lnTo>
                  <a:pt x="226484" y="569913"/>
                </a:lnTo>
                <a:lnTo>
                  <a:pt x="207434" y="563563"/>
                </a:lnTo>
                <a:lnTo>
                  <a:pt x="186267" y="557213"/>
                </a:lnTo>
                <a:lnTo>
                  <a:pt x="188913" y="542132"/>
                </a:lnTo>
                <a:lnTo>
                  <a:pt x="190500" y="534988"/>
                </a:lnTo>
                <a:lnTo>
                  <a:pt x="191029" y="531813"/>
                </a:lnTo>
                <a:lnTo>
                  <a:pt x="192088" y="531019"/>
                </a:lnTo>
                <a:lnTo>
                  <a:pt x="192617" y="530225"/>
                </a:lnTo>
                <a:lnTo>
                  <a:pt x="193675" y="530225"/>
                </a:lnTo>
                <a:lnTo>
                  <a:pt x="194734" y="531019"/>
                </a:lnTo>
                <a:lnTo>
                  <a:pt x="197379" y="531813"/>
                </a:lnTo>
                <a:lnTo>
                  <a:pt x="198438" y="531813"/>
                </a:lnTo>
                <a:lnTo>
                  <a:pt x="200025" y="531019"/>
                </a:lnTo>
                <a:lnTo>
                  <a:pt x="202142" y="530225"/>
                </a:lnTo>
                <a:lnTo>
                  <a:pt x="204259" y="527050"/>
                </a:lnTo>
                <a:lnTo>
                  <a:pt x="217488" y="514350"/>
                </a:lnTo>
                <a:lnTo>
                  <a:pt x="220663" y="511969"/>
                </a:lnTo>
                <a:lnTo>
                  <a:pt x="222779" y="511175"/>
                </a:lnTo>
                <a:lnTo>
                  <a:pt x="223308" y="509588"/>
                </a:lnTo>
                <a:lnTo>
                  <a:pt x="224367" y="508000"/>
                </a:lnTo>
                <a:lnTo>
                  <a:pt x="139171" y="488950"/>
                </a:lnTo>
                <a:lnTo>
                  <a:pt x="152929" y="483394"/>
                </a:lnTo>
                <a:lnTo>
                  <a:pt x="161396" y="478631"/>
                </a:lnTo>
                <a:lnTo>
                  <a:pt x="161396" y="477044"/>
                </a:lnTo>
                <a:lnTo>
                  <a:pt x="161396" y="473869"/>
                </a:lnTo>
                <a:lnTo>
                  <a:pt x="159808" y="470694"/>
                </a:lnTo>
                <a:lnTo>
                  <a:pt x="157692" y="465931"/>
                </a:lnTo>
                <a:lnTo>
                  <a:pt x="149754" y="451644"/>
                </a:lnTo>
                <a:lnTo>
                  <a:pt x="136525" y="431007"/>
                </a:lnTo>
                <a:lnTo>
                  <a:pt x="127000" y="418307"/>
                </a:lnTo>
                <a:lnTo>
                  <a:pt x="121709" y="411163"/>
                </a:lnTo>
                <a:lnTo>
                  <a:pt x="120121" y="407988"/>
                </a:lnTo>
                <a:lnTo>
                  <a:pt x="119592" y="407194"/>
                </a:lnTo>
                <a:lnTo>
                  <a:pt x="118534" y="404813"/>
                </a:lnTo>
                <a:lnTo>
                  <a:pt x="119592" y="404019"/>
                </a:lnTo>
                <a:lnTo>
                  <a:pt x="121709" y="402432"/>
                </a:lnTo>
                <a:lnTo>
                  <a:pt x="124354" y="397669"/>
                </a:lnTo>
                <a:lnTo>
                  <a:pt x="127000" y="393700"/>
                </a:lnTo>
                <a:lnTo>
                  <a:pt x="129117" y="388144"/>
                </a:lnTo>
                <a:lnTo>
                  <a:pt x="130704" y="381794"/>
                </a:lnTo>
                <a:lnTo>
                  <a:pt x="132821" y="372269"/>
                </a:lnTo>
                <a:lnTo>
                  <a:pt x="463021" y="355600"/>
                </a:lnTo>
                <a:lnTo>
                  <a:pt x="503238" y="354013"/>
                </a:lnTo>
                <a:lnTo>
                  <a:pt x="535517" y="350838"/>
                </a:lnTo>
                <a:lnTo>
                  <a:pt x="560388" y="349250"/>
                </a:lnTo>
                <a:lnTo>
                  <a:pt x="579438" y="347663"/>
                </a:lnTo>
                <a:lnTo>
                  <a:pt x="594254" y="346869"/>
                </a:lnTo>
                <a:lnTo>
                  <a:pt x="604838" y="345281"/>
                </a:lnTo>
                <a:lnTo>
                  <a:pt x="611717" y="345281"/>
                </a:lnTo>
                <a:lnTo>
                  <a:pt x="617538" y="346869"/>
                </a:lnTo>
                <a:lnTo>
                  <a:pt x="622300" y="347663"/>
                </a:lnTo>
                <a:lnTo>
                  <a:pt x="627063" y="349250"/>
                </a:lnTo>
                <a:lnTo>
                  <a:pt x="633413" y="352425"/>
                </a:lnTo>
                <a:lnTo>
                  <a:pt x="641879" y="356394"/>
                </a:lnTo>
                <a:lnTo>
                  <a:pt x="652992" y="361156"/>
                </a:lnTo>
                <a:lnTo>
                  <a:pt x="668867" y="366713"/>
                </a:lnTo>
                <a:lnTo>
                  <a:pt x="689504" y="374650"/>
                </a:lnTo>
                <a:lnTo>
                  <a:pt x="717550" y="382588"/>
                </a:lnTo>
                <a:lnTo>
                  <a:pt x="735013" y="372269"/>
                </a:lnTo>
                <a:lnTo>
                  <a:pt x="750358" y="364331"/>
                </a:lnTo>
                <a:lnTo>
                  <a:pt x="764117" y="357981"/>
                </a:lnTo>
                <a:lnTo>
                  <a:pt x="778934" y="352425"/>
                </a:lnTo>
                <a:lnTo>
                  <a:pt x="787930" y="349250"/>
                </a:lnTo>
                <a:lnTo>
                  <a:pt x="796396" y="347663"/>
                </a:lnTo>
                <a:lnTo>
                  <a:pt x="806979" y="345281"/>
                </a:lnTo>
                <a:lnTo>
                  <a:pt x="818621" y="344488"/>
                </a:lnTo>
                <a:lnTo>
                  <a:pt x="845608" y="342106"/>
                </a:lnTo>
                <a:lnTo>
                  <a:pt x="881592" y="341313"/>
                </a:lnTo>
                <a:lnTo>
                  <a:pt x="863071" y="369888"/>
                </a:lnTo>
                <a:lnTo>
                  <a:pt x="897467" y="366713"/>
                </a:lnTo>
                <a:lnTo>
                  <a:pt x="921809" y="365125"/>
                </a:lnTo>
                <a:lnTo>
                  <a:pt x="940330" y="365125"/>
                </a:lnTo>
                <a:lnTo>
                  <a:pt x="955675" y="365919"/>
                </a:lnTo>
                <a:lnTo>
                  <a:pt x="970492" y="365919"/>
                </a:lnTo>
                <a:lnTo>
                  <a:pt x="989542" y="365125"/>
                </a:lnTo>
                <a:lnTo>
                  <a:pt x="1014413" y="363538"/>
                </a:lnTo>
                <a:lnTo>
                  <a:pt x="1049338" y="357981"/>
                </a:lnTo>
                <a:lnTo>
                  <a:pt x="1087438" y="353219"/>
                </a:lnTo>
                <a:lnTo>
                  <a:pt x="1130829" y="349250"/>
                </a:lnTo>
                <a:lnTo>
                  <a:pt x="1178454" y="345281"/>
                </a:lnTo>
                <a:lnTo>
                  <a:pt x="1227667" y="342900"/>
                </a:lnTo>
                <a:lnTo>
                  <a:pt x="1276350" y="342106"/>
                </a:lnTo>
                <a:lnTo>
                  <a:pt x="1323975" y="342106"/>
                </a:lnTo>
                <a:lnTo>
                  <a:pt x="1368425" y="342900"/>
                </a:lnTo>
                <a:lnTo>
                  <a:pt x="1406525" y="344488"/>
                </a:lnTo>
                <a:lnTo>
                  <a:pt x="1416579" y="345281"/>
                </a:lnTo>
                <a:lnTo>
                  <a:pt x="1425575" y="347663"/>
                </a:lnTo>
                <a:lnTo>
                  <a:pt x="1433513" y="349250"/>
                </a:lnTo>
                <a:lnTo>
                  <a:pt x="1439863" y="350838"/>
                </a:lnTo>
                <a:lnTo>
                  <a:pt x="1450975" y="355600"/>
                </a:lnTo>
                <a:lnTo>
                  <a:pt x="1462088" y="360363"/>
                </a:lnTo>
                <a:lnTo>
                  <a:pt x="1473200" y="365919"/>
                </a:lnTo>
                <a:lnTo>
                  <a:pt x="1487488" y="370681"/>
                </a:lnTo>
                <a:lnTo>
                  <a:pt x="1496484" y="373856"/>
                </a:lnTo>
                <a:lnTo>
                  <a:pt x="1506538" y="375444"/>
                </a:lnTo>
                <a:lnTo>
                  <a:pt x="1518179" y="377031"/>
                </a:lnTo>
                <a:lnTo>
                  <a:pt x="1532467" y="379413"/>
                </a:lnTo>
                <a:lnTo>
                  <a:pt x="1538817" y="350838"/>
                </a:lnTo>
                <a:lnTo>
                  <a:pt x="1542521" y="346869"/>
                </a:lnTo>
                <a:lnTo>
                  <a:pt x="1547813" y="343694"/>
                </a:lnTo>
                <a:lnTo>
                  <a:pt x="1553104" y="341313"/>
                </a:lnTo>
                <a:lnTo>
                  <a:pt x="1558925" y="338931"/>
                </a:lnTo>
                <a:lnTo>
                  <a:pt x="1572684" y="337344"/>
                </a:lnTo>
                <a:lnTo>
                  <a:pt x="1588029" y="336550"/>
                </a:lnTo>
                <a:lnTo>
                  <a:pt x="1605492" y="336550"/>
                </a:lnTo>
                <a:lnTo>
                  <a:pt x="1622954" y="336550"/>
                </a:lnTo>
                <a:lnTo>
                  <a:pt x="1642534" y="334169"/>
                </a:lnTo>
                <a:lnTo>
                  <a:pt x="1660525" y="331788"/>
                </a:lnTo>
                <a:lnTo>
                  <a:pt x="1675342" y="327819"/>
                </a:lnTo>
                <a:lnTo>
                  <a:pt x="1680634" y="325438"/>
                </a:lnTo>
                <a:lnTo>
                  <a:pt x="1679575" y="323056"/>
                </a:lnTo>
                <a:lnTo>
                  <a:pt x="1677459" y="323056"/>
                </a:lnTo>
                <a:lnTo>
                  <a:pt x="1677988" y="322263"/>
                </a:lnTo>
                <a:lnTo>
                  <a:pt x="1684867" y="321469"/>
                </a:lnTo>
                <a:lnTo>
                  <a:pt x="1702329" y="319881"/>
                </a:lnTo>
                <a:lnTo>
                  <a:pt x="1734079" y="315913"/>
                </a:lnTo>
                <a:lnTo>
                  <a:pt x="1757892" y="313531"/>
                </a:lnTo>
                <a:lnTo>
                  <a:pt x="1778529" y="313531"/>
                </a:lnTo>
                <a:lnTo>
                  <a:pt x="1799167" y="315913"/>
                </a:lnTo>
                <a:lnTo>
                  <a:pt x="1818746" y="317500"/>
                </a:lnTo>
                <a:lnTo>
                  <a:pt x="1839913" y="320675"/>
                </a:lnTo>
                <a:lnTo>
                  <a:pt x="1864254" y="322263"/>
                </a:lnTo>
                <a:lnTo>
                  <a:pt x="1892829" y="323850"/>
                </a:lnTo>
                <a:lnTo>
                  <a:pt x="1925638" y="323850"/>
                </a:lnTo>
                <a:lnTo>
                  <a:pt x="1924579" y="318294"/>
                </a:lnTo>
                <a:lnTo>
                  <a:pt x="1922992" y="311944"/>
                </a:lnTo>
                <a:lnTo>
                  <a:pt x="1919817" y="305594"/>
                </a:lnTo>
                <a:lnTo>
                  <a:pt x="1917171" y="298450"/>
                </a:lnTo>
                <a:lnTo>
                  <a:pt x="1909234" y="283369"/>
                </a:lnTo>
                <a:lnTo>
                  <a:pt x="1898650" y="266700"/>
                </a:lnTo>
                <a:lnTo>
                  <a:pt x="1875896" y="231775"/>
                </a:lnTo>
                <a:lnTo>
                  <a:pt x="1853142" y="195263"/>
                </a:lnTo>
                <a:lnTo>
                  <a:pt x="1843088" y="177006"/>
                </a:lnTo>
                <a:lnTo>
                  <a:pt x="1834092" y="160338"/>
                </a:lnTo>
                <a:lnTo>
                  <a:pt x="1830388" y="150813"/>
                </a:lnTo>
                <a:lnTo>
                  <a:pt x="1827742" y="143669"/>
                </a:lnTo>
                <a:lnTo>
                  <a:pt x="1825625" y="134938"/>
                </a:lnTo>
                <a:lnTo>
                  <a:pt x="1824038" y="127794"/>
                </a:lnTo>
                <a:lnTo>
                  <a:pt x="1823509" y="119856"/>
                </a:lnTo>
                <a:lnTo>
                  <a:pt x="1823509" y="112713"/>
                </a:lnTo>
                <a:lnTo>
                  <a:pt x="1824038" y="106363"/>
                </a:lnTo>
                <a:lnTo>
                  <a:pt x="1826154" y="100806"/>
                </a:lnTo>
                <a:lnTo>
                  <a:pt x="1829329" y="95250"/>
                </a:lnTo>
                <a:lnTo>
                  <a:pt x="1833563" y="89694"/>
                </a:lnTo>
                <a:lnTo>
                  <a:pt x="1838854" y="84931"/>
                </a:lnTo>
                <a:lnTo>
                  <a:pt x="1845204" y="80963"/>
                </a:lnTo>
                <a:lnTo>
                  <a:pt x="1860021" y="78581"/>
                </a:lnTo>
                <a:lnTo>
                  <a:pt x="1882775" y="76200"/>
                </a:lnTo>
                <a:lnTo>
                  <a:pt x="1911879" y="73819"/>
                </a:lnTo>
                <a:lnTo>
                  <a:pt x="1947863" y="70644"/>
                </a:lnTo>
                <a:lnTo>
                  <a:pt x="1988079" y="68263"/>
                </a:lnTo>
                <a:lnTo>
                  <a:pt x="2031471" y="65881"/>
                </a:lnTo>
                <a:lnTo>
                  <a:pt x="2078567" y="63500"/>
                </a:lnTo>
                <a:lnTo>
                  <a:pt x="2126192" y="61119"/>
                </a:lnTo>
                <a:lnTo>
                  <a:pt x="2173817" y="59531"/>
                </a:lnTo>
                <a:lnTo>
                  <a:pt x="2220384" y="58738"/>
                </a:lnTo>
                <a:lnTo>
                  <a:pt x="2265363" y="57150"/>
                </a:lnTo>
                <a:lnTo>
                  <a:pt x="2307167" y="57150"/>
                </a:lnTo>
                <a:lnTo>
                  <a:pt x="2344209" y="55563"/>
                </a:lnTo>
                <a:lnTo>
                  <a:pt x="2375959" y="55563"/>
                </a:lnTo>
                <a:lnTo>
                  <a:pt x="2400830" y="57150"/>
                </a:lnTo>
                <a:lnTo>
                  <a:pt x="2418292" y="57944"/>
                </a:lnTo>
                <a:lnTo>
                  <a:pt x="2430992" y="59531"/>
                </a:lnTo>
                <a:lnTo>
                  <a:pt x="2440517" y="61119"/>
                </a:lnTo>
                <a:lnTo>
                  <a:pt x="2446867" y="63500"/>
                </a:lnTo>
                <a:lnTo>
                  <a:pt x="2451100" y="64294"/>
                </a:lnTo>
                <a:lnTo>
                  <a:pt x="2454805" y="66675"/>
                </a:lnTo>
                <a:lnTo>
                  <a:pt x="2456921" y="69056"/>
                </a:lnTo>
                <a:lnTo>
                  <a:pt x="2460625" y="69056"/>
                </a:lnTo>
                <a:lnTo>
                  <a:pt x="2471738" y="68263"/>
                </a:lnTo>
                <a:lnTo>
                  <a:pt x="2494492" y="65088"/>
                </a:lnTo>
                <a:lnTo>
                  <a:pt x="2532592" y="60325"/>
                </a:lnTo>
                <a:lnTo>
                  <a:pt x="2578100" y="55563"/>
                </a:lnTo>
                <a:lnTo>
                  <a:pt x="2619905" y="53181"/>
                </a:lnTo>
                <a:lnTo>
                  <a:pt x="2658005" y="51594"/>
                </a:lnTo>
                <a:lnTo>
                  <a:pt x="2692930" y="51594"/>
                </a:lnTo>
                <a:lnTo>
                  <a:pt x="2726267" y="52388"/>
                </a:lnTo>
                <a:lnTo>
                  <a:pt x="2757488" y="53181"/>
                </a:lnTo>
                <a:lnTo>
                  <a:pt x="2787650" y="54769"/>
                </a:lnTo>
                <a:lnTo>
                  <a:pt x="2818342" y="57150"/>
                </a:lnTo>
                <a:lnTo>
                  <a:pt x="2848505" y="58738"/>
                </a:lnTo>
                <a:lnTo>
                  <a:pt x="2880783" y="60325"/>
                </a:lnTo>
                <a:lnTo>
                  <a:pt x="2913592" y="61119"/>
                </a:lnTo>
                <a:lnTo>
                  <a:pt x="2949575" y="61119"/>
                </a:lnTo>
                <a:lnTo>
                  <a:pt x="2988733" y="60325"/>
                </a:lnTo>
                <a:lnTo>
                  <a:pt x="3031067" y="58738"/>
                </a:lnTo>
                <a:lnTo>
                  <a:pt x="3077105" y="54769"/>
                </a:lnTo>
                <a:lnTo>
                  <a:pt x="3128434" y="48419"/>
                </a:lnTo>
                <a:lnTo>
                  <a:pt x="3179763" y="42863"/>
                </a:lnTo>
                <a:lnTo>
                  <a:pt x="3227917" y="38100"/>
                </a:lnTo>
                <a:lnTo>
                  <a:pt x="3272896" y="34131"/>
                </a:lnTo>
                <a:lnTo>
                  <a:pt x="3313642" y="32544"/>
                </a:lnTo>
                <a:lnTo>
                  <a:pt x="3351742" y="30956"/>
                </a:lnTo>
                <a:lnTo>
                  <a:pt x="3387196" y="30163"/>
                </a:lnTo>
                <a:lnTo>
                  <a:pt x="3418417" y="30163"/>
                </a:lnTo>
                <a:lnTo>
                  <a:pt x="3448050" y="30956"/>
                </a:lnTo>
                <a:lnTo>
                  <a:pt x="3498321" y="32544"/>
                </a:lnTo>
                <a:lnTo>
                  <a:pt x="3539596" y="35719"/>
                </a:lnTo>
                <a:lnTo>
                  <a:pt x="3570288" y="38100"/>
                </a:lnTo>
                <a:lnTo>
                  <a:pt x="3593571" y="38100"/>
                </a:lnTo>
                <a:lnTo>
                  <a:pt x="3754438" y="25400"/>
                </a:lnTo>
                <a:lnTo>
                  <a:pt x="3793067" y="22225"/>
                </a:lnTo>
                <a:lnTo>
                  <a:pt x="3823230" y="21431"/>
                </a:lnTo>
                <a:lnTo>
                  <a:pt x="3845983" y="20638"/>
                </a:lnTo>
                <a:lnTo>
                  <a:pt x="3863446" y="21431"/>
                </a:lnTo>
                <a:lnTo>
                  <a:pt x="3878792" y="22225"/>
                </a:lnTo>
                <a:lnTo>
                  <a:pt x="3892550" y="23019"/>
                </a:lnTo>
                <a:lnTo>
                  <a:pt x="3908425" y="26194"/>
                </a:lnTo>
                <a:lnTo>
                  <a:pt x="3926417" y="28575"/>
                </a:lnTo>
                <a:lnTo>
                  <a:pt x="3941233" y="30163"/>
                </a:lnTo>
                <a:lnTo>
                  <a:pt x="3956050" y="30163"/>
                </a:lnTo>
                <a:lnTo>
                  <a:pt x="3971925" y="27781"/>
                </a:lnTo>
                <a:lnTo>
                  <a:pt x="3987800" y="26194"/>
                </a:lnTo>
                <a:lnTo>
                  <a:pt x="4006321" y="24606"/>
                </a:lnTo>
                <a:lnTo>
                  <a:pt x="4026429" y="22225"/>
                </a:lnTo>
                <a:lnTo>
                  <a:pt x="4048125" y="20638"/>
                </a:lnTo>
                <a:lnTo>
                  <a:pt x="4072996" y="19844"/>
                </a:lnTo>
                <a:lnTo>
                  <a:pt x="4112683" y="19844"/>
                </a:lnTo>
                <a:lnTo>
                  <a:pt x="4158192" y="22225"/>
                </a:lnTo>
                <a:lnTo>
                  <a:pt x="4208463" y="26194"/>
                </a:lnTo>
                <a:lnTo>
                  <a:pt x="4261909" y="30163"/>
                </a:lnTo>
                <a:lnTo>
                  <a:pt x="4316942" y="33338"/>
                </a:lnTo>
                <a:lnTo>
                  <a:pt x="4373034" y="37306"/>
                </a:lnTo>
                <a:lnTo>
                  <a:pt x="4426479" y="38894"/>
                </a:lnTo>
                <a:lnTo>
                  <a:pt x="4477809" y="38894"/>
                </a:lnTo>
                <a:lnTo>
                  <a:pt x="4512204" y="38100"/>
                </a:lnTo>
                <a:lnTo>
                  <a:pt x="4544484" y="35719"/>
                </a:lnTo>
                <a:lnTo>
                  <a:pt x="4574117" y="32544"/>
                </a:lnTo>
                <a:lnTo>
                  <a:pt x="4604279" y="30163"/>
                </a:lnTo>
                <a:lnTo>
                  <a:pt x="4634971" y="26988"/>
                </a:lnTo>
                <a:lnTo>
                  <a:pt x="4667250" y="25400"/>
                </a:lnTo>
                <a:lnTo>
                  <a:pt x="4685242" y="25400"/>
                </a:lnTo>
                <a:lnTo>
                  <a:pt x="4704292" y="25400"/>
                </a:lnTo>
                <a:lnTo>
                  <a:pt x="4723342" y="25400"/>
                </a:lnTo>
                <a:lnTo>
                  <a:pt x="4744509" y="26988"/>
                </a:lnTo>
                <a:lnTo>
                  <a:pt x="4777317" y="30163"/>
                </a:lnTo>
                <a:lnTo>
                  <a:pt x="4795838" y="32544"/>
                </a:lnTo>
                <a:lnTo>
                  <a:pt x="4804304" y="35719"/>
                </a:lnTo>
                <a:lnTo>
                  <a:pt x="4810125" y="38100"/>
                </a:lnTo>
                <a:lnTo>
                  <a:pt x="4817004" y="39688"/>
                </a:lnTo>
                <a:lnTo>
                  <a:pt x="4830234" y="42069"/>
                </a:lnTo>
                <a:lnTo>
                  <a:pt x="4855104" y="42863"/>
                </a:lnTo>
                <a:lnTo>
                  <a:pt x="4896909" y="42863"/>
                </a:lnTo>
                <a:lnTo>
                  <a:pt x="4891088" y="54769"/>
                </a:lnTo>
                <a:lnTo>
                  <a:pt x="4886325" y="65088"/>
                </a:lnTo>
                <a:lnTo>
                  <a:pt x="4885796" y="74613"/>
                </a:lnTo>
                <a:lnTo>
                  <a:pt x="4886325" y="76200"/>
                </a:lnTo>
                <a:lnTo>
                  <a:pt x="4887384" y="76200"/>
                </a:lnTo>
                <a:lnTo>
                  <a:pt x="4890029" y="76994"/>
                </a:lnTo>
                <a:lnTo>
                  <a:pt x="4893734" y="79375"/>
                </a:lnTo>
                <a:lnTo>
                  <a:pt x="4898496" y="81756"/>
                </a:lnTo>
                <a:lnTo>
                  <a:pt x="4929717" y="80963"/>
                </a:lnTo>
                <a:lnTo>
                  <a:pt x="4954588" y="79375"/>
                </a:lnTo>
                <a:lnTo>
                  <a:pt x="4973109" y="78581"/>
                </a:lnTo>
                <a:lnTo>
                  <a:pt x="4986338" y="76200"/>
                </a:lnTo>
                <a:lnTo>
                  <a:pt x="4994804" y="74613"/>
                </a:lnTo>
                <a:lnTo>
                  <a:pt x="4998509" y="71438"/>
                </a:lnTo>
                <a:lnTo>
                  <a:pt x="4999567" y="70644"/>
                </a:lnTo>
                <a:lnTo>
                  <a:pt x="4999567" y="69850"/>
                </a:lnTo>
                <a:lnTo>
                  <a:pt x="4998509" y="68263"/>
                </a:lnTo>
                <a:lnTo>
                  <a:pt x="4996921" y="66675"/>
                </a:lnTo>
                <a:lnTo>
                  <a:pt x="4986867" y="59531"/>
                </a:lnTo>
                <a:lnTo>
                  <a:pt x="4973109" y="51594"/>
                </a:lnTo>
                <a:lnTo>
                  <a:pt x="4965701" y="46831"/>
                </a:lnTo>
                <a:lnTo>
                  <a:pt x="4959879" y="41275"/>
                </a:lnTo>
                <a:lnTo>
                  <a:pt x="4957763" y="38100"/>
                </a:lnTo>
                <a:lnTo>
                  <a:pt x="4955646" y="35719"/>
                </a:lnTo>
                <a:lnTo>
                  <a:pt x="4954059" y="32544"/>
                </a:lnTo>
                <a:lnTo>
                  <a:pt x="4953000" y="30163"/>
                </a:lnTo>
                <a:lnTo>
                  <a:pt x="4953000" y="16669"/>
                </a:lnTo>
                <a:lnTo>
                  <a:pt x="4953000" y="14288"/>
                </a:lnTo>
                <a:lnTo>
                  <a:pt x="4954059" y="11906"/>
                </a:lnTo>
                <a:lnTo>
                  <a:pt x="4955646" y="3175"/>
                </a:lnTo>
                <a:lnTo>
                  <a:pt x="4971521" y="6350"/>
                </a:lnTo>
                <a:lnTo>
                  <a:pt x="4979459" y="9525"/>
                </a:lnTo>
                <a:lnTo>
                  <a:pt x="4988454" y="11906"/>
                </a:lnTo>
                <a:lnTo>
                  <a:pt x="5006446" y="17463"/>
                </a:lnTo>
                <a:lnTo>
                  <a:pt x="5023379" y="21431"/>
                </a:lnTo>
                <a:lnTo>
                  <a:pt x="5040313" y="24606"/>
                </a:lnTo>
                <a:lnTo>
                  <a:pt x="5058834" y="26988"/>
                </a:lnTo>
                <a:lnTo>
                  <a:pt x="5076825" y="28575"/>
                </a:lnTo>
                <a:lnTo>
                  <a:pt x="5114925" y="30956"/>
                </a:lnTo>
                <a:lnTo>
                  <a:pt x="5152496" y="31750"/>
                </a:lnTo>
                <a:lnTo>
                  <a:pt x="5189009" y="31750"/>
                </a:lnTo>
                <a:lnTo>
                  <a:pt x="5222875" y="30956"/>
                </a:lnTo>
                <a:lnTo>
                  <a:pt x="5253038" y="30163"/>
                </a:lnTo>
                <a:lnTo>
                  <a:pt x="5276850" y="30163"/>
                </a:lnTo>
                <a:lnTo>
                  <a:pt x="5413904" y="25400"/>
                </a:lnTo>
                <a:lnTo>
                  <a:pt x="5421313" y="26194"/>
                </a:lnTo>
                <a:lnTo>
                  <a:pt x="5428192" y="26988"/>
                </a:lnTo>
                <a:lnTo>
                  <a:pt x="5434542" y="27781"/>
                </a:lnTo>
                <a:lnTo>
                  <a:pt x="5441421" y="28575"/>
                </a:lnTo>
                <a:lnTo>
                  <a:pt x="5712354" y="49213"/>
                </a:lnTo>
                <a:lnTo>
                  <a:pt x="5706534" y="44450"/>
                </a:lnTo>
                <a:lnTo>
                  <a:pt x="5700713" y="39688"/>
                </a:lnTo>
                <a:lnTo>
                  <a:pt x="5694892" y="36513"/>
                </a:lnTo>
                <a:lnTo>
                  <a:pt x="5689072" y="33338"/>
                </a:lnTo>
                <a:lnTo>
                  <a:pt x="5675842" y="28575"/>
                </a:lnTo>
                <a:lnTo>
                  <a:pt x="5662084" y="25400"/>
                </a:lnTo>
                <a:lnTo>
                  <a:pt x="5645679" y="22225"/>
                </a:lnTo>
                <a:lnTo>
                  <a:pt x="5627159" y="17463"/>
                </a:lnTo>
                <a:lnTo>
                  <a:pt x="5605992" y="11113"/>
                </a:lnTo>
                <a:lnTo>
                  <a:pt x="5582709" y="3175"/>
                </a:lnTo>
                <a:lnTo>
                  <a:pt x="5655734" y="79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70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8647" y="2165575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28647" y="4162425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371847" y="2163082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371847" y="4162425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6115047" y="2163082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115047" y="4162425"/>
            <a:ext cx="1080409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236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149600"/>
            <a:ext cx="9144000" cy="370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5377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3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4894634" y="591743"/>
            <a:ext cx="2535382" cy="2628998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Diamond 5"/>
          <p:cNvSpPr/>
          <p:nvPr userDrawn="1"/>
        </p:nvSpPr>
        <p:spPr>
          <a:xfrm>
            <a:off x="2393695" y="609601"/>
            <a:ext cx="2500939" cy="2593284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381000" dist="2540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392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6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3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1873333" y="2159001"/>
            <a:ext cx="2535382" cy="25400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4772965" y="2159001"/>
            <a:ext cx="2535382" cy="25400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541564" y="2339474"/>
            <a:ext cx="2424872" cy="236224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6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3254788" y="2339474"/>
            <a:ext cx="2424872" cy="236224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5968013" y="2339473"/>
            <a:ext cx="2424872" cy="236224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12028" y="165100"/>
            <a:ext cx="5295900" cy="6477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70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80975" y="266700"/>
            <a:ext cx="5381625" cy="6311900"/>
          </a:xfrm>
          <a:custGeom>
            <a:avLst/>
            <a:gdLst>
              <a:gd name="connsiteX0" fmla="*/ 0 w 7175500"/>
              <a:gd name="connsiteY0" fmla="*/ 0 h 6311900"/>
              <a:gd name="connsiteX1" fmla="*/ 7175500 w 7175500"/>
              <a:gd name="connsiteY1" fmla="*/ 0 h 6311900"/>
              <a:gd name="connsiteX2" fmla="*/ 7175500 w 7175500"/>
              <a:gd name="connsiteY2" fmla="*/ 6311900 h 6311900"/>
              <a:gd name="connsiteX3" fmla="*/ 0 w 7175500"/>
              <a:gd name="connsiteY3" fmla="*/ 6311900 h 6311900"/>
              <a:gd name="connsiteX4" fmla="*/ 0 w 7175500"/>
              <a:gd name="connsiteY4" fmla="*/ 0 h 6311900"/>
              <a:gd name="connsiteX0" fmla="*/ 0 w 7175500"/>
              <a:gd name="connsiteY0" fmla="*/ 0 h 6311900"/>
              <a:gd name="connsiteX1" fmla="*/ 4927600 w 7175500"/>
              <a:gd name="connsiteY1" fmla="*/ 0 h 6311900"/>
              <a:gd name="connsiteX2" fmla="*/ 7175500 w 7175500"/>
              <a:gd name="connsiteY2" fmla="*/ 6311900 h 6311900"/>
              <a:gd name="connsiteX3" fmla="*/ 0 w 7175500"/>
              <a:gd name="connsiteY3" fmla="*/ 6311900 h 6311900"/>
              <a:gd name="connsiteX4" fmla="*/ 0 w 7175500"/>
              <a:gd name="connsiteY4" fmla="*/ 0 h 631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500" h="6311900">
                <a:moveTo>
                  <a:pt x="0" y="0"/>
                </a:moveTo>
                <a:lnTo>
                  <a:pt x="4927600" y="0"/>
                </a:lnTo>
                <a:lnTo>
                  <a:pt x="7175500" y="6311900"/>
                </a:lnTo>
                <a:lnTo>
                  <a:pt x="0" y="63119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623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891314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59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0912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5345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989943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84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57425" y="0"/>
            <a:ext cx="231457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25742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231457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6575" y="0"/>
            <a:ext cx="225742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725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1258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5611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85321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</p:spPr>
        <p:txBody>
          <a:bodyPr lIns="68580" tIns="34290" rIns="68580" bIns="34290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47063" y="0"/>
            <a:ext cx="4496937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6564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02771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6720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11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46665" y="1139182"/>
            <a:ext cx="4654958" cy="4293888"/>
          </a:xfrm>
          <a:custGeom>
            <a:avLst/>
            <a:gdLst>
              <a:gd name="connsiteX0" fmla="*/ 2743706 w 5492750"/>
              <a:gd name="connsiteY0" fmla="*/ 2192425 h 4735129"/>
              <a:gd name="connsiteX1" fmla="*/ 3549737 w 5492750"/>
              <a:gd name="connsiteY1" fmla="*/ 3582133 h 4735129"/>
              <a:gd name="connsiteX2" fmla="*/ 1937676 w 5492750"/>
              <a:gd name="connsiteY2" fmla="*/ 3582133 h 4735129"/>
              <a:gd name="connsiteX3" fmla="*/ 2743706 w 5492750"/>
              <a:gd name="connsiteY3" fmla="*/ 1749376 h 4735129"/>
              <a:gd name="connsiteX4" fmla="*/ 1547578 w 5492750"/>
              <a:gd name="connsiteY4" fmla="*/ 3811665 h 4735129"/>
              <a:gd name="connsiteX5" fmla="*/ 3939834 w 5492750"/>
              <a:gd name="connsiteY5" fmla="*/ 3811665 h 4735129"/>
              <a:gd name="connsiteX6" fmla="*/ 2743706 w 5492750"/>
              <a:gd name="connsiteY6" fmla="*/ 1413085 h 4735129"/>
              <a:gd name="connsiteX7" fmla="*/ 4240147 w 5492750"/>
              <a:gd name="connsiteY7" fmla="*/ 3993155 h 4735129"/>
              <a:gd name="connsiteX8" fmla="*/ 1247266 w 5492750"/>
              <a:gd name="connsiteY8" fmla="*/ 3993155 h 4735129"/>
              <a:gd name="connsiteX9" fmla="*/ 2746376 w 5492750"/>
              <a:gd name="connsiteY9" fmla="*/ 1074770 h 4735129"/>
              <a:gd name="connsiteX10" fmla="*/ 960832 w 5492750"/>
              <a:gd name="connsiteY10" fmla="*/ 4153294 h 4735129"/>
              <a:gd name="connsiteX11" fmla="*/ 4531920 w 5492750"/>
              <a:gd name="connsiteY11" fmla="*/ 4153294 h 4735129"/>
              <a:gd name="connsiteX12" fmla="*/ 2746375 w 5492750"/>
              <a:gd name="connsiteY12" fmla="*/ 0 h 4735129"/>
              <a:gd name="connsiteX13" fmla="*/ 5492750 w 5492750"/>
              <a:gd name="connsiteY13" fmla="*/ 4735129 h 4735129"/>
              <a:gd name="connsiteX14" fmla="*/ 0 w 5492750"/>
              <a:gd name="connsiteY14" fmla="*/ 4735129 h 473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92750" h="4735129">
                <a:moveTo>
                  <a:pt x="2743706" y="2192425"/>
                </a:moveTo>
                <a:lnTo>
                  <a:pt x="3549737" y="3582133"/>
                </a:lnTo>
                <a:lnTo>
                  <a:pt x="1937676" y="3582133"/>
                </a:lnTo>
                <a:close/>
                <a:moveTo>
                  <a:pt x="2743706" y="1749376"/>
                </a:moveTo>
                <a:lnTo>
                  <a:pt x="1547578" y="3811665"/>
                </a:lnTo>
                <a:lnTo>
                  <a:pt x="3939834" y="3811665"/>
                </a:lnTo>
                <a:close/>
                <a:moveTo>
                  <a:pt x="2743706" y="1413085"/>
                </a:moveTo>
                <a:lnTo>
                  <a:pt x="4240147" y="3993155"/>
                </a:lnTo>
                <a:lnTo>
                  <a:pt x="1247266" y="3993155"/>
                </a:lnTo>
                <a:close/>
                <a:moveTo>
                  <a:pt x="2746376" y="1074770"/>
                </a:moveTo>
                <a:lnTo>
                  <a:pt x="960832" y="4153294"/>
                </a:lnTo>
                <a:lnTo>
                  <a:pt x="4531920" y="4153294"/>
                </a:lnTo>
                <a:close/>
                <a:moveTo>
                  <a:pt x="2746375" y="0"/>
                </a:moveTo>
                <a:lnTo>
                  <a:pt x="5492750" y="4735129"/>
                </a:lnTo>
                <a:lnTo>
                  <a:pt x="0" y="473512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26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5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63" Type="http://schemas.openxmlformats.org/officeDocument/2006/relationships/slideLayout" Target="../slideLayouts/slideLayout76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6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696326" y="6437619"/>
            <a:ext cx="466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0" i="0" smtClean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900" b="0" i="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0614" y="6453008"/>
            <a:ext cx="11160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www.website.com</a:t>
            </a:r>
            <a:endParaRPr lang="id-ID" sz="90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79" r:id="rId3"/>
    <p:sldLayoutId id="2147483684" r:id="rId4"/>
    <p:sldLayoutId id="2147483686" r:id="rId5"/>
    <p:sldLayoutId id="2147483695" r:id="rId6"/>
    <p:sldLayoutId id="2147483704" r:id="rId7"/>
    <p:sldLayoutId id="2147483705" r:id="rId8"/>
    <p:sldLayoutId id="2147483706" r:id="rId9"/>
    <p:sldLayoutId id="2147483708" r:id="rId10"/>
    <p:sldLayoutId id="2147483709" r:id="rId11"/>
    <p:sldLayoutId id="2147483710" r:id="rId12"/>
    <p:sldLayoutId id="214748371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379970" y="169633"/>
            <a:ext cx="666404" cy="800086"/>
            <a:chOff x="11173292" y="169633"/>
            <a:chExt cx="888539" cy="800086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11431597" y="169633"/>
              <a:ext cx="630234" cy="746125"/>
              <a:chOff x="10707692" y="7587"/>
              <a:chExt cx="937668" cy="1110092"/>
            </a:xfrm>
          </p:grpSpPr>
          <p:sp>
            <p:nvSpPr>
              <p:cNvPr id="10" name="Right Triangle 9"/>
              <p:cNvSpPr/>
              <p:nvPr userDrawn="1"/>
            </p:nvSpPr>
            <p:spPr>
              <a:xfrm rot="10800000">
                <a:off x="10707692" y="111918"/>
                <a:ext cx="812800" cy="812800"/>
              </a:xfrm>
              <a:prstGeom prst="rtTriangle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11427620" y="7587"/>
                <a:ext cx="217740" cy="1110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sp>
          <p:nvSpPr>
            <p:cNvPr id="9" name="Diagonal Stripe 8"/>
            <p:cNvSpPr/>
            <p:nvPr userDrawn="1"/>
          </p:nvSpPr>
          <p:spPr>
            <a:xfrm flipH="1">
              <a:off x="11173292" y="183951"/>
              <a:ext cx="793458" cy="785768"/>
            </a:xfrm>
            <a:prstGeom prst="diagStripe">
              <a:avLst>
                <a:gd name="adj" fmla="val 889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677516" y="269058"/>
            <a:ext cx="466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  <a:ea typeface="Roboto Condensed Light" panose="02000000000000000000" pitchFamily="2" charset="0"/>
              </a:rPr>
              <a:pPr algn="ctr"/>
              <a:t>‹#›</a:t>
            </a:fld>
            <a:endParaRPr lang="id-ID" sz="1050" b="1" i="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50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7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3" r:id="rId47"/>
    <p:sldLayoutId id="2147483764" r:id="rId48"/>
    <p:sldLayoutId id="2147483765" r:id="rId49"/>
    <p:sldLayoutId id="2147483766" r:id="rId50"/>
    <p:sldLayoutId id="2147483767" r:id="rId51"/>
    <p:sldLayoutId id="2147483768" r:id="rId52"/>
    <p:sldLayoutId id="2147483769" r:id="rId53"/>
    <p:sldLayoutId id="2147483770" r:id="rId54"/>
    <p:sldLayoutId id="2147483771" r:id="rId55"/>
    <p:sldLayoutId id="2147483772" r:id="rId56"/>
    <p:sldLayoutId id="2147483773" r:id="rId57"/>
    <p:sldLayoutId id="2147483774" r:id="rId58"/>
    <p:sldLayoutId id="2147483775" r:id="rId59"/>
    <p:sldLayoutId id="2147483776" r:id="rId60"/>
    <p:sldLayoutId id="2147483777" r:id="rId61"/>
    <p:sldLayoutId id="2147483778" r:id="rId62"/>
    <p:sldLayoutId id="2147483779" r:id="rId63"/>
    <p:sldLayoutId id="2147483780" r:id="rId64"/>
    <p:sldLayoutId id="2147483781" r:id="rId65"/>
    <p:sldLayoutId id="2147483782" r:id="rId66"/>
    <p:sldLayoutId id="2147483783" r:id="rId6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2E2D">
                  <a:alpha val="55686"/>
                </a:srgbClr>
              </a:gs>
              <a:gs pos="63000">
                <a:srgbClr val="002E2D">
                  <a:alpha val="7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14" name="Half Frame 13"/>
          <p:cNvSpPr/>
          <p:nvPr/>
        </p:nvSpPr>
        <p:spPr>
          <a:xfrm>
            <a:off x="177020" y="190501"/>
            <a:ext cx="677460" cy="67746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8289520" y="5918309"/>
            <a:ext cx="677460" cy="67746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578" y="1482934"/>
            <a:ext cx="85848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«ИЗУЧЕНИЕ НАВЫКОВ РАБОТЫ В ПРОГРАММЕ SALOME. ИЗУЧЕНИЕ РАБОТЫ С КОМАНДАМИ КОНСОЛИ. НАПИСАНИЕ СКРИПТОВ НА ЯЗЫКЕ PYTHON.»</a:t>
            </a:r>
            <a:endParaRPr lang="id-ID" sz="3200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6220" y="3829730"/>
            <a:ext cx="5011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Авторы: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Есис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 А. И., Павленок Л. Л.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ller Light" panose="02000503000000020004" pitchFamily="2" charset="0"/>
            </a:endParaRPr>
          </a:p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Руководитель проекта: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Чмыхов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ller Light" panose="02000503000000020004" pitchFamily="2" charset="0"/>
              </a:rPr>
              <a:t> М. А.</a:t>
            </a:r>
            <a:endParaRPr lang="id-ID" sz="2400" dirty="0">
              <a:solidFill>
                <a:schemeClr val="bg1">
                  <a:lumMod val="95000"/>
                </a:schemeClr>
              </a:solidFill>
              <a:latin typeface="Aller Light" panose="0200050300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9635" y="2542839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id-ID" dirty="0">
              <a:solidFill>
                <a:schemeClr val="bg1">
                  <a:lumMod val="9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1027" name="Group 1026"/>
          <p:cNvGrpSpPr/>
          <p:nvPr/>
        </p:nvGrpSpPr>
        <p:grpSpPr>
          <a:xfrm>
            <a:off x="1183473" y="4044738"/>
            <a:ext cx="6777051" cy="230543"/>
            <a:chOff x="4199809" y="4117195"/>
            <a:chExt cx="3792382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199809" y="4117195"/>
              <a:ext cx="63206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360128" y="4117195"/>
              <a:ext cx="63206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26">
            <a:extLst>
              <a:ext uri="{FF2B5EF4-FFF2-40B4-BE49-F238E27FC236}">
                <a16:creationId xmlns:a16="http://schemas.microsoft.com/office/drawing/2014/main" id="{BA88E486-95B0-4800-9382-29A6A24EEB2F}"/>
              </a:ext>
            </a:extLst>
          </p:cNvPr>
          <p:cNvGrpSpPr/>
          <p:nvPr/>
        </p:nvGrpSpPr>
        <p:grpSpPr>
          <a:xfrm>
            <a:off x="922539" y="4448856"/>
            <a:ext cx="7298919" cy="95584"/>
            <a:chOff x="4199809" y="4117195"/>
            <a:chExt cx="3792382" cy="0"/>
          </a:xfrm>
        </p:grpSpPr>
        <p:cxnSp>
          <p:nvCxnSpPr>
            <p:cNvPr id="12" name="Straight Connector 23">
              <a:extLst>
                <a:ext uri="{FF2B5EF4-FFF2-40B4-BE49-F238E27FC236}">
                  <a16:creationId xmlns:a16="http://schemas.microsoft.com/office/drawing/2014/main" id="{D21BDDB6-8064-4E44-861D-A24642A6489F}"/>
                </a:ext>
              </a:extLst>
            </p:cNvPr>
            <p:cNvCxnSpPr/>
            <p:nvPr/>
          </p:nvCxnSpPr>
          <p:spPr>
            <a:xfrm>
              <a:off x="4199809" y="4117195"/>
              <a:ext cx="63206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34">
              <a:extLst>
                <a:ext uri="{FF2B5EF4-FFF2-40B4-BE49-F238E27FC236}">
                  <a16:creationId xmlns:a16="http://schemas.microsoft.com/office/drawing/2014/main" id="{42F892E3-CD9A-4627-9AE0-466880EFF9CF}"/>
                </a:ext>
              </a:extLst>
            </p:cNvPr>
            <p:cNvCxnSpPr/>
            <p:nvPr/>
          </p:nvCxnSpPr>
          <p:spPr>
            <a:xfrm>
              <a:off x="7360128" y="4117195"/>
              <a:ext cx="63206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4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1" grpId="0" animBg="1"/>
      <p:bldP spid="3" grpId="0"/>
      <p:bldP spid="9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n">
            <a:hlinkClick r:id="" action="ppaction://media"/>
            <a:extLst>
              <a:ext uri="{FF2B5EF4-FFF2-40B4-BE49-F238E27FC236}">
                <a16:creationId xmlns:a16="http://schemas.microsoft.com/office/drawing/2014/main" id="{7D48AF55-D82E-4218-A863-8923A114F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4074"/>
            <a:ext cx="9144000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32FB013-0119-4930-B7F1-5072AA2A61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1" r="23701"/>
          <a:stretch>
            <a:fillRect/>
          </a:stretch>
        </p:blipFill>
        <p:spPr>
          <a:xfrm>
            <a:off x="1862816" y="2760663"/>
            <a:ext cx="2535238" cy="253047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BF1D07-9CFC-4ACB-B656-226C081656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4763179" y="2760663"/>
            <a:ext cx="2535237" cy="2530475"/>
          </a:xfrm>
        </p:spPr>
      </p:pic>
      <p:sp>
        <p:nvSpPr>
          <p:cNvPr id="6" name="Diamond 5"/>
          <p:cNvSpPr/>
          <p:nvPr/>
        </p:nvSpPr>
        <p:spPr>
          <a:xfrm>
            <a:off x="3196554" y="1175770"/>
            <a:ext cx="2750892" cy="275089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77800" dist="177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3629240" y="2125435"/>
            <a:ext cx="1885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В ХОДЕ РАБОТЫ ИСПОЛЬЗОВАЛИСЬ ТАКЖЕ</a:t>
            </a:r>
            <a:endParaRPr lang="en-US" sz="14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24222" y="3034266"/>
            <a:ext cx="891540" cy="891540"/>
            <a:chOff x="5512874" y="2317316"/>
            <a:chExt cx="1188720" cy="1188720"/>
          </a:xfrm>
        </p:grpSpPr>
        <p:sp>
          <p:nvSpPr>
            <p:cNvPr id="21" name="Diamond 20"/>
            <p:cNvSpPr/>
            <p:nvPr/>
          </p:nvSpPr>
          <p:spPr>
            <a:xfrm>
              <a:off x="5512874" y="2317316"/>
              <a:ext cx="1188720" cy="1188720"/>
            </a:xfrm>
            <a:prstGeom prst="diamond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011223" y="3045532"/>
              <a:ext cx="192352" cy="192352"/>
              <a:chOff x="10707157" y="3275746"/>
              <a:chExt cx="274320" cy="274320"/>
            </a:xfrm>
          </p:grpSpPr>
          <p:sp>
            <p:nvSpPr>
              <p:cNvPr id="24" name="Flowchart: Connector 23"/>
              <p:cNvSpPr/>
              <p:nvPr/>
            </p:nvSpPr>
            <p:spPr>
              <a:xfrm rot="16200000">
                <a:off x="10707157" y="3275746"/>
                <a:ext cx="274320" cy="274320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rot="16560000" flipH="1">
                <a:off x="10760506" y="3374736"/>
                <a:ext cx="112676" cy="823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560000">
                <a:off x="10819647" y="3390541"/>
                <a:ext cx="120443" cy="5163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4485672" y="4544853"/>
            <a:ext cx="151790" cy="546676"/>
            <a:chOff x="5994807" y="2825537"/>
            <a:chExt cx="202387" cy="72890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099753" y="2825537"/>
              <a:ext cx="0" cy="4572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Diamond 30"/>
            <p:cNvSpPr/>
            <p:nvPr/>
          </p:nvSpPr>
          <p:spPr>
            <a:xfrm flipH="1">
              <a:off x="5994807" y="3351385"/>
              <a:ext cx="202387" cy="203053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30990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33361" y="710811"/>
            <a:ext cx="2477282" cy="2477280"/>
          </a:xfrm>
          <a:prstGeom prst="rect">
            <a:avLst/>
          </a:prstGeom>
          <a:noFill/>
          <a:ln w="635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3537106" y="1501717"/>
            <a:ext cx="2069797" cy="895469"/>
            <a:chOff x="3537104" y="1323041"/>
            <a:chExt cx="2069797" cy="895468"/>
          </a:xfrm>
        </p:grpSpPr>
        <p:sp>
          <p:nvSpPr>
            <p:cNvPr id="7" name="TextBox 6"/>
            <p:cNvSpPr txBox="1"/>
            <p:nvPr/>
          </p:nvSpPr>
          <p:spPr>
            <a:xfrm>
              <a:off x="3537104" y="1323041"/>
              <a:ext cx="2069797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tserrat" panose="00000500000000000000" pitchFamily="50" charset="0"/>
                  <a:ea typeface="Nexa Bold" charset="0"/>
                  <a:cs typeface="Nexa Bold" charset="0"/>
                </a:rPr>
                <a:t>ДАЛЬНЕЙШАЯ</a:t>
              </a: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Montserrat" panose="00000500000000000000" pitchFamily="50" charset="0"/>
                  <a:ea typeface="Nexa Bold" charset="0"/>
                  <a:cs typeface="Nexa Bold" charset="0"/>
                </a:rPr>
                <a:t>РАБОТА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  <a:ea typeface="Nexa Bold" charset="0"/>
                <a:cs typeface="Nexa Bold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82769" y="2218509"/>
              <a:ext cx="378463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13022" y="3491581"/>
            <a:ext cx="8317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Nexa Bold" charset="0"/>
              </a:rPr>
              <a:t>В дальнейшем планируется научится накладывать сетку и строить математические модели без использования визуального интерфейса, а только при помощь </a:t>
            </a:r>
            <a:r>
              <a:rPr lang="ru-RU" sz="2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Nexa Bold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Nexa Bold" charset="0"/>
              </a:rPr>
              <a:t> скриптов. Наша конечная цель создать модель, которая будет строить оптимальную форму радиатора, находящегося в жидкой среде, учитывая характер движения жидкости, ее вязкость и количество. В качестве алгоритма подбора оптимальной формы планируется использовать генетические алгоритмы.</a:t>
            </a:r>
            <a:endParaRPr lang="en-US" sz="2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Nex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1563" y="2249580"/>
            <a:ext cx="2356603" cy="1351704"/>
            <a:chOff x="2144456" y="2095873"/>
            <a:chExt cx="3142136" cy="1802267"/>
          </a:xfrm>
        </p:grpSpPr>
        <p:sp>
          <p:nvSpPr>
            <p:cNvPr id="15" name="TextBox 14"/>
            <p:cNvSpPr txBox="1"/>
            <p:nvPr/>
          </p:nvSpPr>
          <p:spPr>
            <a:xfrm>
              <a:off x="3436598" y="2095873"/>
              <a:ext cx="1849994" cy="95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4050" b="1" dirty="0">
                  <a:solidFill>
                    <a:schemeClr val="bg1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ЦЕЛЬ</a:t>
              </a:r>
              <a:endParaRPr lang="id-ID" sz="4050" b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44456" y="2851703"/>
              <a:ext cx="3004241" cy="10464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ru-RU" sz="4500" b="1" dirty="0">
                  <a:solidFill>
                    <a:schemeClr val="tx2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РАБОТЫ</a:t>
              </a:r>
              <a:endParaRPr lang="id-ID" sz="4500" b="1" dirty="0">
                <a:solidFill>
                  <a:schemeClr val="tx2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420588" y="2413337"/>
            <a:ext cx="4595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научиться строить 3D модели с помощью визуального интерфейса и </a:t>
            </a:r>
            <a:r>
              <a:rPr lang="ru-RU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Python</a:t>
            </a:r>
            <a:r>
              <a:rPr lang="ru-RU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скриптов, создавать расчетную сетку моделей и вычислять поведения объектов в разных ситуациях.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Parallelogram 19"/>
          <p:cNvSpPr/>
          <p:nvPr/>
        </p:nvSpPr>
        <p:spPr>
          <a:xfrm>
            <a:off x="3046065" y="2523482"/>
            <a:ext cx="1286623" cy="1393975"/>
          </a:xfrm>
          <a:prstGeom prst="parallelogram">
            <a:avLst>
              <a:gd name="adj" fmla="val 939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736130052"/>
      </p:ext>
    </p:extLst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07A3A8-6954-4215-B413-A0A28EE3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05" r="17205"/>
          <a:stretch>
            <a:fillRect/>
          </a:stretch>
        </p:blipFill>
        <p:spPr>
          <a:xfrm>
            <a:off x="-1289205" y="-12700"/>
            <a:ext cx="6008915" cy="6870700"/>
          </a:xfrm>
          <a:custGeom>
            <a:avLst/>
            <a:gdLst>
              <a:gd name="connsiteX0" fmla="*/ 0 w 5143500"/>
              <a:gd name="connsiteY0" fmla="*/ 0 h 6858000"/>
              <a:gd name="connsiteX1" fmla="*/ 5143500 w 5143500"/>
              <a:gd name="connsiteY1" fmla="*/ 0 h 6858000"/>
              <a:gd name="connsiteX2" fmla="*/ 5143500 w 5143500"/>
              <a:gd name="connsiteY2" fmla="*/ 6858000 h 6858000"/>
              <a:gd name="connsiteX3" fmla="*/ 0 w 5143500"/>
              <a:gd name="connsiteY3" fmla="*/ 6858000 h 6858000"/>
              <a:gd name="connsiteX4" fmla="*/ 0 w 5143500"/>
              <a:gd name="connsiteY4" fmla="*/ 0 h 6858000"/>
              <a:gd name="connsiteX0" fmla="*/ 0 w 6489700"/>
              <a:gd name="connsiteY0" fmla="*/ 0 h 6870700"/>
              <a:gd name="connsiteX1" fmla="*/ 5143500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700" h="6870700">
                <a:moveTo>
                  <a:pt x="0" y="0"/>
                </a:moveTo>
                <a:lnTo>
                  <a:pt x="5143500" y="0"/>
                </a:lnTo>
                <a:lnTo>
                  <a:pt x="6489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arallelogram 11"/>
          <p:cNvSpPr/>
          <p:nvPr/>
        </p:nvSpPr>
        <p:spPr>
          <a:xfrm flipH="1">
            <a:off x="3626304" y="2908528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8522" y="1544674"/>
            <a:ext cx="2449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Roboto" pitchFamily="2" charset="0"/>
                <a:ea typeface="Roboto" pitchFamily="2" charset="0"/>
              </a:rPr>
              <a:t>ЗАДАЧИ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5400000" flipV="1">
            <a:off x="7592166" y="1253782"/>
            <a:ext cx="753020" cy="705084"/>
            <a:chOff x="8532745" y="571782"/>
            <a:chExt cx="1931366" cy="1845590"/>
          </a:xfrm>
        </p:grpSpPr>
        <p:sp>
          <p:nvSpPr>
            <p:cNvPr id="15" name="Right Triangle 14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7" name="Parallelogram 16"/>
          <p:cNvSpPr/>
          <p:nvPr/>
        </p:nvSpPr>
        <p:spPr>
          <a:xfrm flipH="1">
            <a:off x="3803742" y="3612425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18" name="Parallelogram 17"/>
          <p:cNvSpPr/>
          <p:nvPr/>
        </p:nvSpPr>
        <p:spPr>
          <a:xfrm flipH="1">
            <a:off x="3958319" y="4316323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19" name="Parallelogram 18"/>
          <p:cNvSpPr/>
          <p:nvPr/>
        </p:nvSpPr>
        <p:spPr>
          <a:xfrm flipH="1">
            <a:off x="4154262" y="5020220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73881" y="2833880"/>
            <a:ext cx="3242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latin typeface="Roboto" pitchFamily="2" charset="0"/>
                <a:ea typeface="Roboto" pitchFamily="2" charset="0"/>
              </a:rPr>
              <a:t>Научиться работать с визуальным интерфейсом программы SALOME</a:t>
            </a:r>
            <a:endParaRPr lang="en-US" sz="135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8457" y="3513805"/>
            <a:ext cx="4019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latin typeface="Roboto" pitchFamily="2" charset="0"/>
                <a:ea typeface="Roboto" pitchFamily="2" charset="0"/>
              </a:rPr>
              <a:t>Построить 3D модели с помощью визуального интерфейса программы SALOME</a:t>
            </a:r>
            <a:endParaRPr lang="en-US" sz="135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9710" y="4370887"/>
            <a:ext cx="4419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latin typeface="Roboto" pitchFamily="2" charset="0"/>
                <a:ea typeface="Roboto" pitchFamily="2" charset="0"/>
              </a:rPr>
              <a:t>Построить 3D модели с помощью </a:t>
            </a:r>
            <a:r>
              <a:rPr lang="ru-RU" sz="1350" b="1" dirty="0" err="1">
                <a:latin typeface="Roboto" pitchFamily="2" charset="0"/>
                <a:ea typeface="Roboto" pitchFamily="2" charset="0"/>
              </a:rPr>
              <a:t>Python</a:t>
            </a:r>
            <a:r>
              <a:rPr lang="ru-RU" sz="1350" b="1" dirty="0">
                <a:latin typeface="Roboto" pitchFamily="2" charset="0"/>
                <a:ea typeface="Roboto" pitchFamily="2" charset="0"/>
              </a:rPr>
              <a:t> скриптов</a:t>
            </a:r>
            <a:endParaRPr lang="en-US" sz="135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64483" y="5055289"/>
            <a:ext cx="4419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latin typeface="Roboto" pitchFamily="2" charset="0"/>
                <a:ea typeface="Roboto" pitchFamily="2" charset="0"/>
              </a:rPr>
              <a:t>Наложить сетку на изучаемую модель</a:t>
            </a:r>
            <a:endParaRPr lang="en-US" sz="135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Parallelogram 18">
            <a:extLst>
              <a:ext uri="{FF2B5EF4-FFF2-40B4-BE49-F238E27FC236}">
                <a16:creationId xmlns:a16="http://schemas.microsoft.com/office/drawing/2014/main" id="{4FBF1AC9-9AE7-4817-9C05-845E7C518159}"/>
              </a:ext>
            </a:extLst>
          </p:cNvPr>
          <p:cNvSpPr/>
          <p:nvPr/>
        </p:nvSpPr>
        <p:spPr>
          <a:xfrm flipH="1">
            <a:off x="4293735" y="5724117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</a:t>
            </a:r>
            <a:r>
              <a:rPr lang="en-US" sz="1200" dirty="0"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F2BE65-F1BF-42F4-B36D-4E6C75C9276E}"/>
              </a:ext>
            </a:extLst>
          </p:cNvPr>
          <p:cNvSpPr txBox="1"/>
          <p:nvPr/>
        </p:nvSpPr>
        <p:spPr>
          <a:xfrm>
            <a:off x="5009256" y="5614113"/>
            <a:ext cx="41300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latin typeface="Roboto" pitchFamily="2" charset="0"/>
                <a:ea typeface="Roboto" pitchFamily="2" charset="0"/>
              </a:rPr>
              <a:t>Построить математическую модель исследуемого объекта и рассчитать его поведение в различных средах</a:t>
            </a:r>
            <a:endParaRPr lang="en-US" sz="1350" b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2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8" grpId="0" animBg="1"/>
      <p:bldP spid="19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01045" y="1929659"/>
            <a:ext cx="281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Roboto" pitchFamily="2" charset="0"/>
                <a:ea typeface="Roboto" pitchFamily="2" charset="0"/>
              </a:rPr>
              <a:t>МОДУЛЯ ПО</a:t>
            </a:r>
            <a:r>
              <a:rPr lang="id-ID" sz="3000" b="1" dirty="0">
                <a:latin typeface="Roboto" pitchFamily="2" charset="0"/>
                <a:ea typeface="Roboto" pitchFamily="2" charset="0"/>
              </a:rPr>
              <a:t>C</a:t>
            </a:r>
            <a:r>
              <a:rPr lang="ru-RU" sz="3000" b="1" dirty="0">
                <a:latin typeface="Roboto" pitchFamily="2" charset="0"/>
                <a:ea typeface="Roboto" pitchFamily="2" charset="0"/>
              </a:rPr>
              <a:t>ТРОЕНИЯ ГЕ</a:t>
            </a:r>
            <a:r>
              <a:rPr lang="id-ID" sz="3000" b="1" dirty="0">
                <a:latin typeface="Roboto" pitchFamily="2" charset="0"/>
                <a:ea typeface="Roboto" pitchFamily="2" charset="0"/>
              </a:rPr>
              <a:t>O</a:t>
            </a:r>
            <a:r>
              <a:rPr lang="ru-RU" sz="3000" b="1" dirty="0">
                <a:latin typeface="Roboto" pitchFamily="2" charset="0"/>
                <a:ea typeface="Roboto" pitchFamily="2" charset="0"/>
              </a:rPr>
              <a:t>МЕТРИИ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5400000" flipV="1">
            <a:off x="7635376" y="1577117"/>
            <a:ext cx="753020" cy="705084"/>
            <a:chOff x="8532745" y="571782"/>
            <a:chExt cx="1931366" cy="1845590"/>
          </a:xfrm>
        </p:grpSpPr>
        <p:sp>
          <p:nvSpPr>
            <p:cNvPr id="11" name="Right Triangle 10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01045" y="3517489"/>
            <a:ext cx="3942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Геометрический модуль SALOME разработан для: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Построения и оптимизации геометрических моделей, используя широкий набор функций автоматизированного проектирования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Создание элементарных геометрических объектов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Построение примитивов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Построение форм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Генерирование сложных форм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Работа c группами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Геометрические булевы (логические) операции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Геометрические преобразования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Построение блоками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C9BF00-963B-4016-9A74-8D37023BC5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r="30353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13649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73188" y="2092944"/>
            <a:ext cx="2543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Roboto" pitchFamily="2" charset="0"/>
                <a:ea typeface="Roboto" pitchFamily="2" charset="0"/>
              </a:rPr>
              <a:t>ПОСТРОЕНИЕ 3D МОДЕЛЕЙ С ПОМОЩЬЮ ВИЗУАЛЬНОГО ИНТЕРФЕЙСА ПРОГРАММЫ SALOME</a:t>
            </a:r>
            <a:endParaRPr lang="en-US" sz="2400" b="1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 flipV="1">
            <a:off x="7546295" y="1776296"/>
            <a:ext cx="753020" cy="705084"/>
            <a:chOff x="8532745" y="571782"/>
            <a:chExt cx="1931366" cy="1845590"/>
          </a:xfrm>
        </p:grpSpPr>
        <p:sp>
          <p:nvSpPr>
            <p:cNvPr id="18" name="Right Triangle 17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894310-7DCB-43D3-81B5-1811590AAF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20991"/>
          <a:stretch>
            <a:fillRect/>
          </a:stretch>
        </p:blipFill>
        <p:spPr/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1CDECD-8A52-4546-9AB4-AAA1522EE4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2" r="22072"/>
          <a:stretch>
            <a:fillRect/>
          </a:stretch>
        </p:blipFill>
        <p:spPr/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4AAE91-B70A-401E-B7A9-DB2A5169C4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r="15425"/>
          <a:stretch>
            <a:fillRect/>
          </a:stretch>
        </p:blipFill>
        <p:spPr/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51B1B9-1CFE-4B8F-B309-CCB4B2EF9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r="196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8549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6BFC36-4BA6-43A1-8B7E-42FCD5A758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35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4998628" y="1534927"/>
            <a:ext cx="3000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Roboto" pitchFamily="2" charset="0"/>
                <a:ea typeface="Roboto" pitchFamily="2" charset="0"/>
              </a:rPr>
              <a:t>ПОСТРОЕНИЕ 3D МОДЕЛЕЙ С ПОМОЩЬЮ PYTHON СКРИПТОВ</a:t>
            </a:r>
            <a:endParaRPr lang="en-US" sz="2800" b="1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 flipV="1">
            <a:off x="7276005" y="1266711"/>
            <a:ext cx="539271" cy="536431"/>
            <a:chOff x="8532745" y="456688"/>
            <a:chExt cx="1931367" cy="1960683"/>
          </a:xfrm>
        </p:grpSpPr>
        <p:sp>
          <p:nvSpPr>
            <p:cNvPr id="12" name="Right Triangle 11"/>
            <p:cNvSpPr/>
            <p:nvPr/>
          </p:nvSpPr>
          <p:spPr>
            <a:xfrm>
              <a:off x="8532745" y="855271"/>
              <a:ext cx="1562099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/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</p:spTree>
    <p:extLst>
      <p:ext uri="{BB962C8B-B14F-4D97-AF65-F5344CB8AC3E}">
        <p14:creationId xmlns:p14="http://schemas.microsoft.com/office/powerpoint/2010/main" val="2312024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041722" y="975716"/>
            <a:ext cx="4146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Roboto" pitchFamily="2" charset="0"/>
                <a:ea typeface="Roboto" pitchFamily="2" charset="0"/>
              </a:rPr>
              <a:t>ПОСТРОЕНИЕ СЕТКИ</a:t>
            </a:r>
            <a:endParaRPr lang="en-US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7938953" y="850900"/>
            <a:ext cx="249633" cy="249633"/>
          </a:xfrm>
          <a:prstGeom prst="plus">
            <a:avLst>
              <a:gd name="adj" fmla="val 369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681D89-5D2C-4D39-8D85-CAAAECFD57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r="19015"/>
          <a:stretch>
            <a:fillRect/>
          </a:stretch>
        </p:blipFill>
        <p:spPr>
          <a:xfrm>
            <a:off x="96838" y="850900"/>
            <a:ext cx="5284607" cy="4794526"/>
          </a:xfrm>
          <a:solidFill>
            <a:srgbClr val="F2F2F2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266D1-BDC1-4C7B-8A3C-425B6374EF50}"/>
              </a:ext>
            </a:extLst>
          </p:cNvPr>
          <p:cNvSpPr txBox="1"/>
          <p:nvPr/>
        </p:nvSpPr>
        <p:spPr>
          <a:xfrm>
            <a:off x="4724794" y="1847779"/>
            <a:ext cx="43223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Модуль MESH SALOME предназначен для: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Импорта и экспорта сеток в формате MED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Сцепление геометрических моделей, ранее созданных или импортированных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компонентом </a:t>
            </a:r>
            <a:r>
              <a:rPr lang="en-US" sz="1600" b="0" i="0" u="none" strike="noStrike" baseline="0" dirty="0">
                <a:latin typeface="Roboto" pitchFamily="2" charset="0"/>
                <a:ea typeface="Roboto" pitchFamily="2" charset="0"/>
              </a:rPr>
              <a:t>Geometry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Модификации в местном масштабе сгенерированных сеток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latin typeface="Roboto" pitchFamily="2" charset="0"/>
                <a:ea typeface="Roboto" pitchFamily="2" charset="0"/>
              </a:rPr>
              <a:t>Суммирования узлов и элементов. Удаления узлов и элементов. </a:t>
            </a:r>
            <a:endParaRPr lang="ru-RU" sz="16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90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69496" y="4164804"/>
            <a:ext cx="242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000" b="1" dirty="0">
                <a:solidFill>
                  <a:prstClr val="white"/>
                </a:solidFill>
                <a:latin typeface="Montserrat" panose="00000500000000000000" pitchFamily="50" charset="0"/>
              </a:rPr>
              <a:t>ПОСТРОЕНИЕ СЕТКИ</a:t>
            </a:r>
            <a:endParaRPr kumimoji="0" lang="id-ID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Arrow: Chevron 7"/>
          <p:cNvSpPr/>
          <p:nvPr/>
        </p:nvSpPr>
        <p:spPr>
          <a:xfrm>
            <a:off x="6864906" y="3973953"/>
            <a:ext cx="1534466" cy="1835946"/>
          </a:xfrm>
          <a:prstGeom prst="chevron">
            <a:avLst>
              <a:gd name="adj" fmla="val 6421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 rot="5400000" flipV="1">
            <a:off x="8408477" y="3975166"/>
            <a:ext cx="460486" cy="458060"/>
            <a:chOff x="8532745" y="456688"/>
            <a:chExt cx="1931367" cy="1960684"/>
          </a:xfrm>
        </p:grpSpPr>
        <p:sp>
          <p:nvSpPr>
            <p:cNvPr id="20" name="Right Triangle 19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E81B-1FB2-495D-AB72-267CAA6912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b="9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924942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 flipH="1">
            <a:off x="-365451" y="1310837"/>
            <a:ext cx="5591968" cy="3933012"/>
          </a:xfrm>
          <a:custGeom>
            <a:avLst/>
            <a:gdLst>
              <a:gd name="connsiteX0" fmla="*/ 3366567 w 8257433"/>
              <a:gd name="connsiteY0" fmla="*/ 0 h 5807718"/>
              <a:gd name="connsiteX1" fmla="*/ 8257433 w 8257433"/>
              <a:gd name="connsiteY1" fmla="*/ 0 h 5807718"/>
              <a:gd name="connsiteX2" fmla="*/ 4877408 w 8257433"/>
              <a:gd name="connsiteY2" fmla="*/ 3367546 h 5807718"/>
              <a:gd name="connsiteX3" fmla="*/ 4878387 w 8257433"/>
              <a:gd name="connsiteY3" fmla="*/ 3368525 h 5807718"/>
              <a:gd name="connsiteX4" fmla="*/ 2439194 w 8257433"/>
              <a:gd name="connsiteY4" fmla="*/ 5807718 h 5807718"/>
              <a:gd name="connsiteX5" fmla="*/ 0 w 8257433"/>
              <a:gd name="connsiteY5" fmla="*/ 3368525 h 5807718"/>
              <a:gd name="connsiteX6" fmla="*/ 2426856 w 8257433"/>
              <a:gd name="connsiteY6" fmla="*/ 941669 h 5807718"/>
              <a:gd name="connsiteX7" fmla="*/ 2425877 w 8257433"/>
              <a:gd name="connsiteY7" fmla="*/ 940689 h 58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57433" h="5807718">
                <a:moveTo>
                  <a:pt x="3366567" y="0"/>
                </a:moveTo>
                <a:lnTo>
                  <a:pt x="8257433" y="0"/>
                </a:lnTo>
                <a:lnTo>
                  <a:pt x="4877408" y="3367546"/>
                </a:lnTo>
                <a:lnTo>
                  <a:pt x="4878387" y="3368525"/>
                </a:lnTo>
                <a:lnTo>
                  <a:pt x="2439194" y="5807718"/>
                </a:lnTo>
                <a:lnTo>
                  <a:pt x="0" y="3368525"/>
                </a:lnTo>
                <a:lnTo>
                  <a:pt x="2426856" y="941669"/>
                </a:lnTo>
                <a:lnTo>
                  <a:pt x="2425877" y="94068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64000">
                <a:schemeClr val="accent1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1" name="Diamond 20"/>
          <p:cNvSpPr/>
          <p:nvPr/>
        </p:nvSpPr>
        <p:spPr>
          <a:xfrm flipH="1">
            <a:off x="929620" y="1570274"/>
            <a:ext cx="3911474" cy="4014858"/>
          </a:xfrm>
          <a:prstGeom prst="diamond">
            <a:avLst/>
          </a:prstGeom>
          <a:solidFill>
            <a:schemeClr val="accent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5" name="Shape 2902"/>
          <p:cNvSpPr/>
          <p:nvPr/>
        </p:nvSpPr>
        <p:spPr>
          <a:xfrm>
            <a:off x="4838143" y="3410339"/>
            <a:ext cx="167364" cy="334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/>
          </a:p>
        </p:txBody>
      </p:sp>
      <p:cxnSp>
        <p:nvCxnSpPr>
          <p:cNvPr id="32" name="Straight Connector 31"/>
          <p:cNvCxnSpPr/>
          <p:nvPr/>
        </p:nvCxnSpPr>
        <p:spPr>
          <a:xfrm rot="2700000">
            <a:off x="2258800" y="2090608"/>
            <a:ext cx="34884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448438" y="4792416"/>
            <a:ext cx="1872335" cy="20655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mond 33"/>
          <p:cNvSpPr/>
          <p:nvPr/>
        </p:nvSpPr>
        <p:spPr>
          <a:xfrm flipH="1">
            <a:off x="3307521" y="2817327"/>
            <a:ext cx="1520750" cy="1520750"/>
          </a:xfrm>
          <a:prstGeom prst="diamond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25403" y="2712080"/>
            <a:ext cx="3016064" cy="17312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  <a:cs typeface="Nexa Bold"/>
                <a:sym typeface="Bebas Neue" charset="0"/>
              </a:rPr>
              <a:t>ПОСТРОЕНИЕ МАТЕМАТИЧЕСКОЙ МОДЕЛИ ИССЛЕДУЕМОГО ОБЪЕКТА И РАСЧЁТ ЕГО ПОВЕДЕНИЕ В РАЗЛИЧНЫХ СРЕДАХ</a:t>
            </a:r>
          </a:p>
        </p:txBody>
      </p:sp>
    </p:spTree>
    <p:extLst>
      <p:ext uri="{BB962C8B-B14F-4D97-AF65-F5344CB8AC3E}">
        <p14:creationId xmlns:p14="http://schemas.microsoft.com/office/powerpoint/2010/main" val="2829899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4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biru muda - tua">
      <a:dk1>
        <a:sysClr val="windowText" lastClr="000000"/>
      </a:dk1>
      <a:lt1>
        <a:sysClr val="window" lastClr="FFFFFF"/>
      </a:lt1>
      <a:dk2>
        <a:srgbClr val="005250"/>
      </a:dk2>
      <a:lt2>
        <a:srgbClr val="E5DEDB"/>
      </a:lt2>
      <a:accent1>
        <a:srgbClr val="3FCDFD"/>
      </a:accent1>
      <a:accent2>
        <a:srgbClr val="AFEEEE"/>
      </a:accent2>
      <a:accent3>
        <a:srgbClr val="6F93DB"/>
      </a:accent3>
      <a:accent4>
        <a:srgbClr val="4D7AD3"/>
      </a:accent4>
      <a:accent5>
        <a:srgbClr val="2B57AF"/>
      </a:accent5>
      <a:accent6>
        <a:srgbClr val="193265"/>
      </a:accent6>
      <a:hlink>
        <a:srgbClr val="008080"/>
      </a:hlink>
      <a:folHlink>
        <a:srgbClr val="00B0A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A5DC2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2429</TotalTime>
  <Words>303</Words>
  <Application>Microsoft Office PowerPoint</Application>
  <PresentationFormat>Экран (4:3)</PresentationFormat>
  <Paragraphs>45</Paragraphs>
  <Slides>12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Aller</vt:lpstr>
      <vt:lpstr>Aller Light</vt:lpstr>
      <vt:lpstr>Arial</vt:lpstr>
      <vt:lpstr>Calibri</vt:lpstr>
      <vt:lpstr>Calibri Light</vt:lpstr>
      <vt:lpstr>Gill Sans</vt:lpstr>
      <vt:lpstr>Montserrat</vt:lpstr>
      <vt:lpstr>Neris Light</vt:lpstr>
      <vt:lpstr>Roboto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Sascha Ivanov</cp:lastModifiedBy>
  <cp:revision>218</cp:revision>
  <dcterms:created xsi:type="dcterms:W3CDTF">2016-12-05T02:23:11Z</dcterms:created>
  <dcterms:modified xsi:type="dcterms:W3CDTF">2020-12-18T08:28:17Z</dcterms:modified>
</cp:coreProperties>
</file>